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3EFD3-3E17-471A-B20D-B1574BB6DCC8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801D-0C19-41B0-8249-B087DA0303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0801D-0C19-41B0-8249-B087DA03034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7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9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5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4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61">
            <a:extLst>
              <a:ext uri="{FF2B5EF4-FFF2-40B4-BE49-F238E27FC236}">
                <a16:creationId xmlns:a16="http://schemas.microsoft.com/office/drawing/2014/main" id="{8712CD99-7E4B-72F0-BD27-85A39A593503}"/>
              </a:ext>
            </a:extLst>
          </p:cNvPr>
          <p:cNvSpPr/>
          <p:nvPr/>
        </p:nvSpPr>
        <p:spPr>
          <a:xfrm>
            <a:off x="1692001" y="555009"/>
            <a:ext cx="8004116" cy="2534883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C639AAC-B428-E1B9-E9F4-6C9DA33152FE}"/>
              </a:ext>
            </a:extLst>
          </p:cNvPr>
          <p:cNvSpPr/>
          <p:nvPr/>
        </p:nvSpPr>
        <p:spPr>
          <a:xfrm>
            <a:off x="3675527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2019-Post-Hype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71CC73E-7EC8-1C5F-B7FE-AAFB81D3E022}"/>
              </a:ext>
            </a:extLst>
          </p:cNvPr>
          <p:cNvSpPr/>
          <p:nvPr/>
        </p:nvSpPr>
        <p:spPr>
          <a:xfrm>
            <a:off x="5092640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2021-Hype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867E079-6245-D999-3DEF-672603E3909D}"/>
              </a:ext>
            </a:extLst>
          </p:cNvPr>
          <p:cNvSpPr/>
          <p:nvPr/>
        </p:nvSpPr>
        <p:spPr>
          <a:xfrm>
            <a:off x="6509753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2022-Post-Hype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897E13E-ED3E-0F29-D8F4-03A34F7CD14C}"/>
              </a:ext>
            </a:extLst>
          </p:cNvPr>
          <p:cNvSpPr/>
          <p:nvPr/>
        </p:nvSpPr>
        <p:spPr>
          <a:xfrm>
            <a:off x="7926866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4EE0A0A-B852-081C-0BC3-44E61CCA2680}"/>
              </a:ext>
            </a:extLst>
          </p:cNvPr>
          <p:cNvSpPr/>
          <p:nvPr/>
        </p:nvSpPr>
        <p:spPr>
          <a:xfrm>
            <a:off x="2258414" y="781497"/>
            <a:ext cx="1145654" cy="401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2018-Hype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D4B1AF83-2B7C-160E-BE22-B868B6093579}"/>
              </a:ext>
            </a:extLst>
          </p:cNvPr>
          <p:cNvSpPr/>
          <p:nvPr/>
        </p:nvSpPr>
        <p:spPr>
          <a:xfrm>
            <a:off x="2258414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92C97599-252F-DEEF-D5AF-4BE28BA31190}"/>
              </a:ext>
            </a:extLst>
          </p:cNvPr>
          <p:cNvSpPr/>
          <p:nvPr/>
        </p:nvSpPr>
        <p:spPr>
          <a:xfrm>
            <a:off x="3675527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FE4A272C-561A-67D9-EC08-03DEA4654A72}"/>
              </a:ext>
            </a:extLst>
          </p:cNvPr>
          <p:cNvSpPr/>
          <p:nvPr/>
        </p:nvSpPr>
        <p:spPr>
          <a:xfrm>
            <a:off x="5092640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3C9D10D4-4666-90A9-D6B7-73188D057C03}"/>
              </a:ext>
            </a:extLst>
          </p:cNvPr>
          <p:cNvSpPr/>
          <p:nvPr/>
        </p:nvSpPr>
        <p:spPr>
          <a:xfrm>
            <a:off x="6509753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9F3BEA5E-5CB8-E06F-F426-4ABFE51C98CD}"/>
              </a:ext>
            </a:extLst>
          </p:cNvPr>
          <p:cNvSpPr/>
          <p:nvPr/>
        </p:nvSpPr>
        <p:spPr>
          <a:xfrm>
            <a:off x="7926867" y="1424146"/>
            <a:ext cx="1145653" cy="4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Feature Engineering</a:t>
            </a:r>
          </a:p>
        </p:txBody>
      </p: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0F04FCFD-3A94-DE65-3D57-ECCD72FE3609}"/>
              </a:ext>
            </a:extLst>
          </p:cNvPr>
          <p:cNvSpPr/>
          <p:nvPr/>
        </p:nvSpPr>
        <p:spPr>
          <a:xfrm flipH="1">
            <a:off x="2774902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8" name="Pfeil: nach unten 77">
            <a:extLst>
              <a:ext uri="{FF2B5EF4-FFF2-40B4-BE49-F238E27FC236}">
                <a16:creationId xmlns:a16="http://schemas.microsoft.com/office/drawing/2014/main" id="{4945CF70-61E9-B642-84A7-55A42187629D}"/>
              </a:ext>
            </a:extLst>
          </p:cNvPr>
          <p:cNvSpPr/>
          <p:nvPr/>
        </p:nvSpPr>
        <p:spPr>
          <a:xfrm flipH="1">
            <a:off x="4192015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9" name="Pfeil: nach unten 78">
            <a:extLst>
              <a:ext uri="{FF2B5EF4-FFF2-40B4-BE49-F238E27FC236}">
                <a16:creationId xmlns:a16="http://schemas.microsoft.com/office/drawing/2014/main" id="{58345F8C-37F4-833C-9706-176950585580}"/>
              </a:ext>
            </a:extLst>
          </p:cNvPr>
          <p:cNvSpPr/>
          <p:nvPr/>
        </p:nvSpPr>
        <p:spPr>
          <a:xfrm flipH="1">
            <a:off x="5609128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0" name="Pfeil: nach unten 79">
            <a:extLst>
              <a:ext uri="{FF2B5EF4-FFF2-40B4-BE49-F238E27FC236}">
                <a16:creationId xmlns:a16="http://schemas.microsoft.com/office/drawing/2014/main" id="{DCE6B8C8-6E73-4441-7C02-4C1D9ED03A86}"/>
              </a:ext>
            </a:extLst>
          </p:cNvPr>
          <p:cNvSpPr/>
          <p:nvPr/>
        </p:nvSpPr>
        <p:spPr>
          <a:xfrm flipH="1">
            <a:off x="7026241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C7CEF307-3DDC-F716-70D6-09F087D26181}"/>
              </a:ext>
            </a:extLst>
          </p:cNvPr>
          <p:cNvSpPr/>
          <p:nvPr/>
        </p:nvSpPr>
        <p:spPr>
          <a:xfrm flipH="1">
            <a:off x="8443355" y="1229537"/>
            <a:ext cx="135273" cy="14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D13A4ADC-79BB-A307-1D7A-8BF7D575D244}"/>
              </a:ext>
            </a:extLst>
          </p:cNvPr>
          <p:cNvSpPr/>
          <p:nvPr/>
        </p:nvSpPr>
        <p:spPr>
          <a:xfrm>
            <a:off x="4993185" y="2376393"/>
            <a:ext cx="1344562" cy="552137"/>
          </a:xfrm>
          <a:prstGeom prst="round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/>
                </a:solidFill>
              </a:rPr>
              <a:t>Predictions</a:t>
            </a:r>
            <a:endParaRPr lang="de-AT" sz="1200" dirty="0">
              <a:solidFill>
                <a:schemeClr val="tx1"/>
              </a:solidFill>
            </a:endParaRPr>
          </a:p>
        </p:txBody>
      </p:sp>
      <p:cxnSp>
        <p:nvCxnSpPr>
          <p:cNvPr id="102" name="Verbinder: gekrümmt 101">
            <a:extLst>
              <a:ext uri="{FF2B5EF4-FFF2-40B4-BE49-F238E27FC236}">
                <a16:creationId xmlns:a16="http://schemas.microsoft.com/office/drawing/2014/main" id="{99A07C9B-2B61-72E1-1B7C-0D08F99219BC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5423361" y="2134286"/>
            <a:ext cx="484213" cy="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102">
            <a:extLst>
              <a:ext uri="{FF2B5EF4-FFF2-40B4-BE49-F238E27FC236}">
                <a16:creationId xmlns:a16="http://schemas.microsoft.com/office/drawing/2014/main" id="{97BBE6B9-7FF6-64D8-D1E2-93E4C46965C7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>
            <a:off x="6840474" y="717172"/>
            <a:ext cx="484213" cy="28342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krümmt 105">
            <a:extLst>
              <a:ext uri="{FF2B5EF4-FFF2-40B4-BE49-F238E27FC236}">
                <a16:creationId xmlns:a16="http://schemas.microsoft.com/office/drawing/2014/main" id="{229670CC-B00F-66DD-5D38-0EE209EB643F}"/>
              </a:ext>
            </a:extLst>
          </p:cNvPr>
          <p:cNvCxnSpPr>
            <a:cxnSpLocks/>
            <a:stCxn id="71" idx="2"/>
          </p:cNvCxnSpPr>
          <p:nvPr/>
        </p:nvCxnSpPr>
        <p:spPr>
          <a:xfrm rot="16200000" flipH="1">
            <a:off x="4714804" y="1425730"/>
            <a:ext cx="484213" cy="141711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krümmt 108">
            <a:extLst>
              <a:ext uri="{FF2B5EF4-FFF2-40B4-BE49-F238E27FC236}">
                <a16:creationId xmlns:a16="http://schemas.microsoft.com/office/drawing/2014/main" id="{15BF388B-8C0B-3663-6FD4-F750C901602B}"/>
              </a:ext>
            </a:extLst>
          </p:cNvPr>
          <p:cNvCxnSpPr>
            <a:cxnSpLocks/>
            <a:stCxn id="63" idx="2"/>
          </p:cNvCxnSpPr>
          <p:nvPr/>
        </p:nvCxnSpPr>
        <p:spPr>
          <a:xfrm rot="16200000" flipH="1">
            <a:off x="4006247" y="717173"/>
            <a:ext cx="484213" cy="283422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krümmt 116">
            <a:extLst>
              <a:ext uri="{FF2B5EF4-FFF2-40B4-BE49-F238E27FC236}">
                <a16:creationId xmlns:a16="http://schemas.microsoft.com/office/drawing/2014/main" id="{BA025BBA-680B-D227-C8B1-F9DC738499A7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6131917" y="1425729"/>
            <a:ext cx="484213" cy="141711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BAE46B18-7666-3024-FD0D-886C8121C5E1}"/>
              </a:ext>
            </a:extLst>
          </p:cNvPr>
          <p:cNvSpPr/>
          <p:nvPr/>
        </p:nvSpPr>
        <p:spPr>
          <a:xfrm>
            <a:off x="1617071" y="2510803"/>
            <a:ext cx="3305955" cy="283314"/>
          </a:xfrm>
          <a:prstGeom prst="rightArrow">
            <a:avLst>
              <a:gd name="adj1" fmla="val 50000"/>
              <a:gd name="adj2" fmla="val 677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Evaluation (RQ2)</a:t>
            </a:r>
          </a:p>
          <a:p>
            <a:pPr algn="ctr"/>
            <a:r>
              <a:rPr lang="de-AT" sz="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e-AT" sz="1000" dirty="0">
                <a:solidFill>
                  <a:schemeClr val="tx1"/>
                </a:solidFill>
              </a:rPr>
              <a:t>Top </a:t>
            </a:r>
            <a:r>
              <a:rPr lang="de-AT" sz="1000" dirty="0" err="1">
                <a:solidFill>
                  <a:schemeClr val="tx1"/>
                </a:solidFill>
              </a:rPr>
              <a:t>Classifier</a:t>
            </a:r>
            <a:endParaRPr lang="de-AT" sz="1000" dirty="0">
              <a:solidFill>
                <a:schemeClr val="tx1"/>
              </a:solidFill>
            </a:endParaRPr>
          </a:p>
          <a:p>
            <a:pPr algn="ctr"/>
            <a:endParaRPr lang="de-AT" sz="200" dirty="0">
              <a:solidFill>
                <a:schemeClr val="bg1"/>
              </a:solidFill>
            </a:endParaRPr>
          </a:p>
          <a:p>
            <a:pPr algn="ctr"/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681D9C9-11C7-7372-E3B2-8F0B40B6F9F0}"/>
              </a:ext>
            </a:extLst>
          </p:cNvPr>
          <p:cNvSpPr/>
          <p:nvPr/>
        </p:nvSpPr>
        <p:spPr>
          <a:xfrm>
            <a:off x="7727958" y="2376391"/>
            <a:ext cx="1344562" cy="552137"/>
          </a:xfrm>
          <a:prstGeom prst="round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Analysis &amp; </a:t>
            </a:r>
            <a:r>
              <a:rPr lang="de-AT" sz="1200" dirty="0" err="1">
                <a:solidFill>
                  <a:schemeClr val="tx1"/>
                </a:solidFill>
              </a:rPr>
              <a:t>Quantification</a:t>
            </a:r>
            <a:endParaRPr lang="de-AT" sz="1200" dirty="0">
              <a:solidFill>
                <a:schemeClr val="tx1"/>
              </a:solidFill>
            </a:endParaRP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A4564435-5177-1C57-7174-F1C96A9D4333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6337747" y="2643605"/>
            <a:ext cx="1390211" cy="8857"/>
          </a:xfrm>
          <a:prstGeom prst="curvedConnector3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27</Words>
  <Application>Microsoft Office PowerPoint</Application>
  <PresentationFormat>Breitbild</PresentationFormat>
  <Paragraphs>16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44</cp:revision>
  <dcterms:created xsi:type="dcterms:W3CDTF">2023-08-05T14:42:22Z</dcterms:created>
  <dcterms:modified xsi:type="dcterms:W3CDTF">2023-12-11T23:47:32Z</dcterms:modified>
</cp:coreProperties>
</file>