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94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2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35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55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95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3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42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1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26.09.2023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4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61">
            <a:extLst>
              <a:ext uri="{FF2B5EF4-FFF2-40B4-BE49-F238E27FC236}">
                <a16:creationId xmlns:a16="http://schemas.microsoft.com/office/drawing/2014/main" id="{8712CD99-7E4B-72F0-BD27-85A39A593503}"/>
              </a:ext>
            </a:extLst>
          </p:cNvPr>
          <p:cNvSpPr/>
          <p:nvPr/>
        </p:nvSpPr>
        <p:spPr>
          <a:xfrm>
            <a:off x="1675916" y="72403"/>
            <a:ext cx="8004116" cy="6475741"/>
          </a:xfrm>
          <a:prstGeom prst="roundRect">
            <a:avLst>
              <a:gd name="adj" fmla="val 3268"/>
            </a:avLst>
          </a:prstGeom>
          <a:solidFill>
            <a:schemeClr val="tx1">
              <a:lumMod val="95000"/>
            </a:schemeClr>
          </a:solidFill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 sz="1000" dirty="0">
              <a:solidFill>
                <a:schemeClr val="bg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78967EA1-BD7B-9338-4185-B27527E6BD83}"/>
              </a:ext>
            </a:extLst>
          </p:cNvPr>
          <p:cNvSpPr/>
          <p:nvPr/>
        </p:nvSpPr>
        <p:spPr>
          <a:xfrm>
            <a:off x="3188227" y="1365007"/>
            <a:ext cx="476250" cy="239226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C639AAC-B428-E1B9-E9F4-6C9DA33152FE}"/>
              </a:ext>
            </a:extLst>
          </p:cNvPr>
          <p:cNvSpPr/>
          <p:nvPr/>
        </p:nvSpPr>
        <p:spPr>
          <a:xfrm>
            <a:off x="2525980" y="164679"/>
            <a:ext cx="1699146" cy="5956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Erigon</a:t>
            </a:r>
            <a:r>
              <a:rPr lang="de-AT" dirty="0">
                <a:solidFill>
                  <a:schemeClr val="tx1"/>
                </a:solidFill>
              </a:rPr>
              <a:t> Archive Node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486A028-5013-3091-C167-0E57C81C662A}"/>
              </a:ext>
            </a:extLst>
          </p:cNvPr>
          <p:cNvSpPr/>
          <p:nvPr/>
        </p:nvSpPr>
        <p:spPr>
          <a:xfrm>
            <a:off x="4958451" y="1162255"/>
            <a:ext cx="1292553" cy="7070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Postgres</a:t>
            </a:r>
            <a:r>
              <a:rPr lang="de-AT" dirty="0">
                <a:solidFill>
                  <a:schemeClr val="tx1"/>
                </a:solidFill>
              </a:rPr>
              <a:t> Database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AAE3A9E-4FDF-54FD-CA7B-974FF8B7561A}"/>
              </a:ext>
            </a:extLst>
          </p:cNvPr>
          <p:cNvSpPr/>
          <p:nvPr/>
        </p:nvSpPr>
        <p:spPr>
          <a:xfrm>
            <a:off x="8068112" y="2267115"/>
            <a:ext cx="1265628" cy="4927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Etherface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E1240E3-1279-071C-9B7D-3BD4A6DCC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38" y="2035375"/>
            <a:ext cx="984886" cy="9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D389C11-5AE5-DC70-76BB-40CB96B6CAFE}"/>
              </a:ext>
            </a:extLst>
          </p:cNvPr>
          <p:cNvGrpSpPr/>
          <p:nvPr/>
        </p:nvGrpSpPr>
        <p:grpSpPr>
          <a:xfrm>
            <a:off x="1835291" y="1435001"/>
            <a:ext cx="2680305" cy="2279293"/>
            <a:chOff x="265769" y="1200566"/>
            <a:chExt cx="2680305" cy="2279293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B5A7CA87-A500-B13D-A3F2-198928ED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3552" y="1206764"/>
              <a:ext cx="356941" cy="356941"/>
            </a:xfrm>
            <a:prstGeom prst="rect">
              <a:avLst/>
            </a:prstGeom>
          </p:spPr>
        </p:pic>
        <p:pic>
          <p:nvPicPr>
            <p:cNvPr id="12" name="Picture 8" descr="CSV File icon PNG and SVG Vector Free Download">
              <a:extLst>
                <a:ext uri="{FF2B5EF4-FFF2-40B4-BE49-F238E27FC236}">
                  <a16:creationId xmlns:a16="http://schemas.microsoft.com/office/drawing/2014/main" id="{58525242-6CD9-15F4-2FFD-E7F85D57F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06" y="1200566"/>
              <a:ext cx="335271" cy="3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4E697415-51EA-250D-DFBA-1750F3C26340}"/>
                </a:ext>
              </a:extLst>
            </p:cNvPr>
            <p:cNvSpPr/>
            <p:nvPr/>
          </p:nvSpPr>
          <p:spPr>
            <a:xfrm>
              <a:off x="2127409" y="1359463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87668200-176C-C675-98DF-CB22653C87FE}"/>
                </a:ext>
              </a:extLst>
            </p:cNvPr>
            <p:cNvSpPr/>
            <p:nvPr/>
          </p:nvSpPr>
          <p:spPr>
            <a:xfrm>
              <a:off x="265769" y="1206764"/>
              <a:ext cx="1289840" cy="35694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Blocks</a:t>
              </a:r>
            </a:p>
          </p:txBody>
        </p: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C278C11-AF55-40D1-25AD-8E42A145F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3552" y="1688429"/>
              <a:ext cx="356941" cy="356941"/>
            </a:xfrm>
            <a:prstGeom prst="rect">
              <a:avLst/>
            </a:prstGeom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EFB45DF-89C5-AB3B-3D5F-4B7ED8CBF9C2}"/>
                </a:ext>
              </a:extLst>
            </p:cNvPr>
            <p:cNvSpPr/>
            <p:nvPr/>
          </p:nvSpPr>
          <p:spPr>
            <a:xfrm>
              <a:off x="415290" y="1688429"/>
              <a:ext cx="1140317" cy="3569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Transactions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4732E7E0-754B-91E3-B653-B18AA04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3552" y="2168489"/>
              <a:ext cx="356941" cy="356941"/>
            </a:xfrm>
            <a:prstGeom prst="rect">
              <a:avLst/>
            </a:prstGeom>
          </p:spPr>
        </p:pic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AB286A60-ED5F-3FA6-56E9-8A85532126A2}"/>
                </a:ext>
              </a:extLst>
            </p:cNvPr>
            <p:cNvSpPr/>
            <p:nvPr/>
          </p:nvSpPr>
          <p:spPr>
            <a:xfrm>
              <a:off x="415290" y="2168489"/>
              <a:ext cx="1140317" cy="3569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Logs</a:t>
              </a:r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950D87AF-6A9F-A98A-530F-3FF112343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3552" y="2648549"/>
              <a:ext cx="356941" cy="356941"/>
            </a:xfrm>
            <a:prstGeom prst="rect">
              <a:avLst/>
            </a:prstGeom>
          </p:spPr>
        </p:pic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E546F2F-6DC9-628E-6910-816E23AB929D}"/>
                </a:ext>
              </a:extLst>
            </p:cNvPr>
            <p:cNvSpPr/>
            <p:nvPr/>
          </p:nvSpPr>
          <p:spPr>
            <a:xfrm>
              <a:off x="415290" y="2648549"/>
              <a:ext cx="1140317" cy="3569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849FD952-A43A-62C8-FFF0-0D52182F1173}"/>
                </a:ext>
              </a:extLst>
            </p:cNvPr>
            <p:cNvSpPr/>
            <p:nvPr/>
          </p:nvSpPr>
          <p:spPr>
            <a:xfrm>
              <a:off x="2791293" y="1359463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pic>
          <p:nvPicPr>
            <p:cNvPr id="22" name="Picture 8" descr="CSV File icon PNG and SVG Vector Free Download">
              <a:extLst>
                <a:ext uri="{FF2B5EF4-FFF2-40B4-BE49-F238E27FC236}">
                  <a16:creationId xmlns:a16="http://schemas.microsoft.com/office/drawing/2014/main" id="{18289495-5049-124B-B6A1-131AAE65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06" y="1688429"/>
              <a:ext cx="335271" cy="3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Pfeil: nach rechts 22">
              <a:extLst>
                <a:ext uri="{FF2B5EF4-FFF2-40B4-BE49-F238E27FC236}">
                  <a16:creationId xmlns:a16="http://schemas.microsoft.com/office/drawing/2014/main" id="{D37CAD54-CD4D-D342-5997-797B1E9F54F0}"/>
                </a:ext>
              </a:extLst>
            </p:cNvPr>
            <p:cNvSpPr/>
            <p:nvPr/>
          </p:nvSpPr>
          <p:spPr>
            <a:xfrm>
              <a:off x="2127409" y="1847326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24" name="Pfeil: nach rechts 23">
              <a:extLst>
                <a:ext uri="{FF2B5EF4-FFF2-40B4-BE49-F238E27FC236}">
                  <a16:creationId xmlns:a16="http://schemas.microsoft.com/office/drawing/2014/main" id="{0F6A81AA-A84F-3930-CB06-DEDD77C12522}"/>
                </a:ext>
              </a:extLst>
            </p:cNvPr>
            <p:cNvSpPr/>
            <p:nvPr/>
          </p:nvSpPr>
          <p:spPr>
            <a:xfrm>
              <a:off x="2791293" y="1847326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pic>
          <p:nvPicPr>
            <p:cNvPr id="25" name="Picture 8" descr="CSV File icon PNG and SVG Vector Free Download">
              <a:extLst>
                <a:ext uri="{FF2B5EF4-FFF2-40B4-BE49-F238E27FC236}">
                  <a16:creationId xmlns:a16="http://schemas.microsoft.com/office/drawing/2014/main" id="{8C404A4E-1EDF-080F-375E-CC80042565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06" y="2169291"/>
              <a:ext cx="335271" cy="3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Pfeil: nach rechts 25">
              <a:extLst>
                <a:ext uri="{FF2B5EF4-FFF2-40B4-BE49-F238E27FC236}">
                  <a16:creationId xmlns:a16="http://schemas.microsoft.com/office/drawing/2014/main" id="{28DBE92A-53B8-E6B4-847B-E2F43373B8E7}"/>
                </a:ext>
              </a:extLst>
            </p:cNvPr>
            <p:cNvSpPr/>
            <p:nvPr/>
          </p:nvSpPr>
          <p:spPr>
            <a:xfrm>
              <a:off x="2127409" y="2328188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27" name="Pfeil: nach rechts 26">
              <a:extLst>
                <a:ext uri="{FF2B5EF4-FFF2-40B4-BE49-F238E27FC236}">
                  <a16:creationId xmlns:a16="http://schemas.microsoft.com/office/drawing/2014/main" id="{3700F523-2293-4E19-1AE8-1EA95326DBE7}"/>
                </a:ext>
              </a:extLst>
            </p:cNvPr>
            <p:cNvSpPr/>
            <p:nvPr/>
          </p:nvSpPr>
          <p:spPr>
            <a:xfrm>
              <a:off x="2791293" y="2328188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pic>
          <p:nvPicPr>
            <p:cNvPr id="32" name="Picture 8" descr="CSV File icon PNG and SVG Vector Free Download">
              <a:extLst>
                <a:ext uri="{FF2B5EF4-FFF2-40B4-BE49-F238E27FC236}">
                  <a16:creationId xmlns:a16="http://schemas.microsoft.com/office/drawing/2014/main" id="{9260ECF1-E1C5-C70B-0887-4A7C211287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06" y="2649351"/>
              <a:ext cx="335271" cy="3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Pfeil: nach rechts 33">
              <a:extLst>
                <a:ext uri="{FF2B5EF4-FFF2-40B4-BE49-F238E27FC236}">
                  <a16:creationId xmlns:a16="http://schemas.microsoft.com/office/drawing/2014/main" id="{6B4F9C0B-D06D-8DB9-80DC-01FD8D2B6F92}"/>
                </a:ext>
              </a:extLst>
            </p:cNvPr>
            <p:cNvSpPr/>
            <p:nvPr/>
          </p:nvSpPr>
          <p:spPr>
            <a:xfrm>
              <a:off x="2127409" y="2808248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35" name="Pfeil: nach rechts 34">
              <a:extLst>
                <a:ext uri="{FF2B5EF4-FFF2-40B4-BE49-F238E27FC236}">
                  <a16:creationId xmlns:a16="http://schemas.microsoft.com/office/drawing/2014/main" id="{D77BF452-8215-F766-CA3F-FBC96580EFEE}"/>
                </a:ext>
              </a:extLst>
            </p:cNvPr>
            <p:cNvSpPr/>
            <p:nvPr/>
          </p:nvSpPr>
          <p:spPr>
            <a:xfrm>
              <a:off x="2791293" y="2808248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5C50C0C2-0D35-521B-3E09-48AA08CFBCA3}"/>
                </a:ext>
              </a:extLst>
            </p:cNvPr>
            <p:cNvSpPr/>
            <p:nvPr/>
          </p:nvSpPr>
          <p:spPr>
            <a:xfrm>
              <a:off x="265769" y="1693543"/>
              <a:ext cx="1289840" cy="35694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Transactions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5AD278BB-FD46-9EA6-D3C3-826438041478}"/>
                </a:ext>
              </a:extLst>
            </p:cNvPr>
            <p:cNvSpPr/>
            <p:nvPr/>
          </p:nvSpPr>
          <p:spPr>
            <a:xfrm>
              <a:off x="265769" y="2173603"/>
              <a:ext cx="1289840" cy="35694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Logs</a:t>
              </a: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60C6D85B-2673-821A-5AAD-078EF6FEA9C7}"/>
                </a:ext>
              </a:extLst>
            </p:cNvPr>
            <p:cNvSpPr/>
            <p:nvPr/>
          </p:nvSpPr>
          <p:spPr>
            <a:xfrm>
              <a:off x="265769" y="2653663"/>
              <a:ext cx="1289840" cy="35694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Code</a:t>
              </a:r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DCCF50A-22C2-81F4-154D-55F89D3FC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83552" y="3117805"/>
              <a:ext cx="356941" cy="356941"/>
            </a:xfrm>
            <a:prstGeom prst="rect">
              <a:avLst/>
            </a:prstGeom>
          </p:spPr>
        </p:pic>
        <p:pic>
          <p:nvPicPr>
            <p:cNvPr id="6" name="Picture 8" descr="CSV File icon PNG and SVG Vector Free Download">
              <a:extLst>
                <a:ext uri="{FF2B5EF4-FFF2-40B4-BE49-F238E27FC236}">
                  <a16:creationId xmlns:a16="http://schemas.microsoft.com/office/drawing/2014/main" id="{5C9E27F6-167B-7AAB-D973-FAA20F849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9106" y="3118607"/>
              <a:ext cx="335271" cy="356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Pfeil: nach rechts 6">
              <a:extLst>
                <a:ext uri="{FF2B5EF4-FFF2-40B4-BE49-F238E27FC236}">
                  <a16:creationId xmlns:a16="http://schemas.microsoft.com/office/drawing/2014/main" id="{4A3D76DD-3797-5855-E7CA-4BD4DC4085CC}"/>
                </a:ext>
              </a:extLst>
            </p:cNvPr>
            <p:cNvSpPr/>
            <p:nvPr/>
          </p:nvSpPr>
          <p:spPr>
            <a:xfrm>
              <a:off x="2127409" y="3277504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84739F80-6122-2FA6-1ACB-858CAC4E6CEF}"/>
                </a:ext>
              </a:extLst>
            </p:cNvPr>
            <p:cNvSpPr/>
            <p:nvPr/>
          </p:nvSpPr>
          <p:spPr>
            <a:xfrm>
              <a:off x="2791293" y="3277504"/>
              <a:ext cx="154781" cy="51918"/>
            </a:xfrm>
            <a:prstGeom prst="right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sz="1400">
                <a:solidFill>
                  <a:schemeClr val="bg1"/>
                </a:solidFill>
              </a:endParaRP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7759EE6-5612-C552-EC4E-85B418987752}"/>
                </a:ext>
              </a:extLst>
            </p:cNvPr>
            <p:cNvSpPr/>
            <p:nvPr/>
          </p:nvSpPr>
          <p:spPr>
            <a:xfrm>
              <a:off x="265769" y="3122919"/>
              <a:ext cx="1289840" cy="35694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400" dirty="0">
                  <a:solidFill>
                    <a:schemeClr val="bg1"/>
                  </a:solidFill>
                </a:rPr>
                <a:t>Traces</a:t>
              </a:r>
            </a:p>
          </p:txBody>
        </p:sp>
      </p:grpSp>
      <p:sp>
        <p:nvSpPr>
          <p:cNvPr id="39" name="Pfeil: nach rechts 38">
            <a:extLst>
              <a:ext uri="{FF2B5EF4-FFF2-40B4-BE49-F238E27FC236}">
                <a16:creationId xmlns:a16="http://schemas.microsoft.com/office/drawing/2014/main" id="{1EC86ADA-62C9-532B-8FA5-6D6506769608}"/>
              </a:ext>
            </a:extLst>
          </p:cNvPr>
          <p:cNvSpPr/>
          <p:nvPr/>
        </p:nvSpPr>
        <p:spPr>
          <a:xfrm rot="5400000">
            <a:off x="3260688" y="1025291"/>
            <a:ext cx="359046" cy="17193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bg1"/>
              </a:solidFill>
            </a:endParaRPr>
          </a:p>
        </p:txBody>
      </p:sp>
      <p:sp>
        <p:nvSpPr>
          <p:cNvPr id="46" name="Pfeil: nach rechts 45">
            <a:extLst>
              <a:ext uri="{FF2B5EF4-FFF2-40B4-BE49-F238E27FC236}">
                <a16:creationId xmlns:a16="http://schemas.microsoft.com/office/drawing/2014/main" id="{9C8379B2-991D-89C4-4FBC-B5E3B2241A02}"/>
              </a:ext>
            </a:extLst>
          </p:cNvPr>
          <p:cNvSpPr/>
          <p:nvPr/>
        </p:nvSpPr>
        <p:spPr>
          <a:xfrm rot="10800000">
            <a:off x="6454435" y="2403940"/>
            <a:ext cx="1383580" cy="21222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bg1"/>
              </a:solidFill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D4B3FB7-8EFB-7064-B94A-9B73CA9AA943}"/>
              </a:ext>
            </a:extLst>
          </p:cNvPr>
          <p:cNvSpPr txBox="1"/>
          <p:nvPr/>
        </p:nvSpPr>
        <p:spPr>
          <a:xfrm>
            <a:off x="6667972" y="2125113"/>
            <a:ext cx="120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err="1">
                <a:solidFill>
                  <a:schemeClr val="bg1"/>
                </a:solidFill>
              </a:rPr>
              <a:t>Signatures</a:t>
            </a:r>
            <a:endParaRPr lang="de-AT" sz="1400" dirty="0">
              <a:solidFill>
                <a:schemeClr val="bg1"/>
              </a:solidFill>
            </a:endParaRPr>
          </a:p>
        </p:txBody>
      </p:sp>
      <p:sp>
        <p:nvSpPr>
          <p:cNvPr id="48" name="Geschweifte Klammer rechts 47">
            <a:extLst>
              <a:ext uri="{FF2B5EF4-FFF2-40B4-BE49-F238E27FC236}">
                <a16:creationId xmlns:a16="http://schemas.microsoft.com/office/drawing/2014/main" id="{3B2BB483-7046-C52D-3225-354EAE411CCB}"/>
              </a:ext>
            </a:extLst>
          </p:cNvPr>
          <p:cNvSpPr/>
          <p:nvPr/>
        </p:nvSpPr>
        <p:spPr>
          <a:xfrm>
            <a:off x="4569388" y="1405036"/>
            <a:ext cx="335271" cy="2352241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bg1"/>
              </a:solidFill>
            </a:endParaRPr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9C4302C4-5DBF-E458-DB8C-A8E36FD1237E}"/>
              </a:ext>
            </a:extLst>
          </p:cNvPr>
          <p:cNvSpPr/>
          <p:nvPr/>
        </p:nvSpPr>
        <p:spPr>
          <a:xfrm rot="5400000">
            <a:off x="5202476" y="3315416"/>
            <a:ext cx="737013" cy="14670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bg1"/>
              </a:solidFill>
            </a:endParaRPr>
          </a:p>
        </p:txBody>
      </p:sp>
      <p:pic>
        <p:nvPicPr>
          <p:cNvPr id="51" name="Picture 10">
            <a:extLst>
              <a:ext uri="{FF2B5EF4-FFF2-40B4-BE49-F238E27FC236}">
                <a16:creationId xmlns:a16="http://schemas.microsoft.com/office/drawing/2014/main" id="{BED109BF-4AF0-409C-7B7B-51BFCB03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538" y="3887056"/>
            <a:ext cx="984886" cy="9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1FB9FCE7-A13A-30DA-F8E0-B70F669AE919}"/>
              </a:ext>
            </a:extLst>
          </p:cNvPr>
          <p:cNvSpPr/>
          <p:nvPr/>
        </p:nvSpPr>
        <p:spPr>
          <a:xfrm>
            <a:off x="4965419" y="3106183"/>
            <a:ext cx="1369362" cy="4912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>
                <a:solidFill>
                  <a:schemeClr val="bg1"/>
                </a:solidFill>
              </a:rPr>
              <a:t>model</a:t>
            </a:r>
            <a:r>
              <a:rPr lang="de-AT" sz="1400" dirty="0">
                <a:solidFill>
                  <a:schemeClr val="bg1"/>
                </a:solidFill>
              </a:rPr>
              <a:t> smart </a:t>
            </a:r>
            <a:r>
              <a:rPr lang="de-AT" sz="1400" dirty="0" err="1">
                <a:solidFill>
                  <a:schemeClr val="bg1"/>
                </a:solidFill>
              </a:rPr>
              <a:t>contracts</a:t>
            </a:r>
            <a:endParaRPr lang="de-AT" sz="1400" dirty="0">
              <a:solidFill>
                <a:schemeClr val="bg1"/>
              </a:solidFill>
            </a:endParaRPr>
          </a:p>
        </p:txBody>
      </p:sp>
      <p:sp>
        <p:nvSpPr>
          <p:cNvPr id="57" name="Pfeil: nach rechts 56">
            <a:extLst>
              <a:ext uri="{FF2B5EF4-FFF2-40B4-BE49-F238E27FC236}">
                <a16:creationId xmlns:a16="http://schemas.microsoft.com/office/drawing/2014/main" id="{BB07CA10-3FE7-2912-2C19-1883A189275E}"/>
              </a:ext>
            </a:extLst>
          </p:cNvPr>
          <p:cNvSpPr/>
          <p:nvPr/>
        </p:nvSpPr>
        <p:spPr>
          <a:xfrm>
            <a:off x="6454435" y="4167273"/>
            <a:ext cx="1383580" cy="21222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bg1"/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0550EABB-D23A-C860-2C5A-024EE6457151}"/>
              </a:ext>
            </a:extLst>
          </p:cNvPr>
          <p:cNvSpPr txBox="1"/>
          <p:nvPr/>
        </p:nvSpPr>
        <p:spPr>
          <a:xfrm>
            <a:off x="6560314" y="3882291"/>
            <a:ext cx="1422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Feature</a:t>
            </a:r>
          </a:p>
          <a:p>
            <a:endParaRPr lang="de-AT" sz="1400" dirty="0">
              <a:solidFill>
                <a:schemeClr val="bg1"/>
              </a:solidFill>
            </a:endParaRPr>
          </a:p>
          <a:p>
            <a:r>
              <a:rPr lang="de-AT" sz="1400" dirty="0">
                <a:solidFill>
                  <a:schemeClr val="bg1"/>
                </a:solidFill>
              </a:rPr>
              <a:t>Engineering</a:t>
            </a:r>
          </a:p>
        </p:txBody>
      </p:sp>
      <p:pic>
        <p:nvPicPr>
          <p:cNvPr id="65" name="Grafik 64" descr="Tabelle mit einfarbiger Füllung">
            <a:extLst>
              <a:ext uri="{FF2B5EF4-FFF2-40B4-BE49-F238E27FC236}">
                <a16:creationId xmlns:a16="http://schemas.microsoft.com/office/drawing/2014/main" id="{A792CB14-5CCB-F90D-1124-22943122D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3609" y="3882291"/>
            <a:ext cx="914400" cy="914400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51D4E167-38A2-EF47-F120-64BC269885A0}"/>
              </a:ext>
            </a:extLst>
          </p:cNvPr>
          <p:cNvSpPr txBox="1"/>
          <p:nvPr/>
        </p:nvSpPr>
        <p:spPr>
          <a:xfrm>
            <a:off x="8188162" y="3360166"/>
            <a:ext cx="1265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err="1">
                <a:solidFill>
                  <a:schemeClr val="bg1"/>
                </a:solidFill>
              </a:rPr>
              <a:t>Tabular</a:t>
            </a:r>
            <a:r>
              <a:rPr lang="de-AT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A027D46A-B0C9-889D-0E93-9B79A1ECEE08}"/>
              </a:ext>
            </a:extLst>
          </p:cNvPr>
          <p:cNvSpPr/>
          <p:nvPr/>
        </p:nvSpPr>
        <p:spPr>
          <a:xfrm rot="5400000">
            <a:off x="8302302" y="5084764"/>
            <a:ext cx="737013" cy="14670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 descr="Tabelle mit einfarbiger Füllung">
            <a:extLst>
              <a:ext uri="{FF2B5EF4-FFF2-40B4-BE49-F238E27FC236}">
                <a16:creationId xmlns:a16="http://schemas.microsoft.com/office/drawing/2014/main" id="{F4312625-8B4C-25AE-1593-A45ABE2D7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3608" y="5526625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3B385D0-29C1-2AAF-C367-EA0CC08C331A}"/>
              </a:ext>
            </a:extLst>
          </p:cNvPr>
          <p:cNvSpPr/>
          <p:nvPr/>
        </p:nvSpPr>
        <p:spPr>
          <a:xfrm>
            <a:off x="7986127" y="4860626"/>
            <a:ext cx="1369362" cy="4912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 err="1">
                <a:solidFill>
                  <a:schemeClr val="bg1"/>
                </a:solidFill>
              </a:rPr>
              <a:t>Preprocessing</a:t>
            </a:r>
            <a:endParaRPr lang="de-AT" sz="1400" dirty="0">
              <a:solidFill>
                <a:schemeClr val="bg1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04A6D63-E47F-63CD-6DE0-A24B693E14E5}"/>
              </a:ext>
            </a:extLst>
          </p:cNvPr>
          <p:cNvSpPr/>
          <p:nvPr/>
        </p:nvSpPr>
        <p:spPr>
          <a:xfrm rot="10800000">
            <a:off x="6454435" y="5858130"/>
            <a:ext cx="1383580" cy="21222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bg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4C42D27-65BA-89EB-D31C-1987CB767AD5}"/>
              </a:ext>
            </a:extLst>
          </p:cNvPr>
          <p:cNvSpPr/>
          <p:nvPr/>
        </p:nvSpPr>
        <p:spPr>
          <a:xfrm>
            <a:off x="8068112" y="1036860"/>
            <a:ext cx="1265628" cy="4927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>
                <a:solidFill>
                  <a:schemeClr val="tx1"/>
                </a:solidFill>
              </a:rPr>
              <a:t>Binance</a:t>
            </a:r>
            <a:endParaRPr lang="de-AT" dirty="0">
              <a:solidFill>
                <a:schemeClr val="tx1"/>
              </a:solidFill>
            </a:endParaRP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D8FFB3B7-C365-CC4F-5AEE-1A102F4E66E3}"/>
              </a:ext>
            </a:extLst>
          </p:cNvPr>
          <p:cNvSpPr/>
          <p:nvPr/>
        </p:nvSpPr>
        <p:spPr>
          <a:xfrm rot="9233108">
            <a:off x="6353098" y="1635079"/>
            <a:ext cx="1560969" cy="21222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bg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ED7459A-235C-7D39-3E78-4F2F20A8F13F}"/>
              </a:ext>
            </a:extLst>
          </p:cNvPr>
          <p:cNvSpPr txBox="1"/>
          <p:nvPr/>
        </p:nvSpPr>
        <p:spPr>
          <a:xfrm rot="20047251">
            <a:off x="6547004" y="1303714"/>
            <a:ext cx="120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>
                <a:solidFill>
                  <a:schemeClr val="bg1"/>
                </a:solidFill>
              </a:rPr>
              <a:t>Price Data</a:t>
            </a:r>
          </a:p>
        </p:txBody>
      </p:sp>
      <p:pic>
        <p:nvPicPr>
          <p:cNvPr id="44" name="Grafik 43" descr="Kolben mit einfarbiger Füllung">
            <a:extLst>
              <a:ext uri="{FF2B5EF4-FFF2-40B4-BE49-F238E27FC236}">
                <a16:creationId xmlns:a16="http://schemas.microsoft.com/office/drawing/2014/main" id="{09A9CF0C-BA4B-6F82-030A-0025A72AB5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7137" y="5400930"/>
            <a:ext cx="914400" cy="9144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A940FD59-DBC1-4F42-43DF-4BBCB94F4DA9}"/>
              </a:ext>
            </a:extLst>
          </p:cNvPr>
          <p:cNvSpPr txBox="1"/>
          <p:nvPr/>
        </p:nvSpPr>
        <p:spPr>
          <a:xfrm>
            <a:off x="4823092" y="5039638"/>
            <a:ext cx="17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Experiments</a:t>
            </a:r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27A83A54-3E94-F63E-9F0E-F15AB72302C5}"/>
              </a:ext>
            </a:extLst>
          </p:cNvPr>
          <p:cNvSpPr/>
          <p:nvPr/>
        </p:nvSpPr>
        <p:spPr>
          <a:xfrm rot="9492424">
            <a:off x="3599969" y="4571166"/>
            <a:ext cx="1383580" cy="21222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bg1"/>
              </a:solidFill>
            </a:endParaRPr>
          </a:p>
        </p:txBody>
      </p:sp>
      <p:pic>
        <p:nvPicPr>
          <p:cNvPr id="53" name="Grafik 52" descr="Balkendiagramm mit einfarbiger Füllung">
            <a:extLst>
              <a:ext uri="{FF2B5EF4-FFF2-40B4-BE49-F238E27FC236}">
                <a16:creationId xmlns:a16="http://schemas.microsoft.com/office/drawing/2014/main" id="{9EDBC0F4-A85C-8A07-8889-751E0DCF6C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85399" y="5401020"/>
            <a:ext cx="1012012" cy="1012012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2E0A7ED1-F208-85C5-A53E-8E36FAD9E5B7}"/>
              </a:ext>
            </a:extLst>
          </p:cNvPr>
          <p:cNvSpPr txBox="1"/>
          <p:nvPr/>
        </p:nvSpPr>
        <p:spPr>
          <a:xfrm>
            <a:off x="2847277" y="5039638"/>
            <a:ext cx="17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4476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28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18</cp:revision>
  <dcterms:created xsi:type="dcterms:W3CDTF">2023-08-05T14:42:22Z</dcterms:created>
  <dcterms:modified xsi:type="dcterms:W3CDTF">2023-09-26T18:09:02Z</dcterms:modified>
</cp:coreProperties>
</file>