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768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86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984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9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98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639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004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27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53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54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379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25.09.2023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415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61">
            <a:extLst>
              <a:ext uri="{FF2B5EF4-FFF2-40B4-BE49-F238E27FC236}">
                <a16:creationId xmlns:a16="http://schemas.microsoft.com/office/drawing/2014/main" id="{8712CD99-7E4B-72F0-BD27-85A39A593503}"/>
              </a:ext>
            </a:extLst>
          </p:cNvPr>
          <p:cNvSpPr/>
          <p:nvPr/>
        </p:nvSpPr>
        <p:spPr>
          <a:xfrm>
            <a:off x="1673650" y="3861282"/>
            <a:ext cx="8004116" cy="2158157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F7C0068-B496-7295-BF35-C5848ABFB86A}"/>
              </a:ext>
            </a:extLst>
          </p:cNvPr>
          <p:cNvSpPr/>
          <p:nvPr/>
        </p:nvSpPr>
        <p:spPr>
          <a:xfrm>
            <a:off x="2550628" y="4759928"/>
            <a:ext cx="1944131" cy="11203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6AC2B6-24FD-027C-C003-3A2CF2F5C8DF}"/>
              </a:ext>
            </a:extLst>
          </p:cNvPr>
          <p:cNvSpPr/>
          <p:nvPr/>
        </p:nvSpPr>
        <p:spPr>
          <a:xfrm>
            <a:off x="2616531" y="5423074"/>
            <a:ext cx="551936" cy="395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EOA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BC0CBA0-B7A6-F21B-3758-C6C4713B5105}"/>
              </a:ext>
            </a:extLst>
          </p:cNvPr>
          <p:cNvSpPr/>
          <p:nvPr/>
        </p:nvSpPr>
        <p:spPr>
          <a:xfrm>
            <a:off x="3234370" y="5423074"/>
            <a:ext cx="551936" cy="3954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EOA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A29A7F-16E6-2120-ED36-2011ED83D450}"/>
              </a:ext>
            </a:extLst>
          </p:cNvPr>
          <p:cNvSpPr/>
          <p:nvPr/>
        </p:nvSpPr>
        <p:spPr>
          <a:xfrm>
            <a:off x="3868686" y="5423074"/>
            <a:ext cx="551936" cy="3954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EOA 3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811652-CDAC-570B-3A2A-4A5498749312}"/>
              </a:ext>
            </a:extLst>
          </p:cNvPr>
          <p:cNvSpPr/>
          <p:nvPr/>
        </p:nvSpPr>
        <p:spPr>
          <a:xfrm>
            <a:off x="4706882" y="4759928"/>
            <a:ext cx="1944131" cy="11203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8E87BF-64FB-CF44-8BE4-716CEFFD8DF1}"/>
              </a:ext>
            </a:extLst>
          </p:cNvPr>
          <p:cNvSpPr/>
          <p:nvPr/>
        </p:nvSpPr>
        <p:spPr>
          <a:xfrm>
            <a:off x="4772785" y="5423074"/>
            <a:ext cx="551936" cy="395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EOA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01A3B17-F178-253D-DEE9-8765449C5EDB}"/>
              </a:ext>
            </a:extLst>
          </p:cNvPr>
          <p:cNvSpPr/>
          <p:nvPr/>
        </p:nvSpPr>
        <p:spPr>
          <a:xfrm>
            <a:off x="5390624" y="5423074"/>
            <a:ext cx="551936" cy="39541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EOA 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9C27028-143C-AE2A-48B6-1D3621A30DB8}"/>
              </a:ext>
            </a:extLst>
          </p:cNvPr>
          <p:cNvSpPr/>
          <p:nvPr/>
        </p:nvSpPr>
        <p:spPr>
          <a:xfrm>
            <a:off x="6024940" y="5423074"/>
            <a:ext cx="551936" cy="395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EOA 5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B3E379-03A4-09C3-8CC8-FBB91A11C4E0}"/>
              </a:ext>
            </a:extLst>
          </p:cNvPr>
          <p:cNvSpPr/>
          <p:nvPr/>
        </p:nvSpPr>
        <p:spPr>
          <a:xfrm>
            <a:off x="6863136" y="4759928"/>
            <a:ext cx="1944131" cy="11203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A90BAE9-6EC1-78B5-B136-85BE1EE5C9C1}"/>
              </a:ext>
            </a:extLst>
          </p:cNvPr>
          <p:cNvSpPr/>
          <p:nvPr/>
        </p:nvSpPr>
        <p:spPr>
          <a:xfrm>
            <a:off x="6929039" y="5423074"/>
            <a:ext cx="551936" cy="395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EOA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6934D1-278E-1FA0-FE68-237107384DBB}"/>
              </a:ext>
            </a:extLst>
          </p:cNvPr>
          <p:cNvSpPr/>
          <p:nvPr/>
        </p:nvSpPr>
        <p:spPr>
          <a:xfrm>
            <a:off x="7546878" y="5423074"/>
            <a:ext cx="551936" cy="3954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EOA 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4EF86FD-6FF7-4F84-45C6-BF9E4C38D0D1}"/>
              </a:ext>
            </a:extLst>
          </p:cNvPr>
          <p:cNvSpPr/>
          <p:nvPr/>
        </p:nvSpPr>
        <p:spPr>
          <a:xfrm>
            <a:off x="8181194" y="5423074"/>
            <a:ext cx="551936" cy="395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bg1"/>
                </a:solidFill>
                <a:latin typeface="Century Schoolbook" panose="02040604050505020304" pitchFamily="18" charset="0"/>
              </a:rPr>
              <a:t>EOA 7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9001F5D-CBEC-5447-6930-01ECDC353DEE}"/>
              </a:ext>
            </a:extLst>
          </p:cNvPr>
          <p:cNvSpPr txBox="1"/>
          <p:nvPr/>
        </p:nvSpPr>
        <p:spPr>
          <a:xfrm>
            <a:off x="3108742" y="4885534"/>
            <a:ext cx="12686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entury Schoolbook" panose="02040604050505020304" pitchFamily="18" charset="0"/>
              </a:rPr>
              <a:t>Block 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3EA438F-2A80-21CE-0423-384E6CD38D67}"/>
              </a:ext>
            </a:extLst>
          </p:cNvPr>
          <p:cNvSpPr txBox="1"/>
          <p:nvPr/>
        </p:nvSpPr>
        <p:spPr>
          <a:xfrm>
            <a:off x="5289716" y="4885534"/>
            <a:ext cx="12686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entury Schoolbook" panose="02040604050505020304" pitchFamily="18" charset="0"/>
              </a:rPr>
              <a:t>Block t+1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4B8A08-0C88-0DF1-1D9B-AF69D1FCA610}"/>
              </a:ext>
            </a:extLst>
          </p:cNvPr>
          <p:cNvSpPr txBox="1"/>
          <p:nvPr/>
        </p:nvSpPr>
        <p:spPr>
          <a:xfrm>
            <a:off x="7405804" y="4885534"/>
            <a:ext cx="12686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entury Schoolbook" panose="02040604050505020304" pitchFamily="18" charset="0"/>
              </a:rPr>
              <a:t>Block t+2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664005-EE8A-9973-0AF8-AC3A71677BE9}"/>
              </a:ext>
            </a:extLst>
          </p:cNvPr>
          <p:cNvSpPr txBox="1"/>
          <p:nvPr/>
        </p:nvSpPr>
        <p:spPr>
          <a:xfrm>
            <a:off x="2214125" y="3931405"/>
            <a:ext cx="2492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  <a:latin typeface="Century Schoolbook" panose="02040604050505020304" pitchFamily="18" charset="0"/>
              </a:rPr>
              <a:t>66% Low TX-Count </a:t>
            </a:r>
            <a:r>
              <a:rPr lang="de-AT" sz="12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Addresses</a:t>
            </a:r>
            <a:endParaRPr lang="de-AT" sz="12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F30EE70B-08FD-E636-A20C-474C8F2F7DA4}"/>
              </a:ext>
            </a:extLst>
          </p:cNvPr>
          <p:cNvSpPr/>
          <p:nvPr/>
        </p:nvSpPr>
        <p:spPr>
          <a:xfrm rot="5400000">
            <a:off x="3451031" y="3379314"/>
            <a:ext cx="138689" cy="1939498"/>
          </a:xfrm>
          <a:prstGeom prst="leftBrace">
            <a:avLst>
              <a:gd name="adj1" fmla="val 8333"/>
              <a:gd name="adj2" fmla="val 4915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7D33F2F8-43AA-2FEC-29D7-2CA5B848F1F3}"/>
              </a:ext>
            </a:extLst>
          </p:cNvPr>
          <p:cNvSpPr/>
          <p:nvPr/>
        </p:nvSpPr>
        <p:spPr>
          <a:xfrm rot="5400000">
            <a:off x="4531475" y="2430388"/>
            <a:ext cx="138689" cy="4100387"/>
          </a:xfrm>
          <a:prstGeom prst="leftBrace">
            <a:avLst>
              <a:gd name="adj1" fmla="val 8333"/>
              <a:gd name="adj2" fmla="val 2438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Geschweifte Klammer links 21">
            <a:extLst>
              <a:ext uri="{FF2B5EF4-FFF2-40B4-BE49-F238E27FC236}">
                <a16:creationId xmlns:a16="http://schemas.microsoft.com/office/drawing/2014/main" id="{4EB57F36-2168-4C52-A36E-7C729DF23DD8}"/>
              </a:ext>
            </a:extLst>
          </p:cNvPr>
          <p:cNvSpPr/>
          <p:nvPr/>
        </p:nvSpPr>
        <p:spPr>
          <a:xfrm rot="5400000">
            <a:off x="5609602" y="1499461"/>
            <a:ext cx="138689" cy="6256639"/>
          </a:xfrm>
          <a:prstGeom prst="leftBrace">
            <a:avLst>
              <a:gd name="adj1" fmla="val 8333"/>
              <a:gd name="adj2" fmla="val 1514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462B589-92C7-49B8-C418-087860D6AF15}"/>
              </a:ext>
            </a:extLst>
          </p:cNvPr>
          <p:cNvSpPr txBox="1"/>
          <p:nvPr/>
        </p:nvSpPr>
        <p:spPr>
          <a:xfrm>
            <a:off x="4522965" y="4089149"/>
            <a:ext cx="240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  <a:latin typeface="Century Schoolbook" panose="02040604050505020304" pitchFamily="18" charset="0"/>
              </a:rPr>
              <a:t>80% Low TX-Count </a:t>
            </a:r>
            <a:r>
              <a:rPr lang="de-AT" sz="12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Addresses</a:t>
            </a:r>
            <a:endParaRPr lang="de-AT" sz="12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C9AA444-6750-BD42-6ED6-FC06233CA701}"/>
              </a:ext>
            </a:extLst>
          </p:cNvPr>
          <p:cNvSpPr txBox="1"/>
          <p:nvPr/>
        </p:nvSpPr>
        <p:spPr>
          <a:xfrm>
            <a:off x="6748290" y="4218634"/>
            <a:ext cx="2369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dirty="0">
                <a:solidFill>
                  <a:schemeClr val="bg1"/>
                </a:solidFill>
                <a:latin typeface="Century Schoolbook" panose="02040604050505020304" pitchFamily="18" charset="0"/>
              </a:rPr>
              <a:t>85% Low TX-Count </a:t>
            </a:r>
            <a:r>
              <a:rPr lang="de-AT" sz="12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Addresses</a:t>
            </a:r>
            <a:endParaRPr lang="de-AT" sz="12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B472DE-4DFF-D0AE-47BB-01E14BEBBAA6}"/>
              </a:ext>
            </a:extLst>
          </p:cNvPr>
          <p:cNvSpPr/>
          <p:nvPr/>
        </p:nvSpPr>
        <p:spPr>
          <a:xfrm flipH="1">
            <a:off x="9019390" y="5206507"/>
            <a:ext cx="98582" cy="96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7B35D3C-F293-5FC9-B8C4-999A43C79379}"/>
              </a:ext>
            </a:extLst>
          </p:cNvPr>
          <p:cNvSpPr/>
          <p:nvPr/>
        </p:nvSpPr>
        <p:spPr>
          <a:xfrm flipH="1">
            <a:off x="9231513" y="5206507"/>
            <a:ext cx="98582" cy="96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6EC7A19-2742-9F7A-6A2C-E81C3F5409F7}"/>
              </a:ext>
            </a:extLst>
          </p:cNvPr>
          <p:cNvSpPr/>
          <p:nvPr/>
        </p:nvSpPr>
        <p:spPr>
          <a:xfrm flipH="1">
            <a:off x="9443636" y="5206507"/>
            <a:ext cx="98582" cy="96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F6ECD2-9DE2-1714-499E-0443D1955A8F}"/>
              </a:ext>
            </a:extLst>
          </p:cNvPr>
          <p:cNvSpPr/>
          <p:nvPr/>
        </p:nvSpPr>
        <p:spPr>
          <a:xfrm flipH="1">
            <a:off x="1789879" y="5206507"/>
            <a:ext cx="98582" cy="96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6BAA39D-3F42-70B9-E224-1877926A57FE}"/>
              </a:ext>
            </a:extLst>
          </p:cNvPr>
          <p:cNvSpPr/>
          <p:nvPr/>
        </p:nvSpPr>
        <p:spPr>
          <a:xfrm flipH="1">
            <a:off x="2002002" y="5206507"/>
            <a:ext cx="98582" cy="96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C6F3668-C59C-549C-4EEF-EADAFB3672A6}"/>
              </a:ext>
            </a:extLst>
          </p:cNvPr>
          <p:cNvSpPr/>
          <p:nvPr/>
        </p:nvSpPr>
        <p:spPr>
          <a:xfrm flipH="1">
            <a:off x="2214125" y="5206507"/>
            <a:ext cx="98582" cy="96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43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9</cp:revision>
  <dcterms:created xsi:type="dcterms:W3CDTF">2023-08-05T14:42:22Z</dcterms:created>
  <dcterms:modified xsi:type="dcterms:W3CDTF">2023-09-25T08:28:06Z</dcterms:modified>
</cp:coreProperties>
</file>