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876ED-F8F1-44A4-AC0E-D77DF0583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6E4917-A0F7-DF8F-6577-850F98DB8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E70C8B-4D67-2254-6A8C-413AF38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45526-0ECA-2AC4-FB24-CA36B69B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59D3D-1068-59C9-995C-84FA1DAC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933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19592-F9C0-0FF4-9260-4DF803ED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2FE19A-B8C0-DBEB-A7F6-0B9A6FFE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C9262-A2A8-7B72-352C-37C8F651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632A8-2220-96AE-3972-A9B9E8EC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7606-606F-005F-A16D-F3B2672B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655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9413FB-A4D8-E6DA-D085-F3443DBD7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820253-37D8-9E60-0F3E-654CA67A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701F9-164A-E36C-DD94-4486BB09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499E3E-5BBE-CBFF-DF7F-3FB443BB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C6F13-4227-496C-5142-9F194CAC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0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599DB-40C7-AB7A-F278-F0B4658F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5CAC8-CC34-D457-0C16-D302F188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A9532-C245-7C1B-8971-39631C5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86A89-437C-703F-3BB7-9FF803A3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239A4-5769-71FA-D3BC-E076D200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98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504AA-6339-2C96-9502-25EFCB33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B1DB0E-75BA-43FF-ABE6-CEB9FC778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3A779-1200-6B3E-E3DD-5D70EE46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79D9D-0111-5EF7-CD42-B26C9DFE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966BB-B960-F28D-08AA-68E76CC5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75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32A06-BBB8-C099-BA77-FFB11E16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E3D02-8CAD-5682-68AB-C4C725C52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33489-208A-D056-2DBE-FD03A23C3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B04287-AE24-F7C2-DD10-F5EF94C9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58521-6DFB-959C-F471-ACF7CF7F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6D90D-1908-DCC8-014C-A23C9E18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01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51187-9EF8-528F-EC6F-E8419B7D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3E58F0-533E-3764-37EC-BF344A5A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3D912-E96B-5022-B6F6-19C3DA331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64DD23-8997-2DD8-B476-D30C0E539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2DBBD6-0071-B5A6-34BB-5F7F2BF0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8E6F11-77EB-F29D-2A7F-4B344F25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76ED64-8DDA-49A4-FAC0-0A23A33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572EF9-B422-9F87-FAAA-A42CA3A9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8C9B1-0331-3A68-B6B4-05F79C49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7495E5-5498-038A-6B57-C67BF606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7906DB-C740-C656-E77B-EBFCC837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5DE96A-E889-5ABB-E8CC-530EDCEC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919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1B9121-B4C4-4A82-716A-15BFB95D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8CB8DA-8B55-DD8A-1553-A63E1978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C6C219-470B-DDF8-BAA5-7422FA7D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2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EF6C7-B259-FA96-8F74-59720DCE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F736C-9228-2CE3-7268-B0C050E8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9E0DC6-4B1E-32EE-033E-9957F79A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EA0A05-9151-A001-30F7-36C993D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790F3-31C7-B84D-60AA-324B9423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1D902-766C-B891-1AE2-673471B1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4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933ED-65ED-037C-37EB-932C89A9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47F013-0AEB-F988-664F-A24C8DC93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42E57A-E9DE-995B-F6CF-B6D0574AF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33EC9-0595-7F73-B8BF-B18FDD19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811C60-472A-0CE5-50DF-D75D79E4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3F37A-0916-4820-3458-34D53AE8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625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FC58F0-DD7C-A4FC-E5E6-875B1304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DB35E-4EDC-2C40-9A4C-D78F8AB4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4E258-EAA1-3AB7-EA7A-114409693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40DB-3EAE-4E16-BD6F-9D40CE794EC5}" type="datetimeFigureOut">
              <a:rPr lang="de-AT" smtClean="0"/>
              <a:t>31.08.2023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12BB2-1FB9-7F58-8A5D-3116A0BD5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D73C63-C26A-C881-4AA8-6F33298D6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81A2-64EA-4096-9DAD-AE7CAF74DD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82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5BEA32-5846-78BE-56B5-A157E0ACD7E2}"/>
              </a:ext>
            </a:extLst>
          </p:cNvPr>
          <p:cNvCxnSpPr>
            <a:cxnSpLocks/>
          </p:cNvCxnSpPr>
          <p:nvPr/>
        </p:nvCxnSpPr>
        <p:spPr>
          <a:xfrm>
            <a:off x="1655453" y="3735606"/>
            <a:ext cx="8004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8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1</cp:revision>
  <dcterms:created xsi:type="dcterms:W3CDTF">2023-08-31T14:24:50Z</dcterms:created>
  <dcterms:modified xsi:type="dcterms:W3CDTF">2023-08-31T14:24:58Z</dcterms:modified>
</cp:coreProperties>
</file>