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618197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05041-A9FA-42CE-B21D-AE7AA808BF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21852BB-78B3-4543-9C7B-156A68DB14B1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600" dirty="0"/>
            <a:t>Bot </a:t>
          </a:r>
          <a:r>
            <a:rPr lang="de-AT" sz="1600" dirty="0" err="1"/>
            <a:t>Behavior</a:t>
          </a:r>
          <a:endParaRPr lang="de-AT" sz="1600" dirty="0"/>
        </a:p>
      </dgm:t>
    </dgm:pt>
    <dgm:pt modelId="{887CF387-06CF-44E9-9058-8F2C04A74CEB}" type="parTrans" cxnId="{71313988-C3FF-4267-A290-DB78AF22BD2D}">
      <dgm:prSet/>
      <dgm:spPr/>
      <dgm:t>
        <a:bodyPr/>
        <a:lstStyle/>
        <a:p>
          <a:endParaRPr lang="de-AT" sz="1000"/>
        </a:p>
      </dgm:t>
    </dgm:pt>
    <dgm:pt modelId="{D5D7C399-C901-4273-AA0E-314EA104C560}" type="sibTrans" cxnId="{71313988-C3FF-4267-A290-DB78AF22BD2D}">
      <dgm:prSet/>
      <dgm:spPr/>
      <dgm:t>
        <a:bodyPr/>
        <a:lstStyle/>
        <a:p>
          <a:endParaRPr lang="de-AT" sz="1000"/>
        </a:p>
      </dgm:t>
    </dgm:pt>
    <dgm:pt modelId="{2073DDFC-AF77-40DD-9357-1CEF327B76F2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MEV</a:t>
          </a:r>
        </a:p>
      </dgm:t>
    </dgm:pt>
    <dgm:pt modelId="{D0C31EA1-ACAB-4DAA-9471-E478A800398C}" type="parTrans" cxnId="{3F48917F-0926-481C-93C4-D2782C620D8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962E92DB-86EF-4EDC-8BEE-662C14D9BCB0}" type="sibTrans" cxnId="{3F48917F-0926-481C-93C4-D2782C620D89}">
      <dgm:prSet/>
      <dgm:spPr/>
      <dgm:t>
        <a:bodyPr/>
        <a:lstStyle/>
        <a:p>
          <a:endParaRPr lang="de-AT" sz="1000"/>
        </a:p>
      </dgm:t>
    </dgm:pt>
    <dgm:pt modelId="{DB921AD6-FB8A-4407-A495-044BE765C3A1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Play-</a:t>
          </a:r>
          <a:r>
            <a:rPr lang="de-AT" sz="1200" dirty="0" err="1"/>
            <a:t>to</a:t>
          </a:r>
          <a:r>
            <a:rPr lang="de-AT" sz="1200" dirty="0"/>
            <a:t>-</a:t>
          </a:r>
          <a:r>
            <a:rPr lang="de-AT" sz="1200" dirty="0" err="1"/>
            <a:t>earn</a:t>
          </a:r>
          <a:endParaRPr lang="de-AT" sz="1200" dirty="0"/>
        </a:p>
      </dgm:t>
    </dgm:pt>
    <dgm:pt modelId="{D3313E3B-F6AB-46AF-8721-ED307EDA5D15}" type="parTrans" cxnId="{F5F8044B-6222-4FB8-8692-A1BC5DD407C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E7EAD4B3-A2AF-4B38-90EE-7207CD5A5763}" type="sibTrans" cxnId="{F5F8044B-6222-4FB8-8692-A1BC5DD407C9}">
      <dgm:prSet/>
      <dgm:spPr/>
      <dgm:t>
        <a:bodyPr/>
        <a:lstStyle/>
        <a:p>
          <a:endParaRPr lang="de-AT" sz="1000"/>
        </a:p>
      </dgm:t>
    </dgm:pt>
    <dgm:pt modelId="{28D176C2-52FE-4ED1-B709-9171A91CB5AD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General Purpose</a:t>
          </a:r>
        </a:p>
      </dgm:t>
    </dgm:pt>
    <dgm:pt modelId="{10375EBE-EF8C-468B-B5C2-A74FBB85479D}" type="parTrans" cxnId="{386992F2-172D-4D9C-9B2D-96D6C09852F7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295E5FFD-A88E-4068-BD59-B75F3291350F}" type="sibTrans" cxnId="{386992F2-172D-4D9C-9B2D-96D6C09852F7}">
      <dgm:prSet/>
      <dgm:spPr/>
      <dgm:t>
        <a:bodyPr/>
        <a:lstStyle/>
        <a:p>
          <a:endParaRPr lang="de-AT" sz="1000"/>
        </a:p>
      </dgm:t>
    </dgm:pt>
    <dgm:pt modelId="{A48CD059-BC97-42B8-AC9C-2C672BD646E5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Arbitrage</a:t>
          </a:r>
        </a:p>
      </dgm:t>
    </dgm:pt>
    <dgm:pt modelId="{4D96D2C4-5CEE-4591-BBE7-295EFCC9AB22}" type="parTrans" cxnId="{6461FB7F-8FC5-4AE0-B41F-F312AB14681A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E204FB0D-E1F7-4198-BF78-ED1896F4C3DD}" type="sibTrans" cxnId="{6461FB7F-8FC5-4AE0-B41F-F312AB14681A}">
      <dgm:prSet/>
      <dgm:spPr/>
      <dgm:t>
        <a:bodyPr/>
        <a:lstStyle/>
        <a:p>
          <a:endParaRPr lang="de-AT" sz="1000"/>
        </a:p>
      </dgm:t>
    </dgm:pt>
    <dgm:pt modelId="{560DAAB4-DC2E-4B91-AE39-AD24CF280016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Sandwich</a:t>
          </a:r>
        </a:p>
      </dgm:t>
    </dgm:pt>
    <dgm:pt modelId="{716E0AB0-6944-42BB-8BC5-247DFE04CE6F}" type="parTrans" cxnId="{082644B8-5D69-4A4C-B7BA-BA2E789F5841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B1F82E5E-E5D0-44D3-990E-AFB4E7816AE5}" type="sibTrans" cxnId="{082644B8-5D69-4A4C-B7BA-BA2E789F5841}">
      <dgm:prSet/>
      <dgm:spPr/>
      <dgm:t>
        <a:bodyPr/>
        <a:lstStyle/>
        <a:p>
          <a:endParaRPr lang="de-AT" sz="1000"/>
        </a:p>
      </dgm:t>
    </dgm:pt>
    <dgm:pt modelId="{E3B83321-02B0-412E-9F7D-B9D0EB16546B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Liquidation</a:t>
          </a:r>
        </a:p>
      </dgm:t>
    </dgm:pt>
    <dgm:pt modelId="{0A5C4398-76A2-4B70-8B0E-6113F8FB5D4C}" type="parTrans" cxnId="{29D642B4-96C1-48E3-8C49-2B5BBC825D71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EFCA3B22-3C6E-4547-BBCB-B713531F3C69}" type="sibTrans" cxnId="{29D642B4-96C1-48E3-8C49-2B5BBC825D71}">
      <dgm:prSet/>
      <dgm:spPr/>
      <dgm:t>
        <a:bodyPr/>
        <a:lstStyle/>
        <a:p>
          <a:endParaRPr lang="de-AT" sz="1000"/>
        </a:p>
      </dgm:t>
    </dgm:pt>
    <dgm:pt modelId="{EC66206F-6116-46F2-8F12-BF049199FCB4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Long Tail</a:t>
          </a:r>
        </a:p>
      </dgm:t>
    </dgm:pt>
    <dgm:pt modelId="{43B2B158-E112-420A-86B8-FC2587D4E90A}" type="parTrans" cxnId="{5725F068-6D8D-4AAA-8765-CC6FD9CAE6A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94814C16-AC61-4B5F-88C9-7E8E2E7D9A89}" type="sibTrans" cxnId="{5725F068-6D8D-4AAA-8765-CC6FD9CAE6A9}">
      <dgm:prSet/>
      <dgm:spPr/>
      <dgm:t>
        <a:bodyPr/>
        <a:lstStyle/>
        <a:p>
          <a:endParaRPr lang="de-AT" sz="1000"/>
        </a:p>
      </dgm:t>
    </dgm:pt>
    <dgm:pt modelId="{0080D6FC-60A5-497D-8B48-167C328AD6DF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Protocol Update</a:t>
          </a:r>
        </a:p>
      </dgm:t>
    </dgm:pt>
    <dgm:pt modelId="{6B8BA7E9-1A86-4D76-8AF7-F3C4044D9266}" type="parTrans" cxnId="{BCB969BC-13EE-4266-8A3F-43292EFFCE0B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CF1D1935-3E4F-4956-B237-3848C0EF3E1F}" type="sibTrans" cxnId="{BCB969BC-13EE-4266-8A3F-43292EFFCE0B}">
      <dgm:prSet/>
      <dgm:spPr/>
      <dgm:t>
        <a:bodyPr/>
        <a:lstStyle/>
        <a:p>
          <a:endParaRPr lang="de-AT" sz="1000"/>
        </a:p>
      </dgm:t>
    </dgm:pt>
    <dgm:pt modelId="{4F471B29-38C8-4A88-891F-B1007F58DE5B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Routine Payment</a:t>
          </a:r>
        </a:p>
      </dgm:t>
    </dgm:pt>
    <dgm:pt modelId="{B1046490-CFCB-4C3E-A33C-EF033226E182}" type="parTrans" cxnId="{ED2C743E-295F-4AA5-B53F-47ADBA3A2544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C71527B4-DA23-4BF5-9534-E0E2C3D8BD89}" type="sibTrans" cxnId="{ED2C743E-295F-4AA5-B53F-47ADBA3A2544}">
      <dgm:prSet/>
      <dgm:spPr/>
      <dgm:t>
        <a:bodyPr/>
        <a:lstStyle/>
        <a:p>
          <a:endParaRPr lang="de-AT" sz="1000"/>
        </a:p>
      </dgm:t>
    </dgm:pt>
    <dgm:pt modelId="{5660EFB2-F403-4039-A6E9-E2561F76D95A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Hot Wallet</a:t>
          </a:r>
        </a:p>
      </dgm:t>
    </dgm:pt>
    <dgm:pt modelId="{6752B890-E4E6-4363-8062-FA42C99870CD}" type="parTrans" cxnId="{CBB47D94-9445-4EB2-BF24-55F61A1E7438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C6A083F3-5CA6-4F3A-941F-50B2BF0DD031}" type="sibTrans" cxnId="{CBB47D94-9445-4EB2-BF24-55F61A1E7438}">
      <dgm:prSet/>
      <dgm:spPr/>
      <dgm:t>
        <a:bodyPr/>
        <a:lstStyle/>
        <a:p>
          <a:endParaRPr lang="de-AT" sz="1000"/>
        </a:p>
      </dgm:t>
    </dgm:pt>
    <dgm:pt modelId="{5A88176E-7B0C-4B13-B16C-E28477C1AADB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Game </a:t>
          </a:r>
          <a:r>
            <a:rPr lang="de-AT" sz="1200" dirty="0" err="1"/>
            <a:t>Progressing</a:t>
          </a:r>
          <a:r>
            <a:rPr lang="de-AT" sz="1200" dirty="0"/>
            <a:t> Action</a:t>
          </a:r>
        </a:p>
      </dgm:t>
    </dgm:pt>
    <dgm:pt modelId="{E9246356-761A-406F-AAD9-D45BB4D1A6B8}" type="parTrans" cxnId="{EE8FA32C-087C-4B96-B077-37EBDCAF2A41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A325F782-F301-4AFA-8F95-77DB81E94028}" type="sibTrans" cxnId="{EE8FA32C-087C-4B96-B077-37EBDCAF2A41}">
      <dgm:prSet/>
      <dgm:spPr/>
      <dgm:t>
        <a:bodyPr/>
        <a:lstStyle/>
        <a:p>
          <a:endParaRPr lang="de-AT" sz="1000"/>
        </a:p>
      </dgm:t>
    </dgm:pt>
    <dgm:pt modelId="{6473B133-2FE1-47A2-93A6-378A0B428F90}">
      <dgm:prSet phldrT="[Text]" custT="1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Crafting</a:t>
          </a:r>
        </a:p>
      </dgm:t>
    </dgm:pt>
    <dgm:pt modelId="{4316C93B-626C-4BD6-870C-88F1C70F208B}" type="parTrans" cxnId="{59F1940D-092C-4780-BC5D-D5CD13F24F25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22024BC9-BB56-406C-9D8A-B082F1D96D5E}" type="sibTrans" cxnId="{59F1940D-092C-4780-BC5D-D5CD13F24F25}">
      <dgm:prSet/>
      <dgm:spPr/>
      <dgm:t>
        <a:bodyPr/>
        <a:lstStyle/>
        <a:p>
          <a:endParaRPr lang="de-AT" sz="1000"/>
        </a:p>
      </dgm:t>
    </dgm:pt>
    <dgm:pt modelId="{528307B7-0FEC-4ED0-AACB-B6AB38BEE335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Airdrop</a:t>
          </a:r>
          <a:r>
            <a:rPr lang="de-AT" sz="1200" dirty="0"/>
            <a:t> </a:t>
          </a:r>
          <a:r>
            <a:rPr lang="de-AT" sz="1200" dirty="0" err="1"/>
            <a:t>Collecting</a:t>
          </a:r>
          <a:endParaRPr lang="de-AT" sz="1200" dirty="0"/>
        </a:p>
      </dgm:t>
    </dgm:pt>
    <dgm:pt modelId="{3ECFC6EE-2855-4B75-B581-CFDECBBC5887}" type="parTrans" cxnId="{227C5B54-DC36-4243-B5AF-4CAF07A80C50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D865285C-B0D8-44AA-BF85-837427A4D4A7}" type="sibTrans" cxnId="{227C5B54-DC36-4243-B5AF-4CAF07A80C50}">
      <dgm:prSet/>
      <dgm:spPr/>
      <dgm:t>
        <a:bodyPr/>
        <a:lstStyle/>
        <a:p>
          <a:endParaRPr lang="de-AT" sz="1000"/>
        </a:p>
      </dgm:t>
    </dgm:pt>
    <dgm:pt modelId="{F36A8ED9-7EDF-4495-9564-7E626A4391DE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Deposit</a:t>
          </a:r>
          <a:r>
            <a:rPr lang="de-AT" sz="1200" dirty="0"/>
            <a:t> Wallet</a:t>
          </a:r>
        </a:p>
      </dgm:t>
    </dgm:pt>
    <dgm:pt modelId="{38362AE6-12AF-4627-B1C8-132C5C805A0C}" type="parTrans" cxnId="{8FDD0137-D0CD-4459-BF74-614CB65EE28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FE607A95-1E02-4EF5-A2AC-425E84B81EC6}" type="sibTrans" cxnId="{8FDD0137-D0CD-4459-BF74-614CB65EE289}">
      <dgm:prSet/>
      <dgm:spPr/>
      <dgm:t>
        <a:bodyPr/>
        <a:lstStyle/>
        <a:p>
          <a:endParaRPr lang="de-AT" sz="1000"/>
        </a:p>
      </dgm:t>
    </dgm:pt>
    <dgm:pt modelId="{65E8326C-1F8B-45C3-A652-16340FAC3EEA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Residue</a:t>
          </a:r>
          <a:endParaRPr lang="de-AT" sz="1200" dirty="0"/>
        </a:p>
        <a:p>
          <a:r>
            <a:rPr lang="de-AT" sz="1200" dirty="0"/>
            <a:t>ETH </a:t>
          </a:r>
          <a:r>
            <a:rPr lang="de-AT" sz="1200" dirty="0" err="1"/>
            <a:t>Aggregating</a:t>
          </a:r>
          <a:endParaRPr lang="de-AT" sz="1200" dirty="0"/>
        </a:p>
      </dgm:t>
    </dgm:pt>
    <dgm:pt modelId="{27400528-58A3-4959-8094-C079FEFA3CC0}" type="parTrans" cxnId="{92CEBFDB-2BF2-4854-8B0D-A034DE292721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C9CED8DA-9852-4310-B247-E416DB34ED78}" type="sibTrans" cxnId="{92CEBFDB-2BF2-4854-8B0D-A034DE292721}">
      <dgm:prSet/>
      <dgm:spPr/>
      <dgm:t>
        <a:bodyPr/>
        <a:lstStyle/>
        <a:p>
          <a:endParaRPr lang="de-AT" sz="1000"/>
        </a:p>
      </dgm:t>
    </dgm:pt>
    <dgm:pt modelId="{7AC29D16-0AE9-4BCD-A368-B3577A79F829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Meta-Wallet</a:t>
          </a:r>
        </a:p>
      </dgm:t>
    </dgm:pt>
    <dgm:pt modelId="{3C2D7DDF-3CE6-44B7-8B6F-F1FAD883B545}" type="parTrans" cxnId="{4244BF0D-37EB-435D-8574-25C0A7FEFDC0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645E0D46-FC7F-4AC2-A9BC-C4650BD31AFA}" type="sibTrans" cxnId="{4244BF0D-37EB-435D-8574-25C0A7FEFDC0}">
      <dgm:prSet/>
      <dgm:spPr/>
      <dgm:t>
        <a:bodyPr/>
        <a:lstStyle/>
        <a:p>
          <a:endParaRPr lang="de-AT" sz="1000"/>
        </a:p>
      </dgm:t>
    </dgm:pt>
    <dgm:pt modelId="{8DD59A3D-61D0-4632-AC41-E9F5A30D5A5A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DEX</a:t>
          </a:r>
        </a:p>
      </dgm:t>
    </dgm:pt>
    <dgm:pt modelId="{D00F6DFD-0084-4017-A5FA-543B684C2A83}" type="parTrans" cxnId="{17565235-9D85-43AA-82C6-F03DE91F41DB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7DE267BF-3758-40F9-98DB-D61E0C71B4CE}" type="sibTrans" cxnId="{17565235-9D85-43AA-82C6-F03DE91F41DB}">
      <dgm:prSet/>
      <dgm:spPr/>
      <dgm:t>
        <a:bodyPr/>
        <a:lstStyle/>
        <a:p>
          <a:endParaRPr lang="de-AT" sz="1000"/>
        </a:p>
      </dgm:t>
    </dgm:pt>
    <dgm:pt modelId="{2BE60844-E913-4372-8451-A0BA2294DAAC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Trading</a:t>
          </a:r>
        </a:p>
      </dgm:t>
    </dgm:pt>
    <dgm:pt modelId="{4CE10687-C511-4CCC-8B4F-A6B9A981175F}" type="parTrans" cxnId="{FA5C7987-D4B2-47C7-BC31-98F834468E08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8173BD23-EDB5-4D14-9DBB-E8ECD0B04FC7}" type="sibTrans" cxnId="{FA5C7987-D4B2-47C7-BC31-98F834468E08}">
      <dgm:prSet/>
      <dgm:spPr/>
      <dgm:t>
        <a:bodyPr/>
        <a:lstStyle/>
        <a:p>
          <a:endParaRPr lang="de-AT" sz="1000"/>
        </a:p>
      </dgm:t>
    </dgm:pt>
    <dgm:pt modelId="{40BCFC6B-E158-4859-904B-08EBDA05EC53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 err="1"/>
            <a:t>Faucet</a:t>
          </a:r>
          <a:endParaRPr lang="de-AT" sz="1200" dirty="0"/>
        </a:p>
      </dgm:t>
    </dgm:pt>
    <dgm:pt modelId="{C3CCFAA3-DFAD-430F-9B6E-813F538F6935}" type="parTrans" cxnId="{B53B9D31-BD2D-4ABB-89C9-933AD63E31CB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66C98249-E1E8-4BE9-84A9-EE6CBC524FD8}" type="sibTrans" cxnId="{B53B9D31-BD2D-4ABB-89C9-933AD63E31CB}">
      <dgm:prSet/>
      <dgm:spPr/>
      <dgm:t>
        <a:bodyPr/>
        <a:lstStyle/>
        <a:p>
          <a:endParaRPr lang="de-AT" sz="1000"/>
        </a:p>
      </dgm:t>
    </dgm:pt>
    <dgm:pt modelId="{6DFC9FD9-A399-4007-897C-D34949AFE93B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NFT</a:t>
          </a:r>
        </a:p>
      </dgm:t>
    </dgm:pt>
    <dgm:pt modelId="{F0ABD421-3379-49C9-BE20-797A9C46CF2D}" type="parTrans" cxnId="{CA54038D-6B33-40B1-9EF9-EA62B3090C25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B505EC03-1EED-4459-BAD9-4DF2791B8988}" type="sibTrans" cxnId="{CA54038D-6B33-40B1-9EF9-EA62B3090C25}">
      <dgm:prSet/>
      <dgm:spPr/>
      <dgm:t>
        <a:bodyPr/>
        <a:lstStyle/>
        <a:p>
          <a:endParaRPr lang="de-AT" sz="1000"/>
        </a:p>
      </dgm:t>
    </dgm:pt>
    <dgm:pt modelId="{C8E22B14-1E1D-4E8B-98DC-A5DFF698F797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Parallel NFT </a:t>
          </a:r>
          <a:r>
            <a:rPr lang="de-AT" sz="1200" dirty="0" err="1"/>
            <a:t>Minting</a:t>
          </a:r>
          <a:endParaRPr lang="de-AT" sz="1200" dirty="0"/>
        </a:p>
      </dgm:t>
    </dgm:pt>
    <dgm:pt modelId="{E6F35F9F-6253-465F-BE6B-D3F88B049A4A}" type="parTrans" cxnId="{ACA92709-23AD-4BB3-BEF2-591EC9895889}">
      <dgm:prSet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6B39C350-AF92-42A3-B82E-8DC012B8E023}" type="sibTrans" cxnId="{ACA92709-23AD-4BB3-BEF2-591EC9895889}">
      <dgm:prSet/>
      <dgm:spPr/>
      <dgm:t>
        <a:bodyPr/>
        <a:lstStyle/>
        <a:p>
          <a:endParaRPr lang="de-AT" sz="1000"/>
        </a:p>
      </dgm:t>
    </dgm:pt>
    <dgm:pt modelId="{F85E305F-4FA6-4FE0-A712-E9346065F7D1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Custom </a:t>
          </a:r>
          <a:r>
            <a:rPr lang="de-AT" sz="1200" dirty="0" err="1"/>
            <a:t>Strategy</a:t>
          </a:r>
          <a:endParaRPr lang="de-AT" sz="1200" dirty="0"/>
        </a:p>
      </dgm:t>
    </dgm:pt>
    <dgm:pt modelId="{EA4E8D01-E142-4F54-A4AF-362B6FCBC270}" type="parTrans" cxnId="{DB182E03-C639-41A1-9450-514966EAFE88}">
      <dgm:prSet/>
      <dgm:spPr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969ACF4C-5BFE-4462-BD55-54C57FB67BEB}" type="sibTrans" cxnId="{DB182E03-C639-41A1-9450-514966EAFE88}">
      <dgm:prSet/>
      <dgm:spPr/>
      <dgm:t>
        <a:bodyPr/>
        <a:lstStyle/>
        <a:p>
          <a:endParaRPr lang="de-AT" sz="1000"/>
        </a:p>
      </dgm:t>
    </dgm:pt>
    <dgm:pt modelId="{44A2D2C3-7D23-41D3-84C4-ABF4309C4ACA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Minting</a:t>
          </a:r>
          <a:r>
            <a:rPr lang="de-AT" sz="1200" dirty="0"/>
            <a:t>/</a:t>
          </a:r>
          <a:br>
            <a:rPr lang="de-AT" sz="1200" dirty="0"/>
          </a:br>
          <a:r>
            <a:rPr lang="de-AT" sz="1200" dirty="0" err="1"/>
            <a:t>Buying</a:t>
          </a:r>
          <a:r>
            <a:rPr lang="de-AT" sz="1200" dirty="0"/>
            <a:t> NFTs</a:t>
          </a:r>
        </a:p>
      </dgm:t>
    </dgm:pt>
    <dgm:pt modelId="{77D0962C-83F0-46AD-95CD-FF150A8E486F}" type="parTrans" cxnId="{822DEACE-1C46-436B-89F1-FB345B5BF521}">
      <dgm:prSet/>
      <dgm:spPr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E06E61AE-FF01-4A1D-AB94-4B042BB12FF7}" type="sibTrans" cxnId="{822DEACE-1C46-436B-89F1-FB345B5BF521}">
      <dgm:prSet/>
      <dgm:spPr/>
      <dgm:t>
        <a:bodyPr/>
        <a:lstStyle/>
        <a:p>
          <a:endParaRPr lang="de-AT" sz="1000"/>
        </a:p>
      </dgm:t>
    </dgm:pt>
    <dgm:pt modelId="{40B33D55-6B6E-4CD8-9D17-D0EAFEC9BF7B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Non-attributable</a:t>
          </a:r>
        </a:p>
      </dgm:t>
    </dgm:pt>
    <dgm:pt modelId="{31D43D92-87E3-45DA-A84F-E25A7451DD3C}" type="parTrans" cxnId="{EC6AF8D2-8ABA-49FA-A2D6-147A20993E76}">
      <dgm:prSet/>
      <dgm:spPr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5DC0137D-221C-41E8-8492-08622C02D2B8}" type="sibTrans" cxnId="{EC6AF8D2-8ABA-49FA-A2D6-147A20993E76}">
      <dgm:prSet/>
      <dgm:spPr/>
      <dgm:t>
        <a:bodyPr/>
        <a:lstStyle/>
        <a:p>
          <a:endParaRPr lang="de-AT" sz="1000"/>
        </a:p>
      </dgm:t>
    </dgm:pt>
    <dgm:pt modelId="{C10FF396-A0F3-4DE5-8A56-BF4EA76B4473}">
      <dgm:prSet phldrT="[Text]" custT="1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/>
            <a:t>Market Interaction</a:t>
          </a:r>
        </a:p>
      </dgm:t>
    </dgm:pt>
    <dgm:pt modelId="{E1E1B5B0-B02A-412E-8E77-F78563E1A736}" type="parTrans" cxnId="{C6AC5696-6C71-4A36-BEB2-0FF66E8AEDED}">
      <dgm:prSet/>
      <dgm:spPr/>
      <dgm:t>
        <a:bodyPr/>
        <a:lstStyle/>
        <a:p>
          <a:endParaRPr lang="de-AT" sz="1200"/>
        </a:p>
      </dgm:t>
    </dgm:pt>
    <dgm:pt modelId="{B085C02B-C61F-427A-9C75-2939B64C28C4}" type="sibTrans" cxnId="{C6AC5696-6C71-4A36-BEB2-0FF66E8AEDED}">
      <dgm:prSet/>
      <dgm:spPr/>
      <dgm:t>
        <a:bodyPr/>
        <a:lstStyle/>
        <a:p>
          <a:endParaRPr lang="de-AT"/>
        </a:p>
      </dgm:t>
    </dgm:pt>
    <dgm:pt modelId="{F941C30D-9B32-41B3-870B-694B789BC91D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CEX</a:t>
          </a:r>
        </a:p>
      </dgm:t>
    </dgm:pt>
    <dgm:pt modelId="{B6390070-E22C-4507-A59E-3007CF0EDE6F}" type="sibTrans" cxnId="{FEF9A85C-379B-4966-A994-DEFC0B564CA1}">
      <dgm:prSet/>
      <dgm:spPr/>
      <dgm:t>
        <a:bodyPr/>
        <a:lstStyle/>
        <a:p>
          <a:endParaRPr lang="de-AT" sz="1000"/>
        </a:p>
      </dgm:t>
    </dgm:pt>
    <dgm:pt modelId="{1B1E29C9-EAAE-4203-A719-FE0C16307415}" type="parTrans" cxnId="{FEF9A85C-379B-4966-A994-DEFC0B564CA1}">
      <dgm:prSet/>
      <dgm:spPr>
        <a:ln>
          <a:solidFill>
            <a:srgbClr val="6F6F74"/>
          </a:solidFill>
        </a:ln>
      </dgm:spPr>
      <dgm:t>
        <a:bodyPr/>
        <a:lstStyle/>
        <a:p>
          <a:endParaRPr lang="de-AT" sz="1200"/>
        </a:p>
      </dgm:t>
    </dgm:pt>
    <dgm:pt modelId="{AF680FCE-CB60-464E-B0E8-897DC9AB32F9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Frontrunning</a:t>
          </a:r>
          <a:endParaRPr lang="de-AT" sz="1200" dirty="0"/>
        </a:p>
      </dgm:t>
    </dgm:pt>
    <dgm:pt modelId="{C8EB7A66-9014-4C57-83F2-6996C0EA1257}" type="parTrans" cxnId="{5C2023F5-417B-4CA4-B1ED-62660DA7B7B8}">
      <dgm:prSet/>
      <dgm:spPr/>
      <dgm:t>
        <a:bodyPr/>
        <a:lstStyle/>
        <a:p>
          <a:endParaRPr lang="de-AT" sz="1200"/>
        </a:p>
      </dgm:t>
    </dgm:pt>
    <dgm:pt modelId="{4A60DE91-1784-4F3D-99BE-15DE0908D848}" type="sibTrans" cxnId="{5C2023F5-417B-4CA4-B1ED-62660DA7B7B8}">
      <dgm:prSet/>
      <dgm:spPr/>
      <dgm:t>
        <a:bodyPr/>
        <a:lstStyle/>
        <a:p>
          <a:endParaRPr lang="de-AT"/>
        </a:p>
      </dgm:t>
    </dgm:pt>
    <dgm:pt modelId="{ECBBA3DA-C2F3-4AA4-8ACD-2DF577D6444B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Generalized</a:t>
          </a:r>
          <a:r>
            <a:rPr lang="de-AT" sz="1200" dirty="0"/>
            <a:t> </a:t>
          </a:r>
          <a:r>
            <a:rPr lang="de-AT" sz="1200" dirty="0" err="1"/>
            <a:t>Searching</a:t>
          </a:r>
          <a:endParaRPr lang="de-AT" sz="1200" dirty="0"/>
        </a:p>
      </dgm:t>
    </dgm:pt>
    <dgm:pt modelId="{F4BDD490-FCC3-4644-B405-DCEA903F8328}" type="parTrans" cxnId="{8A25F2E3-CD51-4AC9-B2A9-EB65C9FA8CAD}">
      <dgm:prSet/>
      <dgm:spPr/>
      <dgm:t>
        <a:bodyPr/>
        <a:lstStyle/>
        <a:p>
          <a:endParaRPr lang="de-AT" sz="1200"/>
        </a:p>
      </dgm:t>
    </dgm:pt>
    <dgm:pt modelId="{CD4CEE29-1E11-41D4-8034-02BBF6201ABE}" type="sibTrans" cxnId="{8A25F2E3-CD51-4AC9-B2A9-EB65C9FA8CAD}">
      <dgm:prSet/>
      <dgm:spPr/>
      <dgm:t>
        <a:bodyPr/>
        <a:lstStyle/>
        <a:p>
          <a:endParaRPr lang="de-AT"/>
        </a:p>
      </dgm:t>
    </dgm:pt>
    <dgm:pt modelId="{9D37DEA3-7181-48E1-BE1B-A98AFD8F0355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Sniping</a:t>
          </a:r>
        </a:p>
      </dgm:t>
    </dgm:pt>
    <dgm:pt modelId="{EBBCF5C8-75F9-4E34-A048-77194B2C31FE}" type="parTrans" cxnId="{551E7A86-6060-4202-925E-E5B949B5B578}">
      <dgm:prSet/>
      <dgm:spPr/>
      <dgm:t>
        <a:bodyPr/>
        <a:lstStyle/>
        <a:p>
          <a:endParaRPr lang="de-AT" sz="1200"/>
        </a:p>
      </dgm:t>
    </dgm:pt>
    <dgm:pt modelId="{B93FB59E-5B7E-47C7-B90F-FD7B1C75FCFA}" type="sibTrans" cxnId="{551E7A86-6060-4202-925E-E5B949B5B578}">
      <dgm:prSet/>
      <dgm:spPr/>
      <dgm:t>
        <a:bodyPr/>
        <a:lstStyle/>
        <a:p>
          <a:endParaRPr lang="de-AT"/>
        </a:p>
      </dgm:t>
    </dgm:pt>
    <dgm:pt modelId="{6741F77D-3588-4418-936F-E1BD60246F19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Buying</a:t>
          </a:r>
          <a:r>
            <a:rPr lang="de-AT" sz="1200" dirty="0"/>
            <a:t> Tokens</a:t>
          </a:r>
        </a:p>
      </dgm:t>
    </dgm:pt>
    <dgm:pt modelId="{5B1D5681-5148-4B74-8554-DAF4491C5FF1}" type="parTrans" cxnId="{B0AE483E-ED7A-443D-8806-052AED6932F0}">
      <dgm:prSet/>
      <dgm:spPr/>
      <dgm:t>
        <a:bodyPr/>
        <a:lstStyle/>
        <a:p>
          <a:endParaRPr lang="de-AT" sz="1200"/>
        </a:p>
      </dgm:t>
    </dgm:pt>
    <dgm:pt modelId="{92FC3561-1681-482E-929E-7A7C15B0A11F}" type="sibTrans" cxnId="{B0AE483E-ED7A-443D-8806-052AED6932F0}">
      <dgm:prSet/>
      <dgm:spPr/>
      <dgm:t>
        <a:bodyPr/>
        <a:lstStyle/>
        <a:p>
          <a:endParaRPr lang="de-AT"/>
        </a:p>
      </dgm:t>
    </dgm:pt>
    <dgm:pt modelId="{3B73CA1C-2021-43C6-B818-443F2E0E9A50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Rollup</a:t>
          </a:r>
        </a:p>
      </dgm:t>
    </dgm:pt>
    <dgm:pt modelId="{67626697-5E05-4987-8F3B-2B43D6060D29}" type="parTrans" cxnId="{7320415F-0FC9-49BF-A7A5-8B6F2F557F9A}">
      <dgm:prSet/>
      <dgm:spPr/>
      <dgm:t>
        <a:bodyPr/>
        <a:lstStyle/>
        <a:p>
          <a:endParaRPr lang="de-AT" sz="1200"/>
        </a:p>
      </dgm:t>
    </dgm:pt>
    <dgm:pt modelId="{51001693-7D17-4280-80CF-7439EFDC9172}" type="sibTrans" cxnId="{7320415F-0FC9-49BF-A7A5-8B6F2F557F9A}">
      <dgm:prSet/>
      <dgm:spPr/>
      <dgm:t>
        <a:bodyPr/>
        <a:lstStyle/>
        <a:p>
          <a:endParaRPr lang="de-AT"/>
        </a:p>
      </dgm:t>
    </dgm:pt>
    <dgm:pt modelId="{1EEAEB8E-245E-4852-B4B9-B4E51A6748BD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Statistical Arbitrage</a:t>
          </a:r>
        </a:p>
      </dgm:t>
    </dgm:pt>
    <dgm:pt modelId="{DBFF1CA6-FFFF-45EE-B42A-2676CC49D644}" type="parTrans" cxnId="{64F6FAD3-EB50-4792-8C12-35C73A43A07C}">
      <dgm:prSet/>
      <dgm:spPr/>
      <dgm:t>
        <a:bodyPr/>
        <a:lstStyle/>
        <a:p>
          <a:endParaRPr lang="de-AT"/>
        </a:p>
      </dgm:t>
    </dgm:pt>
    <dgm:pt modelId="{6B43BE4C-E35F-4A58-A5D1-62BE93F08945}" type="sibTrans" cxnId="{64F6FAD3-EB50-4792-8C12-35C73A43A07C}">
      <dgm:prSet/>
      <dgm:spPr/>
      <dgm:t>
        <a:bodyPr/>
        <a:lstStyle/>
        <a:p>
          <a:endParaRPr lang="de-AT"/>
        </a:p>
      </dgm:t>
    </dgm:pt>
    <dgm:pt modelId="{6CE3D78C-2360-47FE-8D25-8BEF3774264F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 err="1"/>
            <a:t>Atomic</a:t>
          </a:r>
          <a:r>
            <a:rPr lang="de-AT" sz="1200" dirty="0"/>
            <a:t> Arbitrage</a:t>
          </a:r>
        </a:p>
      </dgm:t>
    </dgm:pt>
    <dgm:pt modelId="{D6651FF5-2245-4018-B90E-2223E0717BDE}" type="parTrans" cxnId="{B55BEF98-6135-4CB5-B1AB-C5B5A1508045}">
      <dgm:prSet/>
      <dgm:spPr/>
      <dgm:t>
        <a:bodyPr/>
        <a:lstStyle/>
        <a:p>
          <a:endParaRPr lang="de-AT"/>
        </a:p>
      </dgm:t>
    </dgm:pt>
    <dgm:pt modelId="{3565F90E-3A41-4B57-9221-DED384F83807}" type="sibTrans" cxnId="{B55BEF98-6135-4CB5-B1AB-C5B5A1508045}">
      <dgm:prSet/>
      <dgm:spPr/>
      <dgm:t>
        <a:bodyPr/>
        <a:lstStyle/>
        <a:p>
          <a:endParaRPr lang="de-AT"/>
        </a:p>
      </dgm:t>
    </dgm:pt>
    <dgm:pt modelId="{B9D1EB02-8B6A-4BBA-A95B-0BC1E24EA34D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1200" dirty="0" err="1"/>
            <a:t>Liquidity</a:t>
          </a:r>
          <a:r>
            <a:rPr lang="de-AT" sz="1200" dirty="0"/>
            <a:t> Compound</a:t>
          </a:r>
        </a:p>
      </dgm:t>
    </dgm:pt>
    <dgm:pt modelId="{CBAC9583-ED4F-4FD7-9546-6F669AA29988}" type="parTrans" cxnId="{EB6188A1-8D0D-4896-AA62-078E893976E7}">
      <dgm:prSet/>
      <dgm:spPr/>
      <dgm:t>
        <a:bodyPr/>
        <a:lstStyle/>
        <a:p>
          <a:endParaRPr lang="de-AT"/>
        </a:p>
      </dgm:t>
    </dgm:pt>
    <dgm:pt modelId="{9281C883-6462-45C5-822C-491051CF908F}" type="sibTrans" cxnId="{EB6188A1-8D0D-4896-AA62-078E893976E7}">
      <dgm:prSet/>
      <dgm:spPr/>
      <dgm:t>
        <a:bodyPr/>
        <a:lstStyle/>
        <a:p>
          <a:endParaRPr lang="de-AT"/>
        </a:p>
      </dgm:t>
    </dgm:pt>
    <dgm:pt modelId="{D4B800B8-49D8-4C41-A124-068CA9D9BED4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Insertion</a:t>
          </a:r>
        </a:p>
      </dgm:t>
    </dgm:pt>
    <dgm:pt modelId="{9135C776-CCE1-42E6-BAF8-ACCA21C1EA6E}" type="parTrans" cxnId="{9C4AD495-E2D8-4EDC-8830-5BB3C8724AB4}">
      <dgm:prSet/>
      <dgm:spPr/>
      <dgm:t>
        <a:bodyPr/>
        <a:lstStyle/>
        <a:p>
          <a:endParaRPr lang="de-AT"/>
        </a:p>
      </dgm:t>
    </dgm:pt>
    <dgm:pt modelId="{FEECC595-0FD7-4D72-9729-81B1DC246FF6}" type="sibTrans" cxnId="{9C4AD495-E2D8-4EDC-8830-5BB3C8724AB4}">
      <dgm:prSet/>
      <dgm:spPr/>
      <dgm:t>
        <a:bodyPr/>
        <a:lstStyle/>
        <a:p>
          <a:endParaRPr lang="de-AT"/>
        </a:p>
      </dgm:t>
    </dgm:pt>
    <dgm:pt modelId="{C868DEDD-973E-4044-A0D0-6F50F679D541}">
      <dgm:prSet phldrT="[Text]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dirty="0" err="1"/>
            <a:t>Displacement</a:t>
          </a:r>
          <a:endParaRPr lang="de-AT" dirty="0"/>
        </a:p>
      </dgm:t>
    </dgm:pt>
    <dgm:pt modelId="{275C0850-B5A2-40A2-8F90-67D11A514254}" type="parTrans" cxnId="{6C566790-0871-4FA1-8458-64151743598C}">
      <dgm:prSet/>
      <dgm:spPr/>
      <dgm:t>
        <a:bodyPr/>
        <a:lstStyle/>
        <a:p>
          <a:endParaRPr lang="de-AT"/>
        </a:p>
      </dgm:t>
    </dgm:pt>
    <dgm:pt modelId="{1A494A9B-615F-4EB8-ABF0-D5F372F3ADD7}" type="sibTrans" cxnId="{6C566790-0871-4FA1-8458-64151743598C}">
      <dgm:prSet/>
      <dgm:spPr/>
      <dgm:t>
        <a:bodyPr/>
        <a:lstStyle/>
        <a:p>
          <a:endParaRPr lang="de-AT"/>
        </a:p>
      </dgm:t>
    </dgm:pt>
    <dgm:pt modelId="{10238F31-A805-4939-B82E-82754643023A}">
      <dgm:prSet phldrT="[Text]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dirty="0" err="1"/>
            <a:t>Generalized</a:t>
          </a:r>
          <a:endParaRPr lang="de-AT" dirty="0"/>
        </a:p>
      </dgm:t>
    </dgm:pt>
    <dgm:pt modelId="{3633D71D-8808-4064-B701-2E45CEEB055A}" type="parTrans" cxnId="{0DB87682-6B88-4A44-A6E3-9688F37F4C11}">
      <dgm:prSet/>
      <dgm:spPr/>
      <dgm:t>
        <a:bodyPr/>
        <a:lstStyle/>
        <a:p>
          <a:endParaRPr lang="de-AT"/>
        </a:p>
      </dgm:t>
    </dgm:pt>
    <dgm:pt modelId="{ED15A189-8A7B-4C7D-9FF1-D8E15B9C9B99}" type="sibTrans" cxnId="{0DB87682-6B88-4A44-A6E3-9688F37F4C11}">
      <dgm:prSet/>
      <dgm:spPr/>
      <dgm:t>
        <a:bodyPr/>
        <a:lstStyle/>
        <a:p>
          <a:endParaRPr lang="de-AT"/>
        </a:p>
      </dgm:t>
    </dgm:pt>
    <dgm:pt modelId="{ADC45B55-8A1E-42D7-BD3F-21876C333DD4}">
      <dgm:prSet phldrT="[Text]" custT="1"/>
      <dgm:spPr>
        <a:solidFill>
          <a:srgbClr val="6F6F74"/>
        </a:solidFill>
        <a:ln>
          <a:noFill/>
        </a:ln>
      </dgm:spPr>
      <dgm:t>
        <a:bodyPr/>
        <a:lstStyle/>
        <a:p>
          <a:r>
            <a:rPr lang="de-AT" sz="1200" dirty="0"/>
            <a:t>Suppression</a:t>
          </a:r>
        </a:p>
      </dgm:t>
    </dgm:pt>
    <dgm:pt modelId="{B54CD225-54E0-4F27-8588-EE5A4F56CEA3}" type="parTrans" cxnId="{F9FB9E86-3CEB-4C7D-BABD-850099430B67}">
      <dgm:prSet/>
      <dgm:spPr/>
      <dgm:t>
        <a:bodyPr/>
        <a:lstStyle/>
        <a:p>
          <a:endParaRPr lang="de-AT"/>
        </a:p>
      </dgm:t>
    </dgm:pt>
    <dgm:pt modelId="{7D8EF55A-3C3C-4BC1-8AD2-C661959902F0}" type="sibTrans" cxnId="{F9FB9E86-3CEB-4C7D-BABD-850099430B67}">
      <dgm:prSet/>
      <dgm:spPr/>
      <dgm:t>
        <a:bodyPr/>
        <a:lstStyle/>
        <a:p>
          <a:endParaRPr lang="de-AT"/>
        </a:p>
      </dgm:t>
    </dgm:pt>
    <dgm:pt modelId="{E356BB6B-C2F5-4451-8EB8-04E40C2F4CC4}" type="pres">
      <dgm:prSet presAssocID="{E3305041-A9FA-42CE-B21D-AE7AA808BF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CEC09-1500-4366-A13E-51F55500D9DD}" type="pres">
      <dgm:prSet presAssocID="{321852BB-78B3-4543-9C7B-156A68DB14B1}" presName="hierRoot1" presStyleCnt="0">
        <dgm:presLayoutVars>
          <dgm:hierBranch val="init"/>
        </dgm:presLayoutVars>
      </dgm:prSet>
      <dgm:spPr/>
    </dgm:pt>
    <dgm:pt modelId="{29BFCA95-5199-4142-91D5-32533FA9F860}" type="pres">
      <dgm:prSet presAssocID="{321852BB-78B3-4543-9C7B-156A68DB14B1}" presName="rootComposite1" presStyleCnt="0"/>
      <dgm:spPr/>
    </dgm:pt>
    <dgm:pt modelId="{B7AF8FAF-41A1-403C-A2DD-8B5A1367D8FE}" type="pres">
      <dgm:prSet presAssocID="{321852BB-78B3-4543-9C7B-156A68DB14B1}" presName="rootText1" presStyleLbl="node0" presStyleIdx="0" presStyleCnt="1" custScaleX="206044" custScaleY="126988" custLinFactNeighborX="-83420" custLinFactNeighborY="-9497">
        <dgm:presLayoutVars>
          <dgm:chPref val="3"/>
        </dgm:presLayoutVars>
      </dgm:prSet>
      <dgm:spPr/>
    </dgm:pt>
    <dgm:pt modelId="{B7C77DDB-A53D-47CA-A6EE-83CD691DAA26}" type="pres">
      <dgm:prSet presAssocID="{321852BB-78B3-4543-9C7B-156A68DB14B1}" presName="rootConnector1" presStyleLbl="node1" presStyleIdx="0" presStyleCnt="0"/>
      <dgm:spPr/>
    </dgm:pt>
    <dgm:pt modelId="{8BB5269F-F314-44B9-9FB0-C04E1BCD4204}" type="pres">
      <dgm:prSet presAssocID="{321852BB-78B3-4543-9C7B-156A68DB14B1}" presName="hierChild2" presStyleCnt="0"/>
      <dgm:spPr/>
    </dgm:pt>
    <dgm:pt modelId="{DD91A8D4-3AB0-4CAA-95EA-91F27D2A0698}" type="pres">
      <dgm:prSet presAssocID="{D0C31EA1-ACAB-4DAA-9471-E478A800398C}" presName="Name37" presStyleLbl="parChTrans1D2" presStyleIdx="0" presStyleCnt="7"/>
      <dgm:spPr/>
    </dgm:pt>
    <dgm:pt modelId="{A172932A-C51C-4239-BCB0-AB48B07CA126}" type="pres">
      <dgm:prSet presAssocID="{2073DDFC-AF77-40DD-9357-1CEF327B76F2}" presName="hierRoot2" presStyleCnt="0">
        <dgm:presLayoutVars>
          <dgm:hierBranch val="init"/>
        </dgm:presLayoutVars>
      </dgm:prSet>
      <dgm:spPr/>
    </dgm:pt>
    <dgm:pt modelId="{53037A27-4CD2-429F-B5ED-03AEC964430E}" type="pres">
      <dgm:prSet presAssocID="{2073DDFC-AF77-40DD-9357-1CEF327B76F2}" presName="rootComposite" presStyleCnt="0"/>
      <dgm:spPr/>
    </dgm:pt>
    <dgm:pt modelId="{EA8EA322-8DDA-462B-9C8C-2EFFD874CA57}" type="pres">
      <dgm:prSet presAssocID="{2073DDFC-AF77-40DD-9357-1CEF327B76F2}" presName="rootText" presStyleLbl="node2" presStyleIdx="0" presStyleCnt="7" custLinFactNeighborX="-324">
        <dgm:presLayoutVars>
          <dgm:chPref val="3"/>
        </dgm:presLayoutVars>
      </dgm:prSet>
      <dgm:spPr/>
    </dgm:pt>
    <dgm:pt modelId="{1707EF29-BF44-4564-AD0F-733EE2D6A476}" type="pres">
      <dgm:prSet presAssocID="{2073DDFC-AF77-40DD-9357-1CEF327B76F2}" presName="rootConnector" presStyleLbl="node2" presStyleIdx="0" presStyleCnt="7"/>
      <dgm:spPr/>
    </dgm:pt>
    <dgm:pt modelId="{3A9349C1-398A-4C7E-BEDD-1ED0AAAECAF9}" type="pres">
      <dgm:prSet presAssocID="{2073DDFC-AF77-40DD-9357-1CEF327B76F2}" presName="hierChild4" presStyleCnt="0"/>
      <dgm:spPr/>
    </dgm:pt>
    <dgm:pt modelId="{8646CF68-2641-43AE-B1EB-73862676C9A7}" type="pres">
      <dgm:prSet presAssocID="{4D96D2C4-5CEE-4591-BBE7-295EFCC9AB22}" presName="Name37" presStyleLbl="parChTrans1D3" presStyleIdx="0" presStyleCnt="18"/>
      <dgm:spPr/>
    </dgm:pt>
    <dgm:pt modelId="{77A6A164-57E7-4735-8A7E-DE5B6FC4C942}" type="pres">
      <dgm:prSet presAssocID="{A48CD059-BC97-42B8-AC9C-2C672BD646E5}" presName="hierRoot2" presStyleCnt="0">
        <dgm:presLayoutVars>
          <dgm:hierBranch val="init"/>
        </dgm:presLayoutVars>
      </dgm:prSet>
      <dgm:spPr/>
    </dgm:pt>
    <dgm:pt modelId="{61BB3020-E961-46E6-9622-74171A707A4D}" type="pres">
      <dgm:prSet presAssocID="{A48CD059-BC97-42B8-AC9C-2C672BD646E5}" presName="rootComposite" presStyleCnt="0"/>
      <dgm:spPr/>
    </dgm:pt>
    <dgm:pt modelId="{417C3621-FD05-46EC-BA2C-13F55CACC384}" type="pres">
      <dgm:prSet presAssocID="{A48CD059-BC97-42B8-AC9C-2C672BD646E5}" presName="rootText" presStyleLbl="node3" presStyleIdx="0" presStyleCnt="18" custScaleX="117326" custLinFactNeighborX="-324">
        <dgm:presLayoutVars>
          <dgm:chPref val="3"/>
        </dgm:presLayoutVars>
      </dgm:prSet>
      <dgm:spPr/>
    </dgm:pt>
    <dgm:pt modelId="{9413DE1E-9D3E-459F-BC21-6A4A7162D6E3}" type="pres">
      <dgm:prSet presAssocID="{A48CD059-BC97-42B8-AC9C-2C672BD646E5}" presName="rootConnector" presStyleLbl="node3" presStyleIdx="0" presStyleCnt="18"/>
      <dgm:spPr/>
    </dgm:pt>
    <dgm:pt modelId="{AC4A23C4-F3EE-4D48-A32B-E83770FA1679}" type="pres">
      <dgm:prSet presAssocID="{A48CD059-BC97-42B8-AC9C-2C672BD646E5}" presName="hierChild4" presStyleCnt="0"/>
      <dgm:spPr/>
    </dgm:pt>
    <dgm:pt modelId="{8535D44B-EF36-40B8-8B11-FEC99A55B2D1}" type="pres">
      <dgm:prSet presAssocID="{DBFF1CA6-FFFF-45EE-B42A-2676CC49D644}" presName="Name37" presStyleLbl="parChTrans1D4" presStyleIdx="0" presStyleCnt="13"/>
      <dgm:spPr/>
    </dgm:pt>
    <dgm:pt modelId="{F14A2247-FA15-4FDC-8104-ADAB587F64EA}" type="pres">
      <dgm:prSet presAssocID="{1EEAEB8E-245E-4852-B4B9-B4E51A6748BD}" presName="hierRoot2" presStyleCnt="0">
        <dgm:presLayoutVars>
          <dgm:hierBranch val="init"/>
        </dgm:presLayoutVars>
      </dgm:prSet>
      <dgm:spPr/>
    </dgm:pt>
    <dgm:pt modelId="{64DACA0F-6953-4F5B-A7B8-9A3DD4D1A9A5}" type="pres">
      <dgm:prSet presAssocID="{1EEAEB8E-245E-4852-B4B9-B4E51A6748BD}" presName="rootComposite" presStyleCnt="0"/>
      <dgm:spPr/>
    </dgm:pt>
    <dgm:pt modelId="{C5235575-D33F-48BC-AD24-3BFC1B3A7A07}" type="pres">
      <dgm:prSet presAssocID="{1EEAEB8E-245E-4852-B4B9-B4E51A6748BD}" presName="rootText" presStyleLbl="node4" presStyleIdx="0" presStyleCnt="13">
        <dgm:presLayoutVars>
          <dgm:chPref val="3"/>
        </dgm:presLayoutVars>
      </dgm:prSet>
      <dgm:spPr/>
    </dgm:pt>
    <dgm:pt modelId="{77263FDA-3428-4A73-8C8C-7937539AC817}" type="pres">
      <dgm:prSet presAssocID="{1EEAEB8E-245E-4852-B4B9-B4E51A6748BD}" presName="rootConnector" presStyleLbl="node4" presStyleIdx="0" presStyleCnt="13"/>
      <dgm:spPr/>
    </dgm:pt>
    <dgm:pt modelId="{A132B9A6-5326-48EE-B493-FF3AC0833212}" type="pres">
      <dgm:prSet presAssocID="{1EEAEB8E-245E-4852-B4B9-B4E51A6748BD}" presName="hierChild4" presStyleCnt="0"/>
      <dgm:spPr/>
    </dgm:pt>
    <dgm:pt modelId="{DA574A76-EBA5-4E84-B690-03D76C0EDBF9}" type="pres">
      <dgm:prSet presAssocID="{1EEAEB8E-245E-4852-B4B9-B4E51A6748BD}" presName="hierChild5" presStyleCnt="0"/>
      <dgm:spPr/>
    </dgm:pt>
    <dgm:pt modelId="{03AE6590-1991-4E62-A048-3B07BCF6AEA3}" type="pres">
      <dgm:prSet presAssocID="{D6651FF5-2245-4018-B90E-2223E0717BDE}" presName="Name37" presStyleLbl="parChTrans1D4" presStyleIdx="1" presStyleCnt="13"/>
      <dgm:spPr/>
    </dgm:pt>
    <dgm:pt modelId="{1E997A53-8C35-4444-AD7F-C1E802E060C6}" type="pres">
      <dgm:prSet presAssocID="{6CE3D78C-2360-47FE-8D25-8BEF3774264F}" presName="hierRoot2" presStyleCnt="0">
        <dgm:presLayoutVars>
          <dgm:hierBranch val="init"/>
        </dgm:presLayoutVars>
      </dgm:prSet>
      <dgm:spPr/>
    </dgm:pt>
    <dgm:pt modelId="{E2C0E7FB-AADF-46C8-9502-499515F7B869}" type="pres">
      <dgm:prSet presAssocID="{6CE3D78C-2360-47FE-8D25-8BEF3774264F}" presName="rootComposite" presStyleCnt="0"/>
      <dgm:spPr/>
    </dgm:pt>
    <dgm:pt modelId="{0D65828E-9BF4-44AB-93AD-1FBCA83E0E15}" type="pres">
      <dgm:prSet presAssocID="{6CE3D78C-2360-47FE-8D25-8BEF3774264F}" presName="rootText" presStyleLbl="node4" presStyleIdx="1" presStyleCnt="13">
        <dgm:presLayoutVars>
          <dgm:chPref val="3"/>
        </dgm:presLayoutVars>
      </dgm:prSet>
      <dgm:spPr/>
    </dgm:pt>
    <dgm:pt modelId="{A70AEC78-8413-4335-88A2-78EE9308446F}" type="pres">
      <dgm:prSet presAssocID="{6CE3D78C-2360-47FE-8D25-8BEF3774264F}" presName="rootConnector" presStyleLbl="node4" presStyleIdx="1" presStyleCnt="13"/>
      <dgm:spPr/>
    </dgm:pt>
    <dgm:pt modelId="{2982FB1E-A0C7-48F2-BE72-E885C0EDDDBF}" type="pres">
      <dgm:prSet presAssocID="{6CE3D78C-2360-47FE-8D25-8BEF3774264F}" presName="hierChild4" presStyleCnt="0"/>
      <dgm:spPr/>
    </dgm:pt>
    <dgm:pt modelId="{DB72E3EA-9EB4-423F-A7A4-403B085BD435}" type="pres">
      <dgm:prSet presAssocID="{6CE3D78C-2360-47FE-8D25-8BEF3774264F}" presName="hierChild5" presStyleCnt="0"/>
      <dgm:spPr/>
    </dgm:pt>
    <dgm:pt modelId="{C6FA5A40-BAFF-4E8A-A58E-D7FF0C569A16}" type="pres">
      <dgm:prSet presAssocID="{A48CD059-BC97-42B8-AC9C-2C672BD646E5}" presName="hierChild5" presStyleCnt="0"/>
      <dgm:spPr/>
    </dgm:pt>
    <dgm:pt modelId="{F4BF07AA-F6E5-4F79-BE86-E45F8420D8A7}" type="pres">
      <dgm:prSet presAssocID="{716E0AB0-6944-42BB-8BC5-247DFE04CE6F}" presName="Name37" presStyleLbl="parChTrans1D3" presStyleIdx="1" presStyleCnt="18"/>
      <dgm:spPr/>
    </dgm:pt>
    <dgm:pt modelId="{73075C7A-28DA-40C3-85F8-AEFAD0AEBDAB}" type="pres">
      <dgm:prSet presAssocID="{560DAAB4-DC2E-4B91-AE39-AD24CF280016}" presName="hierRoot2" presStyleCnt="0">
        <dgm:presLayoutVars>
          <dgm:hierBranch val="init"/>
        </dgm:presLayoutVars>
      </dgm:prSet>
      <dgm:spPr/>
    </dgm:pt>
    <dgm:pt modelId="{D697B0EB-D12F-478D-997C-00C48D78DADC}" type="pres">
      <dgm:prSet presAssocID="{560DAAB4-DC2E-4B91-AE39-AD24CF280016}" presName="rootComposite" presStyleCnt="0"/>
      <dgm:spPr/>
    </dgm:pt>
    <dgm:pt modelId="{15FC96B5-3674-4283-AC80-A425D009F482}" type="pres">
      <dgm:prSet presAssocID="{560DAAB4-DC2E-4B91-AE39-AD24CF280016}" presName="rootText" presStyleLbl="node3" presStyleIdx="1" presStyleCnt="18" custScaleX="111607" custLinFactNeighborX="-324">
        <dgm:presLayoutVars>
          <dgm:chPref val="3"/>
        </dgm:presLayoutVars>
      </dgm:prSet>
      <dgm:spPr/>
    </dgm:pt>
    <dgm:pt modelId="{5D840668-A366-44BB-9879-F76B2F15A2A9}" type="pres">
      <dgm:prSet presAssocID="{560DAAB4-DC2E-4B91-AE39-AD24CF280016}" presName="rootConnector" presStyleLbl="node3" presStyleIdx="1" presStyleCnt="18"/>
      <dgm:spPr/>
    </dgm:pt>
    <dgm:pt modelId="{5F4874E4-B637-4668-80FB-E8DA44E0D73F}" type="pres">
      <dgm:prSet presAssocID="{560DAAB4-DC2E-4B91-AE39-AD24CF280016}" presName="hierChild4" presStyleCnt="0"/>
      <dgm:spPr/>
    </dgm:pt>
    <dgm:pt modelId="{A4A3D0A1-C195-4E02-B8CA-8CF373C204AF}" type="pres">
      <dgm:prSet presAssocID="{560DAAB4-DC2E-4B91-AE39-AD24CF280016}" presName="hierChild5" presStyleCnt="0"/>
      <dgm:spPr/>
    </dgm:pt>
    <dgm:pt modelId="{0A915682-0205-4312-95F0-C8B50912EAB0}" type="pres">
      <dgm:prSet presAssocID="{0A5C4398-76A2-4B70-8B0E-6113F8FB5D4C}" presName="Name37" presStyleLbl="parChTrans1D3" presStyleIdx="2" presStyleCnt="18"/>
      <dgm:spPr/>
    </dgm:pt>
    <dgm:pt modelId="{FA694A39-1202-455F-9381-0EA19EECB1C4}" type="pres">
      <dgm:prSet presAssocID="{E3B83321-02B0-412E-9F7D-B9D0EB16546B}" presName="hierRoot2" presStyleCnt="0">
        <dgm:presLayoutVars>
          <dgm:hierBranch val="init"/>
        </dgm:presLayoutVars>
      </dgm:prSet>
      <dgm:spPr/>
    </dgm:pt>
    <dgm:pt modelId="{76893D94-93D6-4CE8-BEB1-CA3903666C1D}" type="pres">
      <dgm:prSet presAssocID="{E3B83321-02B0-412E-9F7D-B9D0EB16546B}" presName="rootComposite" presStyleCnt="0"/>
      <dgm:spPr/>
    </dgm:pt>
    <dgm:pt modelId="{F324EB2D-17FE-4B62-BD40-3E7FE1E555FD}" type="pres">
      <dgm:prSet presAssocID="{E3B83321-02B0-412E-9F7D-B9D0EB16546B}" presName="rootText" presStyleLbl="node3" presStyleIdx="2" presStyleCnt="18" custScaleX="126897" custLinFactNeighborX="-324">
        <dgm:presLayoutVars>
          <dgm:chPref val="3"/>
        </dgm:presLayoutVars>
      </dgm:prSet>
      <dgm:spPr/>
    </dgm:pt>
    <dgm:pt modelId="{09F7DA18-1C32-4519-9BE8-BB43EC610211}" type="pres">
      <dgm:prSet presAssocID="{E3B83321-02B0-412E-9F7D-B9D0EB16546B}" presName="rootConnector" presStyleLbl="node3" presStyleIdx="2" presStyleCnt="18"/>
      <dgm:spPr/>
    </dgm:pt>
    <dgm:pt modelId="{51561B27-67A2-441F-9272-A7B826C2BCF5}" type="pres">
      <dgm:prSet presAssocID="{E3B83321-02B0-412E-9F7D-B9D0EB16546B}" presName="hierChild4" presStyleCnt="0"/>
      <dgm:spPr/>
    </dgm:pt>
    <dgm:pt modelId="{737E1BBC-55F0-4491-89C7-428EF1CF9CF9}" type="pres">
      <dgm:prSet presAssocID="{E3B83321-02B0-412E-9F7D-B9D0EB16546B}" presName="hierChild5" presStyleCnt="0"/>
      <dgm:spPr/>
    </dgm:pt>
    <dgm:pt modelId="{AC6C6F0B-ACD7-4651-B6C9-412F50AD4C1E}" type="pres">
      <dgm:prSet presAssocID="{43B2B158-E112-420A-86B8-FC2587D4E90A}" presName="Name37" presStyleLbl="parChTrans1D3" presStyleIdx="3" presStyleCnt="18"/>
      <dgm:spPr/>
    </dgm:pt>
    <dgm:pt modelId="{DE3E21EE-0044-40CE-A0E0-569E22C6A845}" type="pres">
      <dgm:prSet presAssocID="{EC66206F-6116-46F2-8F12-BF049199FCB4}" presName="hierRoot2" presStyleCnt="0">
        <dgm:presLayoutVars>
          <dgm:hierBranch val="init"/>
        </dgm:presLayoutVars>
      </dgm:prSet>
      <dgm:spPr/>
    </dgm:pt>
    <dgm:pt modelId="{F32B288C-507E-4430-94FA-E63FD663F2ED}" type="pres">
      <dgm:prSet presAssocID="{EC66206F-6116-46F2-8F12-BF049199FCB4}" presName="rootComposite" presStyleCnt="0"/>
      <dgm:spPr/>
    </dgm:pt>
    <dgm:pt modelId="{437E3219-6D3D-401A-B8B5-B8F52E9D0024}" type="pres">
      <dgm:prSet presAssocID="{EC66206F-6116-46F2-8F12-BF049199FCB4}" presName="rootText" presStyleLbl="node3" presStyleIdx="3" presStyleCnt="18" custLinFactNeighborX="-324">
        <dgm:presLayoutVars>
          <dgm:chPref val="3"/>
        </dgm:presLayoutVars>
      </dgm:prSet>
      <dgm:spPr/>
    </dgm:pt>
    <dgm:pt modelId="{D00CDEB1-CEB4-4692-9047-880F2E58128A}" type="pres">
      <dgm:prSet presAssocID="{EC66206F-6116-46F2-8F12-BF049199FCB4}" presName="rootConnector" presStyleLbl="node3" presStyleIdx="3" presStyleCnt="18"/>
      <dgm:spPr/>
    </dgm:pt>
    <dgm:pt modelId="{F692C270-5F54-47ED-9938-D74C47CC01C0}" type="pres">
      <dgm:prSet presAssocID="{EC66206F-6116-46F2-8F12-BF049199FCB4}" presName="hierChild4" presStyleCnt="0"/>
      <dgm:spPr/>
    </dgm:pt>
    <dgm:pt modelId="{94D021F1-7EDA-4198-93D3-B938C074ACEB}" type="pres">
      <dgm:prSet presAssocID="{C8EB7A66-9014-4C57-83F2-6996C0EA1257}" presName="Name37" presStyleLbl="parChTrans1D4" presStyleIdx="2" presStyleCnt="13"/>
      <dgm:spPr/>
    </dgm:pt>
    <dgm:pt modelId="{480EE713-1A59-402C-A84D-9D5E09111925}" type="pres">
      <dgm:prSet presAssocID="{AF680FCE-CB60-464E-B0E8-897DC9AB32F9}" presName="hierRoot2" presStyleCnt="0">
        <dgm:presLayoutVars>
          <dgm:hierBranch val="init"/>
        </dgm:presLayoutVars>
      </dgm:prSet>
      <dgm:spPr/>
    </dgm:pt>
    <dgm:pt modelId="{4311F208-D18F-4724-8A65-A5006010237C}" type="pres">
      <dgm:prSet presAssocID="{AF680FCE-CB60-464E-B0E8-897DC9AB32F9}" presName="rootComposite" presStyleCnt="0"/>
      <dgm:spPr/>
    </dgm:pt>
    <dgm:pt modelId="{22739639-6141-4EC1-BF17-D2F4EE22548A}" type="pres">
      <dgm:prSet presAssocID="{AF680FCE-CB60-464E-B0E8-897DC9AB32F9}" presName="rootText" presStyleLbl="node4" presStyleIdx="2" presStyleCnt="13" custScaleX="153548" custScaleY="118338" custLinFactNeighborX="-324">
        <dgm:presLayoutVars>
          <dgm:chPref val="3"/>
        </dgm:presLayoutVars>
      </dgm:prSet>
      <dgm:spPr/>
    </dgm:pt>
    <dgm:pt modelId="{ADAADEC8-97B7-46BE-8CE2-EBE2D00516C9}" type="pres">
      <dgm:prSet presAssocID="{AF680FCE-CB60-464E-B0E8-897DC9AB32F9}" presName="rootConnector" presStyleLbl="node4" presStyleIdx="2" presStyleCnt="13"/>
      <dgm:spPr/>
    </dgm:pt>
    <dgm:pt modelId="{0DC7F783-300A-456C-B122-E33772A8D303}" type="pres">
      <dgm:prSet presAssocID="{AF680FCE-CB60-464E-B0E8-897DC9AB32F9}" presName="hierChild4" presStyleCnt="0"/>
      <dgm:spPr/>
    </dgm:pt>
    <dgm:pt modelId="{B65E06F6-8B24-4850-B7FB-E0B53D413210}" type="pres">
      <dgm:prSet presAssocID="{9135C776-CCE1-42E6-BAF8-ACCA21C1EA6E}" presName="Name37" presStyleLbl="parChTrans1D4" presStyleIdx="3" presStyleCnt="13"/>
      <dgm:spPr/>
    </dgm:pt>
    <dgm:pt modelId="{44EF1767-299E-456D-B44B-9C62BAFA9279}" type="pres">
      <dgm:prSet presAssocID="{D4B800B8-49D8-4C41-A124-068CA9D9BED4}" presName="hierRoot2" presStyleCnt="0">
        <dgm:presLayoutVars>
          <dgm:hierBranch val="init"/>
        </dgm:presLayoutVars>
      </dgm:prSet>
      <dgm:spPr/>
    </dgm:pt>
    <dgm:pt modelId="{D41391C1-1081-49CB-9C3D-0B4B91F3FBF3}" type="pres">
      <dgm:prSet presAssocID="{D4B800B8-49D8-4C41-A124-068CA9D9BED4}" presName="rootComposite" presStyleCnt="0"/>
      <dgm:spPr/>
    </dgm:pt>
    <dgm:pt modelId="{A2EB2DA1-D97F-4957-91E4-8B9A75F2A9F8}" type="pres">
      <dgm:prSet presAssocID="{D4B800B8-49D8-4C41-A124-068CA9D9BED4}" presName="rootText" presStyleLbl="node4" presStyleIdx="3" presStyleCnt="13">
        <dgm:presLayoutVars>
          <dgm:chPref val="3"/>
        </dgm:presLayoutVars>
      </dgm:prSet>
      <dgm:spPr/>
    </dgm:pt>
    <dgm:pt modelId="{2A5C3B05-5C90-429F-A07F-0396E6EEEF2F}" type="pres">
      <dgm:prSet presAssocID="{D4B800B8-49D8-4C41-A124-068CA9D9BED4}" presName="rootConnector" presStyleLbl="node4" presStyleIdx="3" presStyleCnt="13"/>
      <dgm:spPr/>
    </dgm:pt>
    <dgm:pt modelId="{C63D9363-F556-42D4-A120-D95D373B9D61}" type="pres">
      <dgm:prSet presAssocID="{D4B800B8-49D8-4C41-A124-068CA9D9BED4}" presName="hierChild4" presStyleCnt="0"/>
      <dgm:spPr/>
    </dgm:pt>
    <dgm:pt modelId="{19B44897-75D5-47B6-9BFA-AD0159A4D5E8}" type="pres">
      <dgm:prSet presAssocID="{D4B800B8-49D8-4C41-A124-068CA9D9BED4}" presName="hierChild5" presStyleCnt="0"/>
      <dgm:spPr/>
    </dgm:pt>
    <dgm:pt modelId="{8E8C38C8-94CE-4D3F-8241-2FD5574C8C59}" type="pres">
      <dgm:prSet presAssocID="{275C0850-B5A2-40A2-8F90-67D11A514254}" presName="Name37" presStyleLbl="parChTrans1D4" presStyleIdx="4" presStyleCnt="13"/>
      <dgm:spPr/>
    </dgm:pt>
    <dgm:pt modelId="{775723F5-6DE6-436C-BDCD-2F7D5A85324A}" type="pres">
      <dgm:prSet presAssocID="{C868DEDD-973E-4044-A0D0-6F50F679D541}" presName="hierRoot2" presStyleCnt="0">
        <dgm:presLayoutVars>
          <dgm:hierBranch val="init"/>
        </dgm:presLayoutVars>
      </dgm:prSet>
      <dgm:spPr/>
    </dgm:pt>
    <dgm:pt modelId="{36F2B91A-536F-42E5-9F47-E7276E322063}" type="pres">
      <dgm:prSet presAssocID="{C868DEDD-973E-4044-A0D0-6F50F679D541}" presName="rootComposite" presStyleCnt="0"/>
      <dgm:spPr/>
    </dgm:pt>
    <dgm:pt modelId="{9515E66A-4B6C-4FFA-937E-F8F62419AF66}" type="pres">
      <dgm:prSet presAssocID="{C868DEDD-973E-4044-A0D0-6F50F679D541}" presName="rootText" presStyleLbl="node4" presStyleIdx="4" presStyleCnt="13" custScaleX="130486" custScaleY="107602">
        <dgm:presLayoutVars>
          <dgm:chPref val="3"/>
        </dgm:presLayoutVars>
      </dgm:prSet>
      <dgm:spPr/>
    </dgm:pt>
    <dgm:pt modelId="{9A7060C1-8C01-4148-BCDD-523FC0084F3E}" type="pres">
      <dgm:prSet presAssocID="{C868DEDD-973E-4044-A0D0-6F50F679D541}" presName="rootConnector" presStyleLbl="node4" presStyleIdx="4" presStyleCnt="13"/>
      <dgm:spPr/>
    </dgm:pt>
    <dgm:pt modelId="{E385D72D-1C09-463A-8980-584C57D2581B}" type="pres">
      <dgm:prSet presAssocID="{C868DEDD-973E-4044-A0D0-6F50F679D541}" presName="hierChild4" presStyleCnt="0"/>
      <dgm:spPr/>
    </dgm:pt>
    <dgm:pt modelId="{4822BD19-F2D8-4FEF-90A4-B60F40DD3029}" type="pres">
      <dgm:prSet presAssocID="{3633D71D-8808-4064-B701-2E45CEEB055A}" presName="Name37" presStyleLbl="parChTrans1D4" presStyleIdx="5" presStyleCnt="13"/>
      <dgm:spPr/>
    </dgm:pt>
    <dgm:pt modelId="{E2492CCA-1E73-4913-8CE3-657E848CC5D6}" type="pres">
      <dgm:prSet presAssocID="{10238F31-A805-4939-B82E-82754643023A}" presName="hierRoot2" presStyleCnt="0">
        <dgm:presLayoutVars>
          <dgm:hierBranch val="init"/>
        </dgm:presLayoutVars>
      </dgm:prSet>
      <dgm:spPr/>
    </dgm:pt>
    <dgm:pt modelId="{BD336F34-19E3-4FF1-8DCC-88BAF35B7976}" type="pres">
      <dgm:prSet presAssocID="{10238F31-A805-4939-B82E-82754643023A}" presName="rootComposite" presStyleCnt="0"/>
      <dgm:spPr/>
    </dgm:pt>
    <dgm:pt modelId="{003C8005-2A36-45C2-AD85-012922A11AAF}" type="pres">
      <dgm:prSet presAssocID="{10238F31-A805-4939-B82E-82754643023A}" presName="rootText" presStyleLbl="node4" presStyleIdx="5" presStyleCnt="13" custScaleX="123060" custScaleY="114537">
        <dgm:presLayoutVars>
          <dgm:chPref val="3"/>
        </dgm:presLayoutVars>
      </dgm:prSet>
      <dgm:spPr/>
    </dgm:pt>
    <dgm:pt modelId="{7355189C-7762-49C1-B916-FADD8E8E2E0C}" type="pres">
      <dgm:prSet presAssocID="{10238F31-A805-4939-B82E-82754643023A}" presName="rootConnector" presStyleLbl="node4" presStyleIdx="5" presStyleCnt="13"/>
      <dgm:spPr/>
    </dgm:pt>
    <dgm:pt modelId="{783DC4A6-456D-462B-A97F-05603D9703DA}" type="pres">
      <dgm:prSet presAssocID="{10238F31-A805-4939-B82E-82754643023A}" presName="hierChild4" presStyleCnt="0"/>
      <dgm:spPr/>
    </dgm:pt>
    <dgm:pt modelId="{62033B9A-9DC0-47C1-A14E-9903DAA37495}" type="pres">
      <dgm:prSet presAssocID="{10238F31-A805-4939-B82E-82754643023A}" presName="hierChild5" presStyleCnt="0"/>
      <dgm:spPr/>
    </dgm:pt>
    <dgm:pt modelId="{10D58C1A-9679-4D17-9507-F4952FF755D6}" type="pres">
      <dgm:prSet presAssocID="{C868DEDD-973E-4044-A0D0-6F50F679D541}" presName="hierChild5" presStyleCnt="0"/>
      <dgm:spPr/>
    </dgm:pt>
    <dgm:pt modelId="{F4ED80ED-8626-4AFA-8300-A99F6AC539BA}" type="pres">
      <dgm:prSet presAssocID="{B54CD225-54E0-4F27-8588-EE5A4F56CEA3}" presName="Name37" presStyleLbl="parChTrans1D4" presStyleIdx="6" presStyleCnt="13"/>
      <dgm:spPr/>
    </dgm:pt>
    <dgm:pt modelId="{B64A3AFA-6ECF-4B1B-9573-68CC91702C04}" type="pres">
      <dgm:prSet presAssocID="{ADC45B55-8A1E-42D7-BD3F-21876C333DD4}" presName="hierRoot2" presStyleCnt="0">
        <dgm:presLayoutVars>
          <dgm:hierBranch val="init"/>
        </dgm:presLayoutVars>
      </dgm:prSet>
      <dgm:spPr/>
    </dgm:pt>
    <dgm:pt modelId="{B9ADD231-0B19-41DB-9E2B-42E95645D523}" type="pres">
      <dgm:prSet presAssocID="{ADC45B55-8A1E-42D7-BD3F-21876C333DD4}" presName="rootComposite" presStyleCnt="0"/>
      <dgm:spPr/>
    </dgm:pt>
    <dgm:pt modelId="{156686AB-E1C8-4A5F-8435-A1194CADBDC8}" type="pres">
      <dgm:prSet presAssocID="{ADC45B55-8A1E-42D7-BD3F-21876C333DD4}" presName="rootText" presStyleLbl="node4" presStyleIdx="6" presStyleCnt="13" custScaleX="116528" custScaleY="128040">
        <dgm:presLayoutVars>
          <dgm:chPref val="3"/>
        </dgm:presLayoutVars>
      </dgm:prSet>
      <dgm:spPr/>
    </dgm:pt>
    <dgm:pt modelId="{4ACF73EF-78AB-406C-B930-CABD87ECF452}" type="pres">
      <dgm:prSet presAssocID="{ADC45B55-8A1E-42D7-BD3F-21876C333DD4}" presName="rootConnector" presStyleLbl="node4" presStyleIdx="6" presStyleCnt="13"/>
      <dgm:spPr/>
    </dgm:pt>
    <dgm:pt modelId="{30D67D74-779B-4D70-8A26-067E0C2E65CB}" type="pres">
      <dgm:prSet presAssocID="{ADC45B55-8A1E-42D7-BD3F-21876C333DD4}" presName="hierChild4" presStyleCnt="0"/>
      <dgm:spPr/>
    </dgm:pt>
    <dgm:pt modelId="{2DBF0F98-2E14-4E68-9480-A34CE1A33F5A}" type="pres">
      <dgm:prSet presAssocID="{ADC45B55-8A1E-42D7-BD3F-21876C333DD4}" presName="hierChild5" presStyleCnt="0"/>
      <dgm:spPr/>
    </dgm:pt>
    <dgm:pt modelId="{282519D8-0FD5-48AB-8932-BCDFD435BECD}" type="pres">
      <dgm:prSet presAssocID="{AF680FCE-CB60-464E-B0E8-897DC9AB32F9}" presName="hierChild5" presStyleCnt="0"/>
      <dgm:spPr/>
    </dgm:pt>
    <dgm:pt modelId="{20B9A79A-53AA-4D0D-8E9E-070DDB849889}" type="pres">
      <dgm:prSet presAssocID="{F4BDD490-FCC3-4644-B405-DCEA903F8328}" presName="Name37" presStyleLbl="parChTrans1D4" presStyleIdx="7" presStyleCnt="13"/>
      <dgm:spPr/>
    </dgm:pt>
    <dgm:pt modelId="{C850F6B9-1D15-4537-8596-2A0DFFCD3208}" type="pres">
      <dgm:prSet presAssocID="{ECBBA3DA-C2F3-4AA4-8ACD-2DF577D6444B}" presName="hierRoot2" presStyleCnt="0">
        <dgm:presLayoutVars>
          <dgm:hierBranch val="init"/>
        </dgm:presLayoutVars>
      </dgm:prSet>
      <dgm:spPr/>
    </dgm:pt>
    <dgm:pt modelId="{7A51FDA7-10DF-45F4-8436-2AA77CB7CABD}" type="pres">
      <dgm:prSet presAssocID="{ECBBA3DA-C2F3-4AA4-8ACD-2DF577D6444B}" presName="rootComposite" presStyleCnt="0"/>
      <dgm:spPr/>
    </dgm:pt>
    <dgm:pt modelId="{12D847E8-751B-418F-BF28-DC22192018E2}" type="pres">
      <dgm:prSet presAssocID="{ECBBA3DA-C2F3-4AA4-8ACD-2DF577D6444B}" presName="rootText" presStyleLbl="node4" presStyleIdx="7" presStyleCnt="13" custScaleX="130179" custScaleY="119266" custLinFactNeighborX="-324">
        <dgm:presLayoutVars>
          <dgm:chPref val="3"/>
        </dgm:presLayoutVars>
      </dgm:prSet>
      <dgm:spPr/>
    </dgm:pt>
    <dgm:pt modelId="{13FA5E6A-C54A-4EC8-A1FC-1D6F9B1934A9}" type="pres">
      <dgm:prSet presAssocID="{ECBBA3DA-C2F3-4AA4-8ACD-2DF577D6444B}" presName="rootConnector" presStyleLbl="node4" presStyleIdx="7" presStyleCnt="13"/>
      <dgm:spPr/>
    </dgm:pt>
    <dgm:pt modelId="{746E2F8B-3D17-43A9-9040-ECAAB645CA03}" type="pres">
      <dgm:prSet presAssocID="{ECBBA3DA-C2F3-4AA4-8ACD-2DF577D6444B}" presName="hierChild4" presStyleCnt="0"/>
      <dgm:spPr/>
    </dgm:pt>
    <dgm:pt modelId="{80FD19FF-9070-4E13-BCC8-E193F614AF9C}" type="pres">
      <dgm:prSet presAssocID="{ECBBA3DA-C2F3-4AA4-8ACD-2DF577D6444B}" presName="hierChild5" presStyleCnt="0"/>
      <dgm:spPr/>
    </dgm:pt>
    <dgm:pt modelId="{B2866EB8-57B6-4166-8FF5-569770103D11}" type="pres">
      <dgm:prSet presAssocID="{EBBCF5C8-75F9-4E34-A048-77194B2C31FE}" presName="Name37" presStyleLbl="parChTrans1D4" presStyleIdx="8" presStyleCnt="13"/>
      <dgm:spPr/>
    </dgm:pt>
    <dgm:pt modelId="{AE60274A-E530-4631-88DA-8D2DF3D2EFF8}" type="pres">
      <dgm:prSet presAssocID="{9D37DEA3-7181-48E1-BE1B-A98AFD8F0355}" presName="hierRoot2" presStyleCnt="0">
        <dgm:presLayoutVars>
          <dgm:hierBranch val="init"/>
        </dgm:presLayoutVars>
      </dgm:prSet>
      <dgm:spPr/>
    </dgm:pt>
    <dgm:pt modelId="{B6C6DA48-EB13-413E-B8B7-95E3478D2D9E}" type="pres">
      <dgm:prSet presAssocID="{9D37DEA3-7181-48E1-BE1B-A98AFD8F0355}" presName="rootComposite" presStyleCnt="0"/>
      <dgm:spPr/>
    </dgm:pt>
    <dgm:pt modelId="{081AF442-C0E5-4DA0-BCC5-4A8B2E6B94AD}" type="pres">
      <dgm:prSet presAssocID="{9D37DEA3-7181-48E1-BE1B-A98AFD8F0355}" presName="rootText" presStyleLbl="node4" presStyleIdx="8" presStyleCnt="13" custLinFactNeighborX="-324">
        <dgm:presLayoutVars>
          <dgm:chPref val="3"/>
        </dgm:presLayoutVars>
      </dgm:prSet>
      <dgm:spPr/>
    </dgm:pt>
    <dgm:pt modelId="{6BDDE747-C7E6-41F1-9512-36C3C8549839}" type="pres">
      <dgm:prSet presAssocID="{9D37DEA3-7181-48E1-BE1B-A98AFD8F0355}" presName="rootConnector" presStyleLbl="node4" presStyleIdx="8" presStyleCnt="13"/>
      <dgm:spPr/>
    </dgm:pt>
    <dgm:pt modelId="{BB2FC42B-A48E-4F01-9830-4EC60969A80A}" type="pres">
      <dgm:prSet presAssocID="{9D37DEA3-7181-48E1-BE1B-A98AFD8F0355}" presName="hierChild4" presStyleCnt="0"/>
      <dgm:spPr/>
    </dgm:pt>
    <dgm:pt modelId="{AEDF5B71-064E-44D7-B63D-45E62659BA56}" type="pres">
      <dgm:prSet presAssocID="{5B1D5681-5148-4B74-8554-DAF4491C5FF1}" presName="Name37" presStyleLbl="parChTrans1D4" presStyleIdx="9" presStyleCnt="13"/>
      <dgm:spPr/>
    </dgm:pt>
    <dgm:pt modelId="{D367437E-1C95-4F8B-8D75-0B1E78AB30C4}" type="pres">
      <dgm:prSet presAssocID="{6741F77D-3588-4418-936F-E1BD60246F19}" presName="hierRoot2" presStyleCnt="0">
        <dgm:presLayoutVars>
          <dgm:hierBranch val="init"/>
        </dgm:presLayoutVars>
      </dgm:prSet>
      <dgm:spPr/>
    </dgm:pt>
    <dgm:pt modelId="{1C9A00C9-85A3-432D-BA29-01C9A543D272}" type="pres">
      <dgm:prSet presAssocID="{6741F77D-3588-4418-936F-E1BD60246F19}" presName="rootComposite" presStyleCnt="0"/>
      <dgm:spPr/>
    </dgm:pt>
    <dgm:pt modelId="{B979A397-7586-4181-AB92-F249BB86A0E6}" type="pres">
      <dgm:prSet presAssocID="{6741F77D-3588-4418-936F-E1BD60246F19}" presName="rootText" presStyleLbl="node4" presStyleIdx="9" presStyleCnt="13" custLinFactNeighborX="-324">
        <dgm:presLayoutVars>
          <dgm:chPref val="3"/>
        </dgm:presLayoutVars>
      </dgm:prSet>
      <dgm:spPr/>
    </dgm:pt>
    <dgm:pt modelId="{4AF37AB9-32D7-4A9E-B8E9-08E6806F5700}" type="pres">
      <dgm:prSet presAssocID="{6741F77D-3588-4418-936F-E1BD60246F19}" presName="rootConnector" presStyleLbl="node4" presStyleIdx="9" presStyleCnt="13"/>
      <dgm:spPr/>
    </dgm:pt>
    <dgm:pt modelId="{83E9B9C7-472B-453C-96E5-0786F3F5F91D}" type="pres">
      <dgm:prSet presAssocID="{6741F77D-3588-4418-936F-E1BD60246F19}" presName="hierChild4" presStyleCnt="0"/>
      <dgm:spPr/>
    </dgm:pt>
    <dgm:pt modelId="{57C928DC-03B2-4D3B-8D71-2B1E5EF426CD}" type="pres">
      <dgm:prSet presAssocID="{6741F77D-3588-4418-936F-E1BD60246F19}" presName="hierChild5" presStyleCnt="0"/>
      <dgm:spPr/>
    </dgm:pt>
    <dgm:pt modelId="{11F8D1CD-50DF-4BC9-B92C-1372A4F5E285}" type="pres">
      <dgm:prSet presAssocID="{77D0962C-83F0-46AD-95CD-FF150A8E486F}" presName="Name37" presStyleLbl="parChTrans1D4" presStyleIdx="10" presStyleCnt="13"/>
      <dgm:spPr/>
    </dgm:pt>
    <dgm:pt modelId="{12BBE622-447E-469D-8770-B217AC23261E}" type="pres">
      <dgm:prSet presAssocID="{44A2D2C3-7D23-41D3-84C4-ABF4309C4ACA}" presName="hierRoot2" presStyleCnt="0">
        <dgm:presLayoutVars>
          <dgm:hierBranch val="init"/>
        </dgm:presLayoutVars>
      </dgm:prSet>
      <dgm:spPr/>
    </dgm:pt>
    <dgm:pt modelId="{59111B61-30EC-4D24-B95C-527A96F1A20B}" type="pres">
      <dgm:prSet presAssocID="{44A2D2C3-7D23-41D3-84C4-ABF4309C4ACA}" presName="rootComposite" presStyleCnt="0"/>
      <dgm:spPr/>
    </dgm:pt>
    <dgm:pt modelId="{5BA3B4C5-37FC-4CCD-903B-1BA7F1341B3D}" type="pres">
      <dgm:prSet presAssocID="{44A2D2C3-7D23-41D3-84C4-ABF4309C4ACA}" presName="rootText" presStyleLbl="node4" presStyleIdx="10" presStyleCnt="13" custScaleY="136511" custLinFactNeighborX="-324">
        <dgm:presLayoutVars>
          <dgm:chPref val="3"/>
        </dgm:presLayoutVars>
      </dgm:prSet>
      <dgm:spPr/>
    </dgm:pt>
    <dgm:pt modelId="{75DC01A2-5968-4309-8463-7E1D7DF8C9A8}" type="pres">
      <dgm:prSet presAssocID="{44A2D2C3-7D23-41D3-84C4-ABF4309C4ACA}" presName="rootConnector" presStyleLbl="node4" presStyleIdx="10" presStyleCnt="13"/>
      <dgm:spPr/>
    </dgm:pt>
    <dgm:pt modelId="{B7D23052-2CEB-4229-881D-4479E3E66F61}" type="pres">
      <dgm:prSet presAssocID="{44A2D2C3-7D23-41D3-84C4-ABF4309C4ACA}" presName="hierChild4" presStyleCnt="0"/>
      <dgm:spPr/>
    </dgm:pt>
    <dgm:pt modelId="{09801995-F8B0-4C72-9E5A-BF7A963CF6C5}" type="pres">
      <dgm:prSet presAssocID="{44A2D2C3-7D23-41D3-84C4-ABF4309C4ACA}" presName="hierChild5" presStyleCnt="0"/>
      <dgm:spPr/>
    </dgm:pt>
    <dgm:pt modelId="{C9CB368F-28E9-480A-8D7C-3C4129EE1617}" type="pres">
      <dgm:prSet presAssocID="{9D37DEA3-7181-48E1-BE1B-A98AFD8F0355}" presName="hierChild5" presStyleCnt="0"/>
      <dgm:spPr/>
    </dgm:pt>
    <dgm:pt modelId="{5BAE8B19-0D5D-4DB5-A0B8-0AE0E7C02A22}" type="pres">
      <dgm:prSet presAssocID="{EC66206F-6116-46F2-8F12-BF049199FCB4}" presName="hierChild5" presStyleCnt="0"/>
      <dgm:spPr/>
    </dgm:pt>
    <dgm:pt modelId="{B9705418-4109-4690-A8F2-835D6847E517}" type="pres">
      <dgm:prSet presAssocID="{2073DDFC-AF77-40DD-9357-1CEF327B76F2}" presName="hierChild5" presStyleCnt="0"/>
      <dgm:spPr/>
    </dgm:pt>
    <dgm:pt modelId="{8355BC81-EE05-4786-98F6-55AD562124A6}" type="pres">
      <dgm:prSet presAssocID="{1B1E29C9-EAAE-4203-A719-FE0C16307415}" presName="Name37" presStyleLbl="parChTrans1D2" presStyleIdx="1" presStyleCnt="7"/>
      <dgm:spPr/>
    </dgm:pt>
    <dgm:pt modelId="{AB2F83E9-F5A3-42B0-8E4B-084C03384EFE}" type="pres">
      <dgm:prSet presAssocID="{F941C30D-9B32-41B3-870B-694B789BC91D}" presName="hierRoot2" presStyleCnt="0">
        <dgm:presLayoutVars>
          <dgm:hierBranch val="init"/>
        </dgm:presLayoutVars>
      </dgm:prSet>
      <dgm:spPr/>
    </dgm:pt>
    <dgm:pt modelId="{E4F33E13-9222-4B38-B994-681049E90911}" type="pres">
      <dgm:prSet presAssocID="{F941C30D-9B32-41B3-870B-694B789BC91D}" presName="rootComposite" presStyleCnt="0"/>
      <dgm:spPr/>
    </dgm:pt>
    <dgm:pt modelId="{DCAD1776-9EC5-4A4D-9F01-7076D0BDB64C}" type="pres">
      <dgm:prSet presAssocID="{F941C30D-9B32-41B3-870B-694B789BC91D}" presName="rootText" presStyleLbl="node2" presStyleIdx="1" presStyleCnt="7" custLinFactNeighborX="-324">
        <dgm:presLayoutVars>
          <dgm:chPref val="3"/>
        </dgm:presLayoutVars>
      </dgm:prSet>
      <dgm:spPr/>
    </dgm:pt>
    <dgm:pt modelId="{31C4E290-8D4C-4912-A35E-26208351910B}" type="pres">
      <dgm:prSet presAssocID="{F941C30D-9B32-41B3-870B-694B789BC91D}" presName="rootConnector" presStyleLbl="node2" presStyleIdx="1" presStyleCnt="7"/>
      <dgm:spPr/>
    </dgm:pt>
    <dgm:pt modelId="{76CD2FAF-56FB-4193-9007-2A0503F6F51D}" type="pres">
      <dgm:prSet presAssocID="{F941C30D-9B32-41B3-870B-694B789BC91D}" presName="hierChild4" presStyleCnt="0"/>
      <dgm:spPr/>
    </dgm:pt>
    <dgm:pt modelId="{A3FCEF6B-34D1-4780-AF01-EF4A47DB65DA}" type="pres">
      <dgm:prSet presAssocID="{6752B890-E4E6-4363-8062-FA42C99870CD}" presName="Name37" presStyleLbl="parChTrans1D3" presStyleIdx="4" presStyleCnt="18"/>
      <dgm:spPr/>
    </dgm:pt>
    <dgm:pt modelId="{0821C139-5291-4484-BF02-4620DAFD95CC}" type="pres">
      <dgm:prSet presAssocID="{5660EFB2-F403-4039-A6E9-E2561F76D95A}" presName="hierRoot2" presStyleCnt="0">
        <dgm:presLayoutVars>
          <dgm:hierBranch val="init"/>
        </dgm:presLayoutVars>
      </dgm:prSet>
      <dgm:spPr/>
    </dgm:pt>
    <dgm:pt modelId="{E5A901EC-7ECA-45A6-89D8-0E279A631624}" type="pres">
      <dgm:prSet presAssocID="{5660EFB2-F403-4039-A6E9-E2561F76D95A}" presName="rootComposite" presStyleCnt="0"/>
      <dgm:spPr/>
    </dgm:pt>
    <dgm:pt modelId="{C4C0B896-E225-46FB-BA22-8A2F2D8BE788}" type="pres">
      <dgm:prSet presAssocID="{5660EFB2-F403-4039-A6E9-E2561F76D95A}" presName="rootText" presStyleLbl="node3" presStyleIdx="4" presStyleCnt="18" custScaleX="118662" custLinFactNeighborX="-324">
        <dgm:presLayoutVars>
          <dgm:chPref val="3"/>
        </dgm:presLayoutVars>
      </dgm:prSet>
      <dgm:spPr/>
    </dgm:pt>
    <dgm:pt modelId="{7F017B63-7AAB-4F6B-AAA4-515CFFB70793}" type="pres">
      <dgm:prSet presAssocID="{5660EFB2-F403-4039-A6E9-E2561F76D95A}" presName="rootConnector" presStyleLbl="node3" presStyleIdx="4" presStyleCnt="18"/>
      <dgm:spPr/>
    </dgm:pt>
    <dgm:pt modelId="{7C519C6D-8D21-4BCC-AC85-7F0F5445264F}" type="pres">
      <dgm:prSet presAssocID="{5660EFB2-F403-4039-A6E9-E2561F76D95A}" presName="hierChild4" presStyleCnt="0"/>
      <dgm:spPr/>
    </dgm:pt>
    <dgm:pt modelId="{15FA0FD4-17D4-4C7E-BDAE-CE3A30D425E4}" type="pres">
      <dgm:prSet presAssocID="{5660EFB2-F403-4039-A6E9-E2561F76D95A}" presName="hierChild5" presStyleCnt="0"/>
      <dgm:spPr/>
    </dgm:pt>
    <dgm:pt modelId="{BFFDE7E8-500B-4CB4-B3C5-7CD1A5826D79}" type="pres">
      <dgm:prSet presAssocID="{38362AE6-12AF-4627-B1C8-132C5C805A0C}" presName="Name37" presStyleLbl="parChTrans1D3" presStyleIdx="5" presStyleCnt="18"/>
      <dgm:spPr/>
    </dgm:pt>
    <dgm:pt modelId="{6583A9F6-ED8F-47D9-BC6A-F2A6174160C2}" type="pres">
      <dgm:prSet presAssocID="{F36A8ED9-7EDF-4495-9564-7E626A4391DE}" presName="hierRoot2" presStyleCnt="0">
        <dgm:presLayoutVars>
          <dgm:hierBranch val="init"/>
        </dgm:presLayoutVars>
      </dgm:prSet>
      <dgm:spPr/>
    </dgm:pt>
    <dgm:pt modelId="{B6FC4010-2BDD-4B60-B488-F1D7B9B83FF2}" type="pres">
      <dgm:prSet presAssocID="{F36A8ED9-7EDF-4495-9564-7E626A4391DE}" presName="rootComposite" presStyleCnt="0"/>
      <dgm:spPr/>
    </dgm:pt>
    <dgm:pt modelId="{B4C22B72-9CA6-4630-9246-77105695ABA6}" type="pres">
      <dgm:prSet presAssocID="{F36A8ED9-7EDF-4495-9564-7E626A4391DE}" presName="rootText" presStyleLbl="node3" presStyleIdx="5" presStyleCnt="18" custScaleX="122226" custLinFactNeighborX="-324">
        <dgm:presLayoutVars>
          <dgm:chPref val="3"/>
        </dgm:presLayoutVars>
      </dgm:prSet>
      <dgm:spPr/>
    </dgm:pt>
    <dgm:pt modelId="{AC1F2500-D027-4893-9526-970246E8F3E3}" type="pres">
      <dgm:prSet presAssocID="{F36A8ED9-7EDF-4495-9564-7E626A4391DE}" presName="rootConnector" presStyleLbl="node3" presStyleIdx="5" presStyleCnt="18"/>
      <dgm:spPr/>
    </dgm:pt>
    <dgm:pt modelId="{5D9FD162-75F0-42E9-9B17-DC1087A987F2}" type="pres">
      <dgm:prSet presAssocID="{F36A8ED9-7EDF-4495-9564-7E626A4391DE}" presName="hierChild4" presStyleCnt="0"/>
      <dgm:spPr/>
    </dgm:pt>
    <dgm:pt modelId="{A3E96B93-2E2B-47EE-9D66-29C9F50DEB1D}" type="pres">
      <dgm:prSet presAssocID="{F36A8ED9-7EDF-4495-9564-7E626A4391DE}" presName="hierChild5" presStyleCnt="0"/>
      <dgm:spPr/>
    </dgm:pt>
    <dgm:pt modelId="{1691CBC0-63FB-4A14-A48F-115F74E6CD09}" type="pres">
      <dgm:prSet presAssocID="{27400528-58A3-4959-8094-C079FEFA3CC0}" presName="Name37" presStyleLbl="parChTrans1D3" presStyleIdx="6" presStyleCnt="18"/>
      <dgm:spPr/>
    </dgm:pt>
    <dgm:pt modelId="{1483B903-E9D6-4161-B612-D314F851AC8A}" type="pres">
      <dgm:prSet presAssocID="{65E8326C-1F8B-45C3-A652-16340FAC3EEA}" presName="hierRoot2" presStyleCnt="0">
        <dgm:presLayoutVars>
          <dgm:hierBranch val="init"/>
        </dgm:presLayoutVars>
      </dgm:prSet>
      <dgm:spPr/>
    </dgm:pt>
    <dgm:pt modelId="{5D9033DE-D5DB-4DFD-90E6-AF6FD3163F7F}" type="pres">
      <dgm:prSet presAssocID="{65E8326C-1F8B-45C3-A652-16340FAC3EEA}" presName="rootComposite" presStyleCnt="0"/>
      <dgm:spPr/>
    </dgm:pt>
    <dgm:pt modelId="{B2D780E0-60F0-4556-9E50-4D734D05931D}" type="pres">
      <dgm:prSet presAssocID="{65E8326C-1F8B-45C3-A652-16340FAC3EEA}" presName="rootText" presStyleLbl="node3" presStyleIdx="6" presStyleCnt="18" custScaleX="123419" custScaleY="173164" custLinFactNeighborX="-324">
        <dgm:presLayoutVars>
          <dgm:chPref val="3"/>
        </dgm:presLayoutVars>
      </dgm:prSet>
      <dgm:spPr/>
    </dgm:pt>
    <dgm:pt modelId="{DDF40C0D-0A1D-47EA-8BCE-6B62CDCC1161}" type="pres">
      <dgm:prSet presAssocID="{65E8326C-1F8B-45C3-A652-16340FAC3EEA}" presName="rootConnector" presStyleLbl="node3" presStyleIdx="6" presStyleCnt="18"/>
      <dgm:spPr/>
    </dgm:pt>
    <dgm:pt modelId="{18959B47-5BA1-4444-A518-B486E692E25E}" type="pres">
      <dgm:prSet presAssocID="{65E8326C-1F8B-45C3-A652-16340FAC3EEA}" presName="hierChild4" presStyleCnt="0"/>
      <dgm:spPr/>
    </dgm:pt>
    <dgm:pt modelId="{5CAA45DF-8720-45D5-8FB8-7DB3A6149310}" type="pres">
      <dgm:prSet presAssocID="{65E8326C-1F8B-45C3-A652-16340FAC3EEA}" presName="hierChild5" presStyleCnt="0"/>
      <dgm:spPr/>
    </dgm:pt>
    <dgm:pt modelId="{78F589D6-0D52-4AEF-A267-5F4281BEB11F}" type="pres">
      <dgm:prSet presAssocID="{F941C30D-9B32-41B3-870B-694B789BC91D}" presName="hierChild5" presStyleCnt="0"/>
      <dgm:spPr/>
    </dgm:pt>
    <dgm:pt modelId="{81E4998C-C2AC-433E-AE49-191237A42432}" type="pres">
      <dgm:prSet presAssocID="{D00F6DFD-0084-4017-A5FA-543B684C2A83}" presName="Name37" presStyleLbl="parChTrans1D2" presStyleIdx="2" presStyleCnt="7"/>
      <dgm:spPr/>
    </dgm:pt>
    <dgm:pt modelId="{6752B2A1-F9D0-4E43-A3F8-A5B64FCF24B5}" type="pres">
      <dgm:prSet presAssocID="{8DD59A3D-61D0-4632-AC41-E9F5A30D5A5A}" presName="hierRoot2" presStyleCnt="0">
        <dgm:presLayoutVars>
          <dgm:hierBranch val="init"/>
        </dgm:presLayoutVars>
      </dgm:prSet>
      <dgm:spPr/>
    </dgm:pt>
    <dgm:pt modelId="{6D00B7D4-900B-4891-8243-143566951D1D}" type="pres">
      <dgm:prSet presAssocID="{8DD59A3D-61D0-4632-AC41-E9F5A30D5A5A}" presName="rootComposite" presStyleCnt="0"/>
      <dgm:spPr/>
    </dgm:pt>
    <dgm:pt modelId="{88436A55-BC14-45C0-9B8A-28E0BF19E006}" type="pres">
      <dgm:prSet presAssocID="{8DD59A3D-61D0-4632-AC41-E9F5A30D5A5A}" presName="rootText" presStyleLbl="node2" presStyleIdx="2" presStyleCnt="7" custLinFactNeighborX="-324">
        <dgm:presLayoutVars>
          <dgm:chPref val="3"/>
        </dgm:presLayoutVars>
      </dgm:prSet>
      <dgm:spPr/>
    </dgm:pt>
    <dgm:pt modelId="{7EE90416-4AE0-4078-9F1A-1D108ABD0B2C}" type="pres">
      <dgm:prSet presAssocID="{8DD59A3D-61D0-4632-AC41-E9F5A30D5A5A}" presName="rootConnector" presStyleLbl="node2" presStyleIdx="2" presStyleCnt="7"/>
      <dgm:spPr/>
    </dgm:pt>
    <dgm:pt modelId="{9CD33342-BEFE-452A-8E01-D5127CCB2AAA}" type="pres">
      <dgm:prSet presAssocID="{8DD59A3D-61D0-4632-AC41-E9F5A30D5A5A}" presName="hierChild4" presStyleCnt="0"/>
      <dgm:spPr/>
    </dgm:pt>
    <dgm:pt modelId="{4A6081D4-AB6F-4BE2-9FAB-40DB69536B12}" type="pres">
      <dgm:prSet presAssocID="{4CE10687-C511-4CCC-8B4F-A6B9A981175F}" presName="Name37" presStyleLbl="parChTrans1D3" presStyleIdx="7" presStyleCnt="18"/>
      <dgm:spPr/>
    </dgm:pt>
    <dgm:pt modelId="{6B2B7FE7-763F-43C3-9815-86D88C3B4F8A}" type="pres">
      <dgm:prSet presAssocID="{2BE60844-E913-4372-8451-A0BA2294DAAC}" presName="hierRoot2" presStyleCnt="0">
        <dgm:presLayoutVars>
          <dgm:hierBranch val="init"/>
        </dgm:presLayoutVars>
      </dgm:prSet>
      <dgm:spPr/>
    </dgm:pt>
    <dgm:pt modelId="{23800B40-D5F0-4DA6-A890-F4E63714D8DC}" type="pres">
      <dgm:prSet presAssocID="{2BE60844-E913-4372-8451-A0BA2294DAAC}" presName="rootComposite" presStyleCnt="0"/>
      <dgm:spPr/>
    </dgm:pt>
    <dgm:pt modelId="{21004504-99A0-4C4F-AB96-5CC577F62AAD}" type="pres">
      <dgm:prSet presAssocID="{2BE60844-E913-4372-8451-A0BA2294DAAC}" presName="rootText" presStyleLbl="node3" presStyleIdx="7" presStyleCnt="18" custLinFactNeighborX="-324">
        <dgm:presLayoutVars>
          <dgm:chPref val="3"/>
        </dgm:presLayoutVars>
      </dgm:prSet>
      <dgm:spPr/>
    </dgm:pt>
    <dgm:pt modelId="{AA7A3E3B-CDA4-4F93-9853-8528B7C18CB3}" type="pres">
      <dgm:prSet presAssocID="{2BE60844-E913-4372-8451-A0BA2294DAAC}" presName="rootConnector" presStyleLbl="node3" presStyleIdx="7" presStyleCnt="18"/>
      <dgm:spPr/>
    </dgm:pt>
    <dgm:pt modelId="{45957992-C544-406C-8422-411A3D9360CC}" type="pres">
      <dgm:prSet presAssocID="{2BE60844-E913-4372-8451-A0BA2294DAAC}" presName="hierChild4" presStyleCnt="0"/>
      <dgm:spPr/>
    </dgm:pt>
    <dgm:pt modelId="{B8297CFC-0196-4861-B19E-3809089AA45F}" type="pres">
      <dgm:prSet presAssocID="{EA4E8D01-E142-4F54-A4AF-362B6FCBC270}" presName="Name37" presStyleLbl="parChTrans1D4" presStyleIdx="11" presStyleCnt="13"/>
      <dgm:spPr/>
    </dgm:pt>
    <dgm:pt modelId="{EEC4EDA2-A892-403C-9094-B794766AF4F2}" type="pres">
      <dgm:prSet presAssocID="{F85E305F-4FA6-4FE0-A712-E9346065F7D1}" presName="hierRoot2" presStyleCnt="0">
        <dgm:presLayoutVars>
          <dgm:hierBranch val="init"/>
        </dgm:presLayoutVars>
      </dgm:prSet>
      <dgm:spPr/>
    </dgm:pt>
    <dgm:pt modelId="{C365C42D-244A-4FBB-A7C5-A3F8E4326E82}" type="pres">
      <dgm:prSet presAssocID="{F85E305F-4FA6-4FE0-A712-E9346065F7D1}" presName="rootComposite" presStyleCnt="0"/>
      <dgm:spPr/>
    </dgm:pt>
    <dgm:pt modelId="{F139E8FD-68C2-4120-AA45-721DE69C3948}" type="pres">
      <dgm:prSet presAssocID="{F85E305F-4FA6-4FE0-A712-E9346065F7D1}" presName="rootText" presStyleLbl="node4" presStyleIdx="11" presStyleCnt="13" custScaleX="109550" custScaleY="131750" custLinFactNeighborX="-324">
        <dgm:presLayoutVars>
          <dgm:chPref val="3"/>
        </dgm:presLayoutVars>
      </dgm:prSet>
      <dgm:spPr/>
    </dgm:pt>
    <dgm:pt modelId="{1DBF17B2-9086-412C-9416-6591753FCC55}" type="pres">
      <dgm:prSet presAssocID="{F85E305F-4FA6-4FE0-A712-E9346065F7D1}" presName="rootConnector" presStyleLbl="node4" presStyleIdx="11" presStyleCnt="13"/>
      <dgm:spPr/>
    </dgm:pt>
    <dgm:pt modelId="{C9C1A38E-3D29-4972-A1E8-5BEC9E6924F6}" type="pres">
      <dgm:prSet presAssocID="{F85E305F-4FA6-4FE0-A712-E9346065F7D1}" presName="hierChild4" presStyleCnt="0"/>
      <dgm:spPr/>
    </dgm:pt>
    <dgm:pt modelId="{BBB8CAB4-2D09-4BEB-A9BE-384B6C8B0852}" type="pres">
      <dgm:prSet presAssocID="{F85E305F-4FA6-4FE0-A712-E9346065F7D1}" presName="hierChild5" presStyleCnt="0"/>
      <dgm:spPr/>
    </dgm:pt>
    <dgm:pt modelId="{CA99B2DD-DA48-48A5-9A1C-DE2AC203795E}" type="pres">
      <dgm:prSet presAssocID="{CBAC9583-ED4F-4FD7-9546-6F669AA29988}" presName="Name37" presStyleLbl="parChTrans1D4" presStyleIdx="12" presStyleCnt="13"/>
      <dgm:spPr/>
    </dgm:pt>
    <dgm:pt modelId="{9FE6ADA0-C635-4B97-9089-18649831B568}" type="pres">
      <dgm:prSet presAssocID="{B9D1EB02-8B6A-4BBA-A95B-0BC1E24EA34D}" presName="hierRoot2" presStyleCnt="0">
        <dgm:presLayoutVars>
          <dgm:hierBranch val="init"/>
        </dgm:presLayoutVars>
      </dgm:prSet>
      <dgm:spPr/>
    </dgm:pt>
    <dgm:pt modelId="{D0C28632-F16C-4960-BAA8-06ED3B7AB20E}" type="pres">
      <dgm:prSet presAssocID="{B9D1EB02-8B6A-4BBA-A95B-0BC1E24EA34D}" presName="rootComposite" presStyleCnt="0"/>
      <dgm:spPr/>
    </dgm:pt>
    <dgm:pt modelId="{1A8E90DB-E9C3-46CC-BD65-0169803C63AF}" type="pres">
      <dgm:prSet presAssocID="{B9D1EB02-8B6A-4BBA-A95B-0BC1E24EA34D}" presName="rootText" presStyleLbl="node4" presStyleIdx="12" presStyleCnt="13" custScaleX="121816" custScaleY="133414">
        <dgm:presLayoutVars>
          <dgm:chPref val="3"/>
        </dgm:presLayoutVars>
      </dgm:prSet>
      <dgm:spPr/>
    </dgm:pt>
    <dgm:pt modelId="{77E55823-7BC5-4552-8C30-362368331F50}" type="pres">
      <dgm:prSet presAssocID="{B9D1EB02-8B6A-4BBA-A95B-0BC1E24EA34D}" presName="rootConnector" presStyleLbl="node4" presStyleIdx="12" presStyleCnt="13"/>
      <dgm:spPr/>
    </dgm:pt>
    <dgm:pt modelId="{07B4EBE3-6298-490E-9A1C-8084442D8EA6}" type="pres">
      <dgm:prSet presAssocID="{B9D1EB02-8B6A-4BBA-A95B-0BC1E24EA34D}" presName="hierChild4" presStyleCnt="0"/>
      <dgm:spPr/>
    </dgm:pt>
    <dgm:pt modelId="{7860E7A6-1FAC-4AD8-A704-0BB55A032638}" type="pres">
      <dgm:prSet presAssocID="{B9D1EB02-8B6A-4BBA-A95B-0BC1E24EA34D}" presName="hierChild5" presStyleCnt="0"/>
      <dgm:spPr/>
    </dgm:pt>
    <dgm:pt modelId="{EFB05D0A-037D-428C-A23B-40FD4721DF86}" type="pres">
      <dgm:prSet presAssocID="{2BE60844-E913-4372-8451-A0BA2294DAAC}" presName="hierChild5" presStyleCnt="0"/>
      <dgm:spPr/>
    </dgm:pt>
    <dgm:pt modelId="{6D8F689E-92BC-448D-9E0D-4391DE31F985}" type="pres">
      <dgm:prSet presAssocID="{8DD59A3D-61D0-4632-AC41-E9F5A30D5A5A}" presName="hierChild5" presStyleCnt="0"/>
      <dgm:spPr/>
    </dgm:pt>
    <dgm:pt modelId="{7EBB3810-C391-4655-88C3-6704D3F1565F}" type="pres">
      <dgm:prSet presAssocID="{F0ABD421-3379-49C9-BE20-797A9C46CF2D}" presName="Name37" presStyleLbl="parChTrans1D2" presStyleIdx="3" presStyleCnt="7"/>
      <dgm:spPr/>
    </dgm:pt>
    <dgm:pt modelId="{92726542-5C37-4287-9B02-10B426ACCECC}" type="pres">
      <dgm:prSet presAssocID="{6DFC9FD9-A399-4007-897C-D34949AFE93B}" presName="hierRoot2" presStyleCnt="0">
        <dgm:presLayoutVars>
          <dgm:hierBranch val="init"/>
        </dgm:presLayoutVars>
      </dgm:prSet>
      <dgm:spPr/>
    </dgm:pt>
    <dgm:pt modelId="{4C63BF89-034D-4F0C-A776-7DDA9B248CD7}" type="pres">
      <dgm:prSet presAssocID="{6DFC9FD9-A399-4007-897C-D34949AFE93B}" presName="rootComposite" presStyleCnt="0"/>
      <dgm:spPr/>
    </dgm:pt>
    <dgm:pt modelId="{C536920D-5891-44D6-B526-A60D52899912}" type="pres">
      <dgm:prSet presAssocID="{6DFC9FD9-A399-4007-897C-D34949AFE93B}" presName="rootText" presStyleLbl="node2" presStyleIdx="3" presStyleCnt="7" custLinFactNeighborX="-324">
        <dgm:presLayoutVars>
          <dgm:chPref val="3"/>
        </dgm:presLayoutVars>
      </dgm:prSet>
      <dgm:spPr/>
    </dgm:pt>
    <dgm:pt modelId="{0D7A8F0F-8499-4013-9972-E5EE10506F74}" type="pres">
      <dgm:prSet presAssocID="{6DFC9FD9-A399-4007-897C-D34949AFE93B}" presName="rootConnector" presStyleLbl="node2" presStyleIdx="3" presStyleCnt="7"/>
      <dgm:spPr/>
    </dgm:pt>
    <dgm:pt modelId="{4F8BB64B-C0DD-4336-804F-094397D6966E}" type="pres">
      <dgm:prSet presAssocID="{6DFC9FD9-A399-4007-897C-D34949AFE93B}" presName="hierChild4" presStyleCnt="0"/>
      <dgm:spPr/>
    </dgm:pt>
    <dgm:pt modelId="{6CB59A9D-9AE7-4C53-BE49-3F3BA1EE79BB}" type="pres">
      <dgm:prSet presAssocID="{E6F35F9F-6253-465F-BE6B-D3F88B049A4A}" presName="Name37" presStyleLbl="parChTrans1D3" presStyleIdx="8" presStyleCnt="18"/>
      <dgm:spPr/>
    </dgm:pt>
    <dgm:pt modelId="{649994B3-B513-4507-B150-E000B9647EDC}" type="pres">
      <dgm:prSet presAssocID="{C8E22B14-1E1D-4E8B-98DC-A5DFF698F797}" presName="hierRoot2" presStyleCnt="0">
        <dgm:presLayoutVars>
          <dgm:hierBranch val="init"/>
        </dgm:presLayoutVars>
      </dgm:prSet>
      <dgm:spPr/>
    </dgm:pt>
    <dgm:pt modelId="{B164510D-12B3-4A88-B668-8E66F15B1E76}" type="pres">
      <dgm:prSet presAssocID="{C8E22B14-1E1D-4E8B-98DC-A5DFF698F797}" presName="rootComposite" presStyleCnt="0"/>
      <dgm:spPr/>
    </dgm:pt>
    <dgm:pt modelId="{0BAE25ED-3545-4077-A491-3B957C7EF1C2}" type="pres">
      <dgm:prSet presAssocID="{C8E22B14-1E1D-4E8B-98DC-A5DFF698F797}" presName="rootText" presStyleLbl="node3" presStyleIdx="8" presStyleCnt="18" custScaleY="155004" custLinFactNeighborX="-324">
        <dgm:presLayoutVars>
          <dgm:chPref val="3"/>
        </dgm:presLayoutVars>
      </dgm:prSet>
      <dgm:spPr/>
    </dgm:pt>
    <dgm:pt modelId="{C52A7422-4D3C-4375-8BE5-475ECEC39897}" type="pres">
      <dgm:prSet presAssocID="{C8E22B14-1E1D-4E8B-98DC-A5DFF698F797}" presName="rootConnector" presStyleLbl="node3" presStyleIdx="8" presStyleCnt="18"/>
      <dgm:spPr/>
    </dgm:pt>
    <dgm:pt modelId="{D787AE49-497C-4D39-834F-5DE198DAABEC}" type="pres">
      <dgm:prSet presAssocID="{C8E22B14-1E1D-4E8B-98DC-A5DFF698F797}" presName="hierChild4" presStyleCnt="0"/>
      <dgm:spPr/>
    </dgm:pt>
    <dgm:pt modelId="{2C7C376D-1407-4099-BD27-0CBEB9794AE9}" type="pres">
      <dgm:prSet presAssocID="{C8E22B14-1E1D-4E8B-98DC-A5DFF698F797}" presName="hierChild5" presStyleCnt="0"/>
      <dgm:spPr/>
    </dgm:pt>
    <dgm:pt modelId="{4CF067A0-3809-4883-A634-B94920D5DDFB}" type="pres">
      <dgm:prSet presAssocID="{6DFC9FD9-A399-4007-897C-D34949AFE93B}" presName="hierChild5" presStyleCnt="0"/>
      <dgm:spPr/>
    </dgm:pt>
    <dgm:pt modelId="{70E10BEB-F29C-4A6C-934B-B25FAD8CBEFD}" type="pres">
      <dgm:prSet presAssocID="{D3313E3B-F6AB-46AF-8721-ED307EDA5D15}" presName="Name37" presStyleLbl="parChTrans1D2" presStyleIdx="4" presStyleCnt="7"/>
      <dgm:spPr/>
    </dgm:pt>
    <dgm:pt modelId="{5B963CB6-BC8E-4635-A1C6-40D1F24E1444}" type="pres">
      <dgm:prSet presAssocID="{DB921AD6-FB8A-4407-A495-044BE765C3A1}" presName="hierRoot2" presStyleCnt="0">
        <dgm:presLayoutVars>
          <dgm:hierBranch val="init"/>
        </dgm:presLayoutVars>
      </dgm:prSet>
      <dgm:spPr/>
    </dgm:pt>
    <dgm:pt modelId="{5908F14B-6999-4C72-B5E0-99D01830B012}" type="pres">
      <dgm:prSet presAssocID="{DB921AD6-FB8A-4407-A495-044BE765C3A1}" presName="rootComposite" presStyleCnt="0"/>
      <dgm:spPr/>
    </dgm:pt>
    <dgm:pt modelId="{C85DC6CC-9CAF-4C1E-A468-C8887434D54B}" type="pres">
      <dgm:prSet presAssocID="{DB921AD6-FB8A-4407-A495-044BE765C3A1}" presName="rootText" presStyleLbl="node2" presStyleIdx="4" presStyleCnt="7" custLinFactNeighborX="-324">
        <dgm:presLayoutVars>
          <dgm:chPref val="3"/>
        </dgm:presLayoutVars>
      </dgm:prSet>
      <dgm:spPr/>
    </dgm:pt>
    <dgm:pt modelId="{6799FCD4-A7DF-483D-9FAD-5814D151B425}" type="pres">
      <dgm:prSet presAssocID="{DB921AD6-FB8A-4407-A495-044BE765C3A1}" presName="rootConnector" presStyleLbl="node2" presStyleIdx="4" presStyleCnt="7"/>
      <dgm:spPr/>
    </dgm:pt>
    <dgm:pt modelId="{B56E6C09-415F-47CD-ADDD-A6AE53D98F91}" type="pres">
      <dgm:prSet presAssocID="{DB921AD6-FB8A-4407-A495-044BE765C3A1}" presName="hierChild4" presStyleCnt="0"/>
      <dgm:spPr/>
    </dgm:pt>
    <dgm:pt modelId="{EAC58DBC-F816-441E-8525-014E7D87696C}" type="pres">
      <dgm:prSet presAssocID="{E9246356-761A-406F-AAD9-D45BB4D1A6B8}" presName="Name37" presStyleLbl="parChTrans1D3" presStyleIdx="9" presStyleCnt="18"/>
      <dgm:spPr/>
    </dgm:pt>
    <dgm:pt modelId="{1B4C67BD-46E5-44E0-A56D-DD2E4AD42F0D}" type="pres">
      <dgm:prSet presAssocID="{5A88176E-7B0C-4B13-B16C-E28477C1AADB}" presName="hierRoot2" presStyleCnt="0">
        <dgm:presLayoutVars>
          <dgm:hierBranch val="init"/>
        </dgm:presLayoutVars>
      </dgm:prSet>
      <dgm:spPr/>
    </dgm:pt>
    <dgm:pt modelId="{FE908600-9F57-4864-8F4F-83825040AA03}" type="pres">
      <dgm:prSet presAssocID="{5A88176E-7B0C-4B13-B16C-E28477C1AADB}" presName="rootComposite" presStyleCnt="0"/>
      <dgm:spPr/>
    </dgm:pt>
    <dgm:pt modelId="{79B13F00-6BF7-437A-90F6-162AB83524C2}" type="pres">
      <dgm:prSet presAssocID="{5A88176E-7B0C-4B13-B16C-E28477C1AADB}" presName="rootText" presStyleLbl="node3" presStyleIdx="9" presStyleCnt="18" custScaleX="130355" custScaleY="131041" custLinFactNeighborX="-324">
        <dgm:presLayoutVars>
          <dgm:chPref val="3"/>
        </dgm:presLayoutVars>
      </dgm:prSet>
      <dgm:spPr/>
    </dgm:pt>
    <dgm:pt modelId="{E6BBF9C7-DCBC-45AA-89E2-1082A3BBFFCB}" type="pres">
      <dgm:prSet presAssocID="{5A88176E-7B0C-4B13-B16C-E28477C1AADB}" presName="rootConnector" presStyleLbl="node3" presStyleIdx="9" presStyleCnt="18"/>
      <dgm:spPr/>
    </dgm:pt>
    <dgm:pt modelId="{D2CFB54E-DF1C-45B4-86E1-46302A77C3E1}" type="pres">
      <dgm:prSet presAssocID="{5A88176E-7B0C-4B13-B16C-E28477C1AADB}" presName="hierChild4" presStyleCnt="0"/>
      <dgm:spPr/>
    </dgm:pt>
    <dgm:pt modelId="{88242D70-830A-4F7B-BF6A-9A030B78CE76}" type="pres">
      <dgm:prSet presAssocID="{5A88176E-7B0C-4B13-B16C-E28477C1AADB}" presName="hierChild5" presStyleCnt="0"/>
      <dgm:spPr/>
    </dgm:pt>
    <dgm:pt modelId="{BBD00E62-F777-477D-8908-7E3AED4E32A8}" type="pres">
      <dgm:prSet presAssocID="{4316C93B-626C-4BD6-870C-88F1C70F208B}" presName="Name37" presStyleLbl="parChTrans1D3" presStyleIdx="10" presStyleCnt="18"/>
      <dgm:spPr/>
    </dgm:pt>
    <dgm:pt modelId="{930E3693-1C73-42B9-ADA7-294297337F23}" type="pres">
      <dgm:prSet presAssocID="{6473B133-2FE1-47A2-93A6-378A0B428F90}" presName="hierRoot2" presStyleCnt="0">
        <dgm:presLayoutVars>
          <dgm:hierBranch val="init"/>
        </dgm:presLayoutVars>
      </dgm:prSet>
      <dgm:spPr/>
    </dgm:pt>
    <dgm:pt modelId="{B90BC53F-11B7-4CFB-8E03-3D05CF2334BC}" type="pres">
      <dgm:prSet presAssocID="{6473B133-2FE1-47A2-93A6-378A0B428F90}" presName="rootComposite" presStyleCnt="0"/>
      <dgm:spPr/>
    </dgm:pt>
    <dgm:pt modelId="{07D1243C-089D-4B56-9D10-D3FD357C9470}" type="pres">
      <dgm:prSet presAssocID="{6473B133-2FE1-47A2-93A6-378A0B428F90}" presName="rootText" presStyleLbl="node3" presStyleIdx="10" presStyleCnt="18" custScaleX="130355" custLinFactNeighborX="-324">
        <dgm:presLayoutVars>
          <dgm:chPref val="3"/>
        </dgm:presLayoutVars>
      </dgm:prSet>
      <dgm:spPr/>
    </dgm:pt>
    <dgm:pt modelId="{860381D7-D367-4624-B2E9-3EFAD214C2BB}" type="pres">
      <dgm:prSet presAssocID="{6473B133-2FE1-47A2-93A6-378A0B428F90}" presName="rootConnector" presStyleLbl="node3" presStyleIdx="10" presStyleCnt="18"/>
      <dgm:spPr/>
    </dgm:pt>
    <dgm:pt modelId="{45852BA7-E058-4B71-A110-CEAB2935270F}" type="pres">
      <dgm:prSet presAssocID="{6473B133-2FE1-47A2-93A6-378A0B428F90}" presName="hierChild4" presStyleCnt="0"/>
      <dgm:spPr/>
    </dgm:pt>
    <dgm:pt modelId="{F2126777-1C84-43AF-B6F6-DA36EF5D69EF}" type="pres">
      <dgm:prSet presAssocID="{6473B133-2FE1-47A2-93A6-378A0B428F90}" presName="hierChild5" presStyleCnt="0"/>
      <dgm:spPr/>
    </dgm:pt>
    <dgm:pt modelId="{250EFEAC-6FCC-4A3B-9EEC-26A7AB6A6887}" type="pres">
      <dgm:prSet presAssocID="{E1E1B5B0-B02A-412E-8E77-F78563E1A736}" presName="Name37" presStyleLbl="parChTrans1D3" presStyleIdx="11" presStyleCnt="18"/>
      <dgm:spPr/>
    </dgm:pt>
    <dgm:pt modelId="{79916130-B111-4F00-B6D7-42FEA49005C3}" type="pres">
      <dgm:prSet presAssocID="{C10FF396-A0F3-4DE5-8A56-BF4EA76B4473}" presName="hierRoot2" presStyleCnt="0">
        <dgm:presLayoutVars>
          <dgm:hierBranch val="init"/>
        </dgm:presLayoutVars>
      </dgm:prSet>
      <dgm:spPr/>
    </dgm:pt>
    <dgm:pt modelId="{028B7C41-3869-4D64-BC05-54DB7DB33A38}" type="pres">
      <dgm:prSet presAssocID="{C10FF396-A0F3-4DE5-8A56-BF4EA76B4473}" presName="rootComposite" presStyleCnt="0"/>
      <dgm:spPr/>
    </dgm:pt>
    <dgm:pt modelId="{CB7762A1-994C-4238-8A6D-3CDAD44A7DF6}" type="pres">
      <dgm:prSet presAssocID="{C10FF396-A0F3-4DE5-8A56-BF4EA76B4473}" presName="rootText" presStyleLbl="node3" presStyleIdx="11" presStyleCnt="18" custScaleX="130355" custScaleY="117877" custLinFactNeighborX="-324">
        <dgm:presLayoutVars>
          <dgm:chPref val="3"/>
        </dgm:presLayoutVars>
      </dgm:prSet>
      <dgm:spPr/>
    </dgm:pt>
    <dgm:pt modelId="{05069F2F-7C25-4C78-A73D-943EEF6D083F}" type="pres">
      <dgm:prSet presAssocID="{C10FF396-A0F3-4DE5-8A56-BF4EA76B4473}" presName="rootConnector" presStyleLbl="node3" presStyleIdx="11" presStyleCnt="18"/>
      <dgm:spPr/>
    </dgm:pt>
    <dgm:pt modelId="{74641C0C-6D37-4358-8C97-2A34A6F868DD}" type="pres">
      <dgm:prSet presAssocID="{C10FF396-A0F3-4DE5-8A56-BF4EA76B4473}" presName="hierChild4" presStyleCnt="0"/>
      <dgm:spPr/>
    </dgm:pt>
    <dgm:pt modelId="{EAED09FF-9DF4-4572-B0C6-43BDC8CBC183}" type="pres">
      <dgm:prSet presAssocID="{C10FF396-A0F3-4DE5-8A56-BF4EA76B4473}" presName="hierChild5" presStyleCnt="0"/>
      <dgm:spPr/>
    </dgm:pt>
    <dgm:pt modelId="{F1348F70-8310-4CB3-90CD-761B32A14608}" type="pres">
      <dgm:prSet presAssocID="{DB921AD6-FB8A-4407-A495-044BE765C3A1}" presName="hierChild5" presStyleCnt="0"/>
      <dgm:spPr/>
    </dgm:pt>
    <dgm:pt modelId="{F7876877-A20A-4A7C-99D2-9F4139474270}" type="pres">
      <dgm:prSet presAssocID="{10375EBE-EF8C-468B-B5C2-A74FBB85479D}" presName="Name37" presStyleLbl="parChTrans1D2" presStyleIdx="5" presStyleCnt="7"/>
      <dgm:spPr/>
    </dgm:pt>
    <dgm:pt modelId="{CFB7E461-23C3-45F9-B6FE-650AFB55F34B}" type="pres">
      <dgm:prSet presAssocID="{28D176C2-52FE-4ED1-B709-9171A91CB5AD}" presName="hierRoot2" presStyleCnt="0">
        <dgm:presLayoutVars>
          <dgm:hierBranch val="init"/>
        </dgm:presLayoutVars>
      </dgm:prSet>
      <dgm:spPr/>
    </dgm:pt>
    <dgm:pt modelId="{E5AAA8A2-968E-4226-B4C4-EB4193BDA9F0}" type="pres">
      <dgm:prSet presAssocID="{28D176C2-52FE-4ED1-B709-9171A91CB5AD}" presName="rootComposite" presStyleCnt="0"/>
      <dgm:spPr/>
    </dgm:pt>
    <dgm:pt modelId="{C0106E25-3A48-4245-8385-AADF5ADCDCFF}" type="pres">
      <dgm:prSet presAssocID="{28D176C2-52FE-4ED1-B709-9171A91CB5AD}" presName="rootText" presStyleLbl="node2" presStyleIdx="5" presStyleCnt="7" custLinFactNeighborX="-324">
        <dgm:presLayoutVars>
          <dgm:chPref val="3"/>
        </dgm:presLayoutVars>
      </dgm:prSet>
      <dgm:spPr/>
    </dgm:pt>
    <dgm:pt modelId="{C3F19BC4-4F47-4E7F-A7FA-5E024B27E015}" type="pres">
      <dgm:prSet presAssocID="{28D176C2-52FE-4ED1-B709-9171A91CB5AD}" presName="rootConnector" presStyleLbl="node2" presStyleIdx="5" presStyleCnt="7"/>
      <dgm:spPr/>
    </dgm:pt>
    <dgm:pt modelId="{F95C28F8-71F7-41AA-BB6F-8B7A903DE366}" type="pres">
      <dgm:prSet presAssocID="{28D176C2-52FE-4ED1-B709-9171A91CB5AD}" presName="hierChild4" presStyleCnt="0"/>
      <dgm:spPr/>
    </dgm:pt>
    <dgm:pt modelId="{4C4F4D12-C956-4B9C-B059-6E1540445F22}" type="pres">
      <dgm:prSet presAssocID="{6B8BA7E9-1A86-4D76-8AF7-F3C4044D9266}" presName="Name37" presStyleLbl="parChTrans1D3" presStyleIdx="12" presStyleCnt="18"/>
      <dgm:spPr/>
    </dgm:pt>
    <dgm:pt modelId="{5ACC854C-BDBA-4AE6-8BBC-F1A20B9D6669}" type="pres">
      <dgm:prSet presAssocID="{0080D6FC-60A5-497D-8B48-167C328AD6DF}" presName="hierRoot2" presStyleCnt="0">
        <dgm:presLayoutVars>
          <dgm:hierBranch val="init"/>
        </dgm:presLayoutVars>
      </dgm:prSet>
      <dgm:spPr/>
    </dgm:pt>
    <dgm:pt modelId="{E5533EBD-914B-4C19-BD6D-43256C7F8AF3}" type="pres">
      <dgm:prSet presAssocID="{0080D6FC-60A5-497D-8B48-167C328AD6DF}" presName="rootComposite" presStyleCnt="0"/>
      <dgm:spPr/>
    </dgm:pt>
    <dgm:pt modelId="{F70B610B-20A9-4CE2-A100-5E4E3CD82178}" type="pres">
      <dgm:prSet presAssocID="{0080D6FC-60A5-497D-8B48-167C328AD6DF}" presName="rootText" presStyleLbl="node3" presStyleIdx="12" presStyleCnt="18" custScaleX="118782">
        <dgm:presLayoutVars>
          <dgm:chPref val="3"/>
        </dgm:presLayoutVars>
      </dgm:prSet>
      <dgm:spPr/>
    </dgm:pt>
    <dgm:pt modelId="{F8588E08-A9CB-4F1D-9222-8E9E72331D99}" type="pres">
      <dgm:prSet presAssocID="{0080D6FC-60A5-497D-8B48-167C328AD6DF}" presName="rootConnector" presStyleLbl="node3" presStyleIdx="12" presStyleCnt="18"/>
      <dgm:spPr/>
    </dgm:pt>
    <dgm:pt modelId="{77CF8405-2EB1-4C72-82DF-79190B1C6FDD}" type="pres">
      <dgm:prSet presAssocID="{0080D6FC-60A5-497D-8B48-167C328AD6DF}" presName="hierChild4" presStyleCnt="0"/>
      <dgm:spPr/>
    </dgm:pt>
    <dgm:pt modelId="{970048A4-BD39-4EDB-B760-5655F59AABF8}" type="pres">
      <dgm:prSet presAssocID="{0080D6FC-60A5-497D-8B48-167C328AD6DF}" presName="hierChild5" presStyleCnt="0"/>
      <dgm:spPr/>
    </dgm:pt>
    <dgm:pt modelId="{C93654F7-CCCC-457E-BF43-116197BE8551}" type="pres">
      <dgm:prSet presAssocID="{67626697-5E05-4987-8F3B-2B43D6060D29}" presName="Name37" presStyleLbl="parChTrans1D3" presStyleIdx="13" presStyleCnt="18"/>
      <dgm:spPr/>
    </dgm:pt>
    <dgm:pt modelId="{610C4F97-D770-495B-BB0B-F8E153B1A90D}" type="pres">
      <dgm:prSet presAssocID="{3B73CA1C-2021-43C6-B818-443F2E0E9A50}" presName="hierRoot2" presStyleCnt="0">
        <dgm:presLayoutVars>
          <dgm:hierBranch val="init"/>
        </dgm:presLayoutVars>
      </dgm:prSet>
      <dgm:spPr/>
    </dgm:pt>
    <dgm:pt modelId="{06DB05FA-6920-4B42-AF42-17EB4C803E27}" type="pres">
      <dgm:prSet presAssocID="{3B73CA1C-2021-43C6-B818-443F2E0E9A50}" presName="rootComposite" presStyleCnt="0"/>
      <dgm:spPr/>
    </dgm:pt>
    <dgm:pt modelId="{BB1E5BF0-90E9-4559-BE14-909BCBF816A5}" type="pres">
      <dgm:prSet presAssocID="{3B73CA1C-2021-43C6-B818-443F2E0E9A50}" presName="rootText" presStyleLbl="node3" presStyleIdx="13" presStyleCnt="18" custScaleX="119189">
        <dgm:presLayoutVars>
          <dgm:chPref val="3"/>
        </dgm:presLayoutVars>
      </dgm:prSet>
      <dgm:spPr/>
    </dgm:pt>
    <dgm:pt modelId="{62ECFF44-6514-4456-959A-7B130C2E0F34}" type="pres">
      <dgm:prSet presAssocID="{3B73CA1C-2021-43C6-B818-443F2E0E9A50}" presName="rootConnector" presStyleLbl="node3" presStyleIdx="13" presStyleCnt="18"/>
      <dgm:spPr/>
    </dgm:pt>
    <dgm:pt modelId="{1CC97B9D-191D-4725-ADAC-336158082EA3}" type="pres">
      <dgm:prSet presAssocID="{3B73CA1C-2021-43C6-B818-443F2E0E9A50}" presName="hierChild4" presStyleCnt="0"/>
      <dgm:spPr/>
    </dgm:pt>
    <dgm:pt modelId="{94F9415C-E7B0-4AAA-8EEE-E13280BCF856}" type="pres">
      <dgm:prSet presAssocID="{3B73CA1C-2021-43C6-B818-443F2E0E9A50}" presName="hierChild5" presStyleCnt="0"/>
      <dgm:spPr/>
    </dgm:pt>
    <dgm:pt modelId="{30A0B216-02D8-4D63-9D3D-333AA793DF8A}" type="pres">
      <dgm:prSet presAssocID="{B1046490-CFCB-4C3E-A33C-EF033226E182}" presName="Name37" presStyleLbl="parChTrans1D3" presStyleIdx="14" presStyleCnt="18"/>
      <dgm:spPr/>
    </dgm:pt>
    <dgm:pt modelId="{FCF19D4A-D48B-4024-B630-F26180EAF622}" type="pres">
      <dgm:prSet presAssocID="{4F471B29-38C8-4A88-891F-B1007F58DE5B}" presName="hierRoot2" presStyleCnt="0">
        <dgm:presLayoutVars>
          <dgm:hierBranch val="init"/>
        </dgm:presLayoutVars>
      </dgm:prSet>
      <dgm:spPr/>
    </dgm:pt>
    <dgm:pt modelId="{F110B4C4-5F5E-4FDE-ACF3-9EFEE1E0B727}" type="pres">
      <dgm:prSet presAssocID="{4F471B29-38C8-4A88-891F-B1007F58DE5B}" presName="rootComposite" presStyleCnt="0"/>
      <dgm:spPr/>
    </dgm:pt>
    <dgm:pt modelId="{B8EA49E6-DA9D-4CAD-B379-FCBB41A12A4C}" type="pres">
      <dgm:prSet presAssocID="{4F471B29-38C8-4A88-891F-B1007F58DE5B}" presName="rootText" presStyleLbl="node3" presStyleIdx="14" presStyleCnt="18" custScaleX="119189">
        <dgm:presLayoutVars>
          <dgm:chPref val="3"/>
        </dgm:presLayoutVars>
      </dgm:prSet>
      <dgm:spPr/>
    </dgm:pt>
    <dgm:pt modelId="{29E1C167-3C04-4515-BAB9-D320AD347E6C}" type="pres">
      <dgm:prSet presAssocID="{4F471B29-38C8-4A88-891F-B1007F58DE5B}" presName="rootConnector" presStyleLbl="node3" presStyleIdx="14" presStyleCnt="18"/>
      <dgm:spPr/>
    </dgm:pt>
    <dgm:pt modelId="{9A2AEF40-551C-46A6-B790-F42B96333668}" type="pres">
      <dgm:prSet presAssocID="{4F471B29-38C8-4A88-891F-B1007F58DE5B}" presName="hierChild4" presStyleCnt="0"/>
      <dgm:spPr/>
    </dgm:pt>
    <dgm:pt modelId="{DA3FFA1C-BB08-4A04-BC5A-E5B04307E6A2}" type="pres">
      <dgm:prSet presAssocID="{4F471B29-38C8-4A88-891F-B1007F58DE5B}" presName="hierChild5" presStyleCnt="0"/>
      <dgm:spPr/>
    </dgm:pt>
    <dgm:pt modelId="{03DAD91B-B69E-4440-ABF7-6A6D3D2FB79E}" type="pres">
      <dgm:prSet presAssocID="{3ECFC6EE-2855-4B75-B581-CFDECBBC5887}" presName="Name37" presStyleLbl="parChTrans1D3" presStyleIdx="15" presStyleCnt="18"/>
      <dgm:spPr/>
    </dgm:pt>
    <dgm:pt modelId="{2D40BB9E-40B3-4450-8525-D9A9A294F314}" type="pres">
      <dgm:prSet presAssocID="{528307B7-0FEC-4ED0-AACB-B6AB38BEE335}" presName="hierRoot2" presStyleCnt="0">
        <dgm:presLayoutVars>
          <dgm:hierBranch val="init"/>
        </dgm:presLayoutVars>
      </dgm:prSet>
      <dgm:spPr/>
    </dgm:pt>
    <dgm:pt modelId="{B0AE8470-B269-4071-943D-30FF51FFC809}" type="pres">
      <dgm:prSet presAssocID="{528307B7-0FEC-4ED0-AACB-B6AB38BEE335}" presName="rootComposite" presStyleCnt="0"/>
      <dgm:spPr/>
    </dgm:pt>
    <dgm:pt modelId="{444269BE-CB02-4EFA-944E-D021D2D861F2}" type="pres">
      <dgm:prSet presAssocID="{528307B7-0FEC-4ED0-AACB-B6AB38BEE335}" presName="rootText" presStyleLbl="node3" presStyleIdx="15" presStyleCnt="18" custScaleX="119189">
        <dgm:presLayoutVars>
          <dgm:chPref val="3"/>
        </dgm:presLayoutVars>
      </dgm:prSet>
      <dgm:spPr/>
    </dgm:pt>
    <dgm:pt modelId="{D4DFDC2F-C373-492C-8352-68FF867DDDD3}" type="pres">
      <dgm:prSet presAssocID="{528307B7-0FEC-4ED0-AACB-B6AB38BEE335}" presName="rootConnector" presStyleLbl="node3" presStyleIdx="15" presStyleCnt="18"/>
      <dgm:spPr/>
    </dgm:pt>
    <dgm:pt modelId="{B5CF0FEF-8B5A-41DD-903F-2016E69A08F5}" type="pres">
      <dgm:prSet presAssocID="{528307B7-0FEC-4ED0-AACB-B6AB38BEE335}" presName="hierChild4" presStyleCnt="0"/>
      <dgm:spPr/>
    </dgm:pt>
    <dgm:pt modelId="{2F9A7293-697D-47AF-A541-846ED6C15B57}" type="pres">
      <dgm:prSet presAssocID="{528307B7-0FEC-4ED0-AACB-B6AB38BEE335}" presName="hierChild5" presStyleCnt="0"/>
      <dgm:spPr/>
    </dgm:pt>
    <dgm:pt modelId="{54B953A9-2E86-4061-89B4-E800D8456D71}" type="pres">
      <dgm:prSet presAssocID="{3C2D7DDF-3CE6-44B7-8B6F-F1FAD883B545}" presName="Name37" presStyleLbl="parChTrans1D3" presStyleIdx="16" presStyleCnt="18"/>
      <dgm:spPr/>
    </dgm:pt>
    <dgm:pt modelId="{C5F93F04-6EA4-4A64-B5C4-7EF007E827DD}" type="pres">
      <dgm:prSet presAssocID="{7AC29D16-0AE9-4BCD-A368-B3577A79F829}" presName="hierRoot2" presStyleCnt="0">
        <dgm:presLayoutVars>
          <dgm:hierBranch val="init"/>
        </dgm:presLayoutVars>
      </dgm:prSet>
      <dgm:spPr/>
    </dgm:pt>
    <dgm:pt modelId="{F4730E5D-3570-4562-95C9-D4A539D6EB8B}" type="pres">
      <dgm:prSet presAssocID="{7AC29D16-0AE9-4BCD-A368-B3577A79F829}" presName="rootComposite" presStyleCnt="0"/>
      <dgm:spPr/>
    </dgm:pt>
    <dgm:pt modelId="{80D3C2A4-DAB3-455A-B882-015EAE2F5142}" type="pres">
      <dgm:prSet presAssocID="{7AC29D16-0AE9-4BCD-A368-B3577A79F829}" presName="rootText" presStyleLbl="node3" presStyleIdx="16" presStyleCnt="18" custScaleX="119189">
        <dgm:presLayoutVars>
          <dgm:chPref val="3"/>
        </dgm:presLayoutVars>
      </dgm:prSet>
      <dgm:spPr/>
    </dgm:pt>
    <dgm:pt modelId="{10E73B00-1706-4370-841A-593F6BB6A563}" type="pres">
      <dgm:prSet presAssocID="{7AC29D16-0AE9-4BCD-A368-B3577A79F829}" presName="rootConnector" presStyleLbl="node3" presStyleIdx="16" presStyleCnt="18"/>
      <dgm:spPr/>
    </dgm:pt>
    <dgm:pt modelId="{FB32DE66-5639-4CBD-90B0-A0EBAE563613}" type="pres">
      <dgm:prSet presAssocID="{7AC29D16-0AE9-4BCD-A368-B3577A79F829}" presName="hierChild4" presStyleCnt="0"/>
      <dgm:spPr/>
    </dgm:pt>
    <dgm:pt modelId="{5690E7D6-C434-4D79-A7CD-67501A073FE6}" type="pres">
      <dgm:prSet presAssocID="{7AC29D16-0AE9-4BCD-A368-B3577A79F829}" presName="hierChild5" presStyleCnt="0"/>
      <dgm:spPr/>
    </dgm:pt>
    <dgm:pt modelId="{63E40D16-E6A2-4817-95FA-CBB5F979E666}" type="pres">
      <dgm:prSet presAssocID="{C3CCFAA3-DFAD-430F-9B6E-813F538F6935}" presName="Name37" presStyleLbl="parChTrans1D3" presStyleIdx="17" presStyleCnt="18"/>
      <dgm:spPr/>
    </dgm:pt>
    <dgm:pt modelId="{2F986A42-942B-4788-BBF4-70A90C4CC545}" type="pres">
      <dgm:prSet presAssocID="{40BCFC6B-E158-4859-904B-08EBDA05EC53}" presName="hierRoot2" presStyleCnt="0">
        <dgm:presLayoutVars>
          <dgm:hierBranch val="init"/>
        </dgm:presLayoutVars>
      </dgm:prSet>
      <dgm:spPr/>
    </dgm:pt>
    <dgm:pt modelId="{679DD10E-70B9-4B3A-8CD2-DF694F9E34B7}" type="pres">
      <dgm:prSet presAssocID="{40BCFC6B-E158-4859-904B-08EBDA05EC53}" presName="rootComposite" presStyleCnt="0"/>
      <dgm:spPr/>
    </dgm:pt>
    <dgm:pt modelId="{996BCD1E-78D0-4B37-9C65-190E7281F0B1}" type="pres">
      <dgm:prSet presAssocID="{40BCFC6B-E158-4859-904B-08EBDA05EC53}" presName="rootText" presStyleLbl="node3" presStyleIdx="17" presStyleCnt="18" custScaleX="119189">
        <dgm:presLayoutVars>
          <dgm:chPref val="3"/>
        </dgm:presLayoutVars>
      </dgm:prSet>
      <dgm:spPr/>
    </dgm:pt>
    <dgm:pt modelId="{D4F6E0CE-633D-4247-8F52-AE36E8066253}" type="pres">
      <dgm:prSet presAssocID="{40BCFC6B-E158-4859-904B-08EBDA05EC53}" presName="rootConnector" presStyleLbl="node3" presStyleIdx="17" presStyleCnt="18"/>
      <dgm:spPr/>
    </dgm:pt>
    <dgm:pt modelId="{4FBE2902-41C5-441A-BC12-29F4F64FC60D}" type="pres">
      <dgm:prSet presAssocID="{40BCFC6B-E158-4859-904B-08EBDA05EC53}" presName="hierChild4" presStyleCnt="0"/>
      <dgm:spPr/>
    </dgm:pt>
    <dgm:pt modelId="{EC5A3DB5-6FA5-43FE-BF1D-B9F4D8217ED3}" type="pres">
      <dgm:prSet presAssocID="{40BCFC6B-E158-4859-904B-08EBDA05EC53}" presName="hierChild5" presStyleCnt="0"/>
      <dgm:spPr/>
    </dgm:pt>
    <dgm:pt modelId="{952C7100-4287-4D6E-81A4-80D8FF326A10}" type="pres">
      <dgm:prSet presAssocID="{28D176C2-52FE-4ED1-B709-9171A91CB5AD}" presName="hierChild5" presStyleCnt="0"/>
      <dgm:spPr/>
    </dgm:pt>
    <dgm:pt modelId="{67D1D1A3-0DCC-4DBA-A3EB-492658DC5733}" type="pres">
      <dgm:prSet presAssocID="{31D43D92-87E3-45DA-A84F-E25A7451DD3C}" presName="Name37" presStyleLbl="parChTrans1D2" presStyleIdx="6" presStyleCnt="7"/>
      <dgm:spPr/>
    </dgm:pt>
    <dgm:pt modelId="{B830FD2A-FBE3-4249-9CDD-77E38D3A2A3B}" type="pres">
      <dgm:prSet presAssocID="{40B33D55-6B6E-4CD8-9D17-D0EAFEC9BF7B}" presName="hierRoot2" presStyleCnt="0">
        <dgm:presLayoutVars>
          <dgm:hierBranch val="init"/>
        </dgm:presLayoutVars>
      </dgm:prSet>
      <dgm:spPr/>
    </dgm:pt>
    <dgm:pt modelId="{AD1B853A-5EE0-45D8-A907-3FA338934E7F}" type="pres">
      <dgm:prSet presAssocID="{40B33D55-6B6E-4CD8-9D17-D0EAFEC9BF7B}" presName="rootComposite" presStyleCnt="0"/>
      <dgm:spPr/>
    </dgm:pt>
    <dgm:pt modelId="{17E859E5-70A3-42A3-B5E4-DF442639641C}" type="pres">
      <dgm:prSet presAssocID="{40B33D55-6B6E-4CD8-9D17-D0EAFEC9BF7B}" presName="rootText" presStyleLbl="node2" presStyleIdx="6" presStyleCnt="7" custScaleX="130415">
        <dgm:presLayoutVars>
          <dgm:chPref val="3"/>
        </dgm:presLayoutVars>
      </dgm:prSet>
      <dgm:spPr/>
    </dgm:pt>
    <dgm:pt modelId="{6636DEBB-E067-44D7-99EA-968591B2D9E4}" type="pres">
      <dgm:prSet presAssocID="{40B33D55-6B6E-4CD8-9D17-D0EAFEC9BF7B}" presName="rootConnector" presStyleLbl="node2" presStyleIdx="6" presStyleCnt="7"/>
      <dgm:spPr/>
    </dgm:pt>
    <dgm:pt modelId="{B1AF179D-4BA6-4965-AA87-6596A4033C8F}" type="pres">
      <dgm:prSet presAssocID="{40B33D55-6B6E-4CD8-9D17-D0EAFEC9BF7B}" presName="hierChild4" presStyleCnt="0"/>
      <dgm:spPr/>
    </dgm:pt>
    <dgm:pt modelId="{9C28A1E8-CEE7-4F6C-869B-44C70FB0BA99}" type="pres">
      <dgm:prSet presAssocID="{40B33D55-6B6E-4CD8-9D17-D0EAFEC9BF7B}" presName="hierChild5" presStyleCnt="0"/>
      <dgm:spPr/>
    </dgm:pt>
    <dgm:pt modelId="{B0E97223-A002-4270-BF26-974726287DD1}" type="pres">
      <dgm:prSet presAssocID="{321852BB-78B3-4543-9C7B-156A68DB14B1}" presName="hierChild3" presStyleCnt="0"/>
      <dgm:spPr/>
    </dgm:pt>
  </dgm:ptLst>
  <dgm:cxnLst>
    <dgm:cxn modelId="{D7BB4100-0770-470F-BC47-AD67CA2BBEAD}" type="presOf" srcId="{A48CD059-BC97-42B8-AC9C-2C672BD646E5}" destId="{9413DE1E-9D3E-459F-BC21-6A4A7162D6E3}" srcOrd="1" destOrd="0" presId="urn:microsoft.com/office/officeart/2005/8/layout/orgChart1"/>
    <dgm:cxn modelId="{70B85E02-DE3D-4726-A604-C87B4A460D07}" type="presOf" srcId="{2BE60844-E913-4372-8451-A0BA2294DAAC}" destId="{AA7A3E3B-CDA4-4F93-9853-8528B7C18CB3}" srcOrd="1" destOrd="0" presId="urn:microsoft.com/office/officeart/2005/8/layout/orgChart1"/>
    <dgm:cxn modelId="{DB182E03-C639-41A1-9450-514966EAFE88}" srcId="{2BE60844-E913-4372-8451-A0BA2294DAAC}" destId="{F85E305F-4FA6-4FE0-A712-E9346065F7D1}" srcOrd="0" destOrd="0" parTransId="{EA4E8D01-E142-4F54-A4AF-362B6FCBC270}" sibTransId="{969ACF4C-5BFE-4462-BD55-54C57FB67BEB}"/>
    <dgm:cxn modelId="{C907F504-B3CA-41FD-9913-6CEB71770C50}" type="presOf" srcId="{2073DDFC-AF77-40DD-9357-1CEF327B76F2}" destId="{EA8EA322-8DDA-462B-9C8C-2EFFD874CA57}" srcOrd="0" destOrd="0" presId="urn:microsoft.com/office/officeart/2005/8/layout/orgChart1"/>
    <dgm:cxn modelId="{ACA92709-23AD-4BB3-BEF2-591EC9895889}" srcId="{6DFC9FD9-A399-4007-897C-D34949AFE93B}" destId="{C8E22B14-1E1D-4E8B-98DC-A5DFF698F797}" srcOrd="0" destOrd="0" parTransId="{E6F35F9F-6253-465F-BE6B-D3F88B049A4A}" sibTransId="{6B39C350-AF92-42A3-B82E-8DC012B8E023}"/>
    <dgm:cxn modelId="{59F1940D-092C-4780-BC5D-D5CD13F24F25}" srcId="{DB921AD6-FB8A-4407-A495-044BE765C3A1}" destId="{6473B133-2FE1-47A2-93A6-378A0B428F90}" srcOrd="1" destOrd="0" parTransId="{4316C93B-626C-4BD6-870C-88F1C70F208B}" sibTransId="{22024BC9-BB56-406C-9D8A-B082F1D96D5E}"/>
    <dgm:cxn modelId="{799E960D-8BA1-48DD-BCE3-DB315214A027}" type="presOf" srcId="{3ECFC6EE-2855-4B75-B581-CFDECBBC5887}" destId="{03DAD91B-B69E-4440-ABF7-6A6D3D2FB79E}" srcOrd="0" destOrd="0" presId="urn:microsoft.com/office/officeart/2005/8/layout/orgChart1"/>
    <dgm:cxn modelId="{4244BF0D-37EB-435D-8574-25C0A7FEFDC0}" srcId="{28D176C2-52FE-4ED1-B709-9171A91CB5AD}" destId="{7AC29D16-0AE9-4BCD-A368-B3577A79F829}" srcOrd="4" destOrd="0" parTransId="{3C2D7DDF-3CE6-44B7-8B6F-F1FAD883B545}" sibTransId="{645E0D46-FC7F-4AC2-A9BC-C4650BD31AFA}"/>
    <dgm:cxn modelId="{A251D711-6812-4F65-990E-94B1FBF1013A}" type="presOf" srcId="{528307B7-0FEC-4ED0-AACB-B6AB38BEE335}" destId="{D4DFDC2F-C373-492C-8352-68FF867DDDD3}" srcOrd="1" destOrd="0" presId="urn:microsoft.com/office/officeart/2005/8/layout/orgChart1"/>
    <dgm:cxn modelId="{212D7E14-F265-4B6B-AF43-601C384617A3}" type="presOf" srcId="{D0C31EA1-ACAB-4DAA-9471-E478A800398C}" destId="{DD91A8D4-3AB0-4CAA-95EA-91F27D2A0698}" srcOrd="0" destOrd="0" presId="urn:microsoft.com/office/officeart/2005/8/layout/orgChart1"/>
    <dgm:cxn modelId="{BE143315-49AC-4B56-B081-D97F22DDC64F}" type="presOf" srcId="{6473B133-2FE1-47A2-93A6-378A0B428F90}" destId="{07D1243C-089D-4B56-9D10-D3FD357C9470}" srcOrd="0" destOrd="0" presId="urn:microsoft.com/office/officeart/2005/8/layout/orgChart1"/>
    <dgm:cxn modelId="{38A47D15-CF77-4BCB-A828-0AA29C9F7BA2}" type="presOf" srcId="{528307B7-0FEC-4ED0-AACB-B6AB38BEE335}" destId="{444269BE-CB02-4EFA-944E-D021D2D861F2}" srcOrd="0" destOrd="0" presId="urn:microsoft.com/office/officeart/2005/8/layout/orgChart1"/>
    <dgm:cxn modelId="{34949E17-4C64-4B3C-8AAA-3AE64C494600}" type="presOf" srcId="{9135C776-CCE1-42E6-BAF8-ACCA21C1EA6E}" destId="{B65E06F6-8B24-4850-B7FB-E0B53D413210}" srcOrd="0" destOrd="0" presId="urn:microsoft.com/office/officeart/2005/8/layout/orgChart1"/>
    <dgm:cxn modelId="{A8435B1A-1A73-41BB-AA4A-9987D390234E}" type="presOf" srcId="{5A88176E-7B0C-4B13-B16C-E28477C1AADB}" destId="{79B13F00-6BF7-437A-90F6-162AB83524C2}" srcOrd="0" destOrd="0" presId="urn:microsoft.com/office/officeart/2005/8/layout/orgChart1"/>
    <dgm:cxn modelId="{06DF741C-53D7-403C-BBF5-6DF3459D61B2}" type="presOf" srcId="{F36A8ED9-7EDF-4495-9564-7E626A4391DE}" destId="{B4C22B72-9CA6-4630-9246-77105695ABA6}" srcOrd="0" destOrd="0" presId="urn:microsoft.com/office/officeart/2005/8/layout/orgChart1"/>
    <dgm:cxn modelId="{EB44201D-4F00-4CF3-9231-C9F725F24661}" type="presOf" srcId="{8DD59A3D-61D0-4632-AC41-E9F5A30D5A5A}" destId="{7EE90416-4AE0-4078-9F1A-1D108ABD0B2C}" srcOrd="1" destOrd="0" presId="urn:microsoft.com/office/officeart/2005/8/layout/orgChart1"/>
    <dgm:cxn modelId="{23C0061E-3CD2-4AA3-B282-CD1BD2B57FB6}" type="presOf" srcId="{3633D71D-8808-4064-B701-2E45CEEB055A}" destId="{4822BD19-F2D8-4FEF-90A4-B60F40DD3029}" srcOrd="0" destOrd="0" presId="urn:microsoft.com/office/officeart/2005/8/layout/orgChart1"/>
    <dgm:cxn modelId="{0E989725-E26F-4476-9308-30DC6CA2E2F3}" type="presOf" srcId="{C10FF396-A0F3-4DE5-8A56-BF4EA76B4473}" destId="{05069F2F-7C25-4C78-A73D-943EEF6D083F}" srcOrd="1" destOrd="0" presId="urn:microsoft.com/office/officeart/2005/8/layout/orgChart1"/>
    <dgm:cxn modelId="{6C7FCA26-64A8-4158-A437-670818419FA2}" type="presOf" srcId="{D3313E3B-F6AB-46AF-8721-ED307EDA5D15}" destId="{70E10BEB-F29C-4A6C-934B-B25FAD8CBEFD}" srcOrd="0" destOrd="0" presId="urn:microsoft.com/office/officeart/2005/8/layout/orgChart1"/>
    <dgm:cxn modelId="{ED32CE28-9004-4B47-B832-86654D0DF701}" type="presOf" srcId="{9D37DEA3-7181-48E1-BE1B-A98AFD8F0355}" destId="{081AF442-C0E5-4DA0-BCC5-4A8B2E6B94AD}" srcOrd="0" destOrd="0" presId="urn:microsoft.com/office/officeart/2005/8/layout/orgChart1"/>
    <dgm:cxn modelId="{AFE7892A-52EA-47F4-BA17-16AB16BFE4B6}" type="presOf" srcId="{3B73CA1C-2021-43C6-B818-443F2E0E9A50}" destId="{62ECFF44-6514-4456-959A-7B130C2E0F34}" srcOrd="1" destOrd="0" presId="urn:microsoft.com/office/officeart/2005/8/layout/orgChart1"/>
    <dgm:cxn modelId="{EE8FA32C-087C-4B96-B077-37EBDCAF2A41}" srcId="{DB921AD6-FB8A-4407-A495-044BE765C3A1}" destId="{5A88176E-7B0C-4B13-B16C-E28477C1AADB}" srcOrd="0" destOrd="0" parTransId="{E9246356-761A-406F-AAD9-D45BB4D1A6B8}" sibTransId="{A325F782-F301-4AFA-8F95-77DB81E94028}"/>
    <dgm:cxn modelId="{88B33F2D-B570-43D6-BD3C-1EF22C889354}" type="presOf" srcId="{6CE3D78C-2360-47FE-8D25-8BEF3774264F}" destId="{0D65828E-9BF4-44AB-93AD-1FBCA83E0E15}" srcOrd="0" destOrd="0" presId="urn:microsoft.com/office/officeart/2005/8/layout/orgChart1"/>
    <dgm:cxn modelId="{F0A8802E-1914-45A5-867E-23168F3FC957}" type="presOf" srcId="{DB921AD6-FB8A-4407-A495-044BE765C3A1}" destId="{6799FCD4-A7DF-483D-9FAD-5814D151B425}" srcOrd="1" destOrd="0" presId="urn:microsoft.com/office/officeart/2005/8/layout/orgChart1"/>
    <dgm:cxn modelId="{C90A122F-CC08-4CCB-8633-698048596DF9}" type="presOf" srcId="{D4B800B8-49D8-4C41-A124-068CA9D9BED4}" destId="{A2EB2DA1-D97F-4957-91E4-8B9A75F2A9F8}" srcOrd="0" destOrd="0" presId="urn:microsoft.com/office/officeart/2005/8/layout/orgChart1"/>
    <dgm:cxn modelId="{C1C79030-8037-429D-9EFB-62661E883DB0}" type="presOf" srcId="{3B73CA1C-2021-43C6-B818-443F2E0E9A50}" destId="{BB1E5BF0-90E9-4559-BE14-909BCBF816A5}" srcOrd="0" destOrd="0" presId="urn:microsoft.com/office/officeart/2005/8/layout/orgChart1"/>
    <dgm:cxn modelId="{B53B9D31-BD2D-4ABB-89C9-933AD63E31CB}" srcId="{28D176C2-52FE-4ED1-B709-9171A91CB5AD}" destId="{40BCFC6B-E158-4859-904B-08EBDA05EC53}" srcOrd="5" destOrd="0" parTransId="{C3CCFAA3-DFAD-430F-9B6E-813F538F6935}" sibTransId="{66C98249-E1E8-4BE9-84A9-EE6CBC524FD8}"/>
    <dgm:cxn modelId="{F95B0933-8BB8-4A42-91C8-3B3E8F874323}" type="presOf" srcId="{716E0AB0-6944-42BB-8BC5-247DFE04CE6F}" destId="{F4BF07AA-F6E5-4F79-BE86-E45F8420D8A7}" srcOrd="0" destOrd="0" presId="urn:microsoft.com/office/officeart/2005/8/layout/orgChart1"/>
    <dgm:cxn modelId="{8630B033-B19C-43CA-94AA-39D920B65AAB}" type="presOf" srcId="{321852BB-78B3-4543-9C7B-156A68DB14B1}" destId="{B7AF8FAF-41A1-403C-A2DD-8B5A1367D8FE}" srcOrd="0" destOrd="0" presId="urn:microsoft.com/office/officeart/2005/8/layout/orgChart1"/>
    <dgm:cxn modelId="{17565235-9D85-43AA-82C6-F03DE91F41DB}" srcId="{321852BB-78B3-4543-9C7B-156A68DB14B1}" destId="{8DD59A3D-61D0-4632-AC41-E9F5A30D5A5A}" srcOrd="2" destOrd="0" parTransId="{D00F6DFD-0084-4017-A5FA-543B684C2A83}" sibTransId="{7DE267BF-3758-40F9-98DB-D61E0C71B4CE}"/>
    <dgm:cxn modelId="{8FDD0137-D0CD-4459-BF74-614CB65EE289}" srcId="{F941C30D-9B32-41B3-870B-694B789BC91D}" destId="{F36A8ED9-7EDF-4495-9564-7E626A4391DE}" srcOrd="1" destOrd="0" parTransId="{38362AE6-12AF-4627-B1C8-132C5C805A0C}" sibTransId="{FE607A95-1E02-4EF5-A2AC-425E84B81EC6}"/>
    <dgm:cxn modelId="{B3C8193C-DF61-46BD-86B3-A6C88DD8949A}" type="presOf" srcId="{0A5C4398-76A2-4B70-8B0E-6113F8FB5D4C}" destId="{0A915682-0205-4312-95F0-C8B50912EAB0}" srcOrd="0" destOrd="0" presId="urn:microsoft.com/office/officeart/2005/8/layout/orgChart1"/>
    <dgm:cxn modelId="{76D2CE3C-234E-4B30-B001-D667FF0F4F00}" type="presOf" srcId="{0080D6FC-60A5-497D-8B48-167C328AD6DF}" destId="{F8588E08-A9CB-4F1D-9222-8E9E72331D99}" srcOrd="1" destOrd="0" presId="urn:microsoft.com/office/officeart/2005/8/layout/orgChart1"/>
    <dgm:cxn modelId="{9A4CE23D-CB12-450B-BA16-3CC8AA809B31}" type="presOf" srcId="{CBAC9583-ED4F-4FD7-9546-6F669AA29988}" destId="{CA99B2DD-DA48-48A5-9A1C-DE2AC203795E}" srcOrd="0" destOrd="0" presId="urn:microsoft.com/office/officeart/2005/8/layout/orgChart1"/>
    <dgm:cxn modelId="{B0AE483E-ED7A-443D-8806-052AED6932F0}" srcId="{9D37DEA3-7181-48E1-BE1B-A98AFD8F0355}" destId="{6741F77D-3588-4418-936F-E1BD60246F19}" srcOrd="0" destOrd="0" parTransId="{5B1D5681-5148-4B74-8554-DAF4491C5FF1}" sibTransId="{92FC3561-1681-482E-929E-7A7C15B0A11F}"/>
    <dgm:cxn modelId="{ED2C743E-295F-4AA5-B53F-47ADBA3A2544}" srcId="{28D176C2-52FE-4ED1-B709-9171A91CB5AD}" destId="{4F471B29-38C8-4A88-891F-B1007F58DE5B}" srcOrd="2" destOrd="0" parTransId="{B1046490-CFCB-4C3E-A33C-EF033226E182}" sibTransId="{C71527B4-DA23-4BF5-9534-E0E2C3D8BD89}"/>
    <dgm:cxn modelId="{FEF9A85C-379B-4966-A994-DEFC0B564CA1}" srcId="{321852BB-78B3-4543-9C7B-156A68DB14B1}" destId="{F941C30D-9B32-41B3-870B-694B789BC91D}" srcOrd="1" destOrd="0" parTransId="{1B1E29C9-EAAE-4203-A719-FE0C16307415}" sibTransId="{B6390070-E22C-4507-A59E-3007CF0EDE6F}"/>
    <dgm:cxn modelId="{D39D2C5F-FE90-4D01-AAA4-1CFFE6FDD8D5}" type="presOf" srcId="{27400528-58A3-4959-8094-C079FEFA3CC0}" destId="{1691CBC0-63FB-4A14-A48F-115F74E6CD09}" srcOrd="0" destOrd="0" presId="urn:microsoft.com/office/officeart/2005/8/layout/orgChart1"/>
    <dgm:cxn modelId="{7320415F-0FC9-49BF-A7A5-8B6F2F557F9A}" srcId="{28D176C2-52FE-4ED1-B709-9171A91CB5AD}" destId="{3B73CA1C-2021-43C6-B818-443F2E0E9A50}" srcOrd="1" destOrd="0" parTransId="{67626697-5E05-4987-8F3B-2B43D6060D29}" sibTransId="{51001693-7D17-4280-80CF-7439EFDC9172}"/>
    <dgm:cxn modelId="{A65B6260-A4A6-49D4-BF8E-2595D473A926}" type="presOf" srcId="{44A2D2C3-7D23-41D3-84C4-ABF4309C4ACA}" destId="{75DC01A2-5968-4309-8463-7E1D7DF8C9A8}" srcOrd="1" destOrd="0" presId="urn:microsoft.com/office/officeart/2005/8/layout/orgChart1"/>
    <dgm:cxn modelId="{FF516F60-FBB8-4EC7-B845-1687D11300AF}" type="presOf" srcId="{E3305041-A9FA-42CE-B21D-AE7AA808BF4E}" destId="{E356BB6B-C2F5-4451-8EB8-04E40C2F4CC4}" srcOrd="0" destOrd="0" presId="urn:microsoft.com/office/officeart/2005/8/layout/orgChart1"/>
    <dgm:cxn modelId="{A7126F41-C961-46ED-AF92-59E61A090CC0}" type="presOf" srcId="{65E8326C-1F8B-45C3-A652-16340FAC3EEA}" destId="{B2D780E0-60F0-4556-9E50-4D734D05931D}" srcOrd="0" destOrd="0" presId="urn:microsoft.com/office/officeart/2005/8/layout/orgChart1"/>
    <dgm:cxn modelId="{CFCACB44-2482-4819-BF36-E9A909B095D7}" type="presOf" srcId="{C3CCFAA3-DFAD-430F-9B6E-813F538F6935}" destId="{63E40D16-E6A2-4817-95FA-CBB5F979E666}" srcOrd="0" destOrd="0" presId="urn:microsoft.com/office/officeart/2005/8/layout/orgChart1"/>
    <dgm:cxn modelId="{D3E67E47-8DCE-4467-8E9D-7D1F0420A04D}" type="presOf" srcId="{2073DDFC-AF77-40DD-9357-1CEF327B76F2}" destId="{1707EF29-BF44-4564-AD0F-733EE2D6A476}" srcOrd="1" destOrd="0" presId="urn:microsoft.com/office/officeart/2005/8/layout/orgChart1"/>
    <dgm:cxn modelId="{B6194148-4A70-4679-ADE0-499F249DE480}" type="presOf" srcId="{0080D6FC-60A5-497D-8B48-167C328AD6DF}" destId="{F70B610B-20A9-4CE2-A100-5E4E3CD82178}" srcOrd="0" destOrd="0" presId="urn:microsoft.com/office/officeart/2005/8/layout/orgChart1"/>
    <dgm:cxn modelId="{63BFB268-2A87-4C75-8293-0946BDACEB1A}" type="presOf" srcId="{28D176C2-52FE-4ED1-B709-9171A91CB5AD}" destId="{C3F19BC4-4F47-4E7F-A7FA-5E024B27E015}" srcOrd="1" destOrd="0" presId="urn:microsoft.com/office/officeart/2005/8/layout/orgChart1"/>
    <dgm:cxn modelId="{5725F068-6D8D-4AAA-8765-CC6FD9CAE6A9}" srcId="{2073DDFC-AF77-40DD-9357-1CEF327B76F2}" destId="{EC66206F-6116-46F2-8F12-BF049199FCB4}" srcOrd="3" destOrd="0" parTransId="{43B2B158-E112-420A-86B8-FC2587D4E90A}" sibTransId="{94814C16-AC61-4B5F-88C9-7E8E2E7D9A89}"/>
    <dgm:cxn modelId="{5F740049-254C-4A64-A106-352878D9D4B7}" type="presOf" srcId="{B9D1EB02-8B6A-4BBA-A95B-0BC1E24EA34D}" destId="{77E55823-7BC5-4552-8C30-362368331F50}" srcOrd="1" destOrd="0" presId="urn:microsoft.com/office/officeart/2005/8/layout/orgChart1"/>
    <dgm:cxn modelId="{E5994A69-0D21-46CE-BDB9-61B1C227F47B}" type="presOf" srcId="{65E8326C-1F8B-45C3-A652-16340FAC3EEA}" destId="{DDF40C0D-0A1D-47EA-8BCE-6B62CDCC1161}" srcOrd="1" destOrd="0" presId="urn:microsoft.com/office/officeart/2005/8/layout/orgChart1"/>
    <dgm:cxn modelId="{80EFBE49-1C60-47FD-8E7E-944A70E54774}" type="presOf" srcId="{4F471B29-38C8-4A88-891F-B1007F58DE5B}" destId="{B8EA49E6-DA9D-4CAD-B379-FCBB41A12A4C}" srcOrd="0" destOrd="0" presId="urn:microsoft.com/office/officeart/2005/8/layout/orgChart1"/>
    <dgm:cxn modelId="{F5F8044B-6222-4FB8-8692-A1BC5DD407C9}" srcId="{321852BB-78B3-4543-9C7B-156A68DB14B1}" destId="{DB921AD6-FB8A-4407-A495-044BE765C3A1}" srcOrd="4" destOrd="0" parTransId="{D3313E3B-F6AB-46AF-8721-ED307EDA5D15}" sibTransId="{E7EAD4B3-A2AF-4B38-90EE-7207CD5A5763}"/>
    <dgm:cxn modelId="{E156234B-0546-4387-9C97-68EC91424043}" type="presOf" srcId="{6B8BA7E9-1A86-4D76-8AF7-F3C4044D9266}" destId="{4C4F4D12-C956-4B9C-B059-6E1540445F22}" srcOrd="0" destOrd="0" presId="urn:microsoft.com/office/officeart/2005/8/layout/orgChart1"/>
    <dgm:cxn modelId="{7E09186C-CFC2-4685-8896-5C46391E0742}" type="presOf" srcId="{6741F77D-3588-4418-936F-E1BD60246F19}" destId="{B979A397-7586-4181-AB92-F249BB86A0E6}" srcOrd="0" destOrd="0" presId="urn:microsoft.com/office/officeart/2005/8/layout/orgChart1"/>
    <dgm:cxn modelId="{79C1286C-740F-41E3-BC1B-61F0C50944DD}" type="presOf" srcId="{EC66206F-6116-46F2-8F12-BF049199FCB4}" destId="{437E3219-6D3D-401A-B8B5-B8F52E9D0024}" srcOrd="0" destOrd="0" presId="urn:microsoft.com/office/officeart/2005/8/layout/orgChart1"/>
    <dgm:cxn modelId="{DDB9536C-C771-4A84-9FE8-D461167E13FC}" type="presOf" srcId="{5660EFB2-F403-4039-A6E9-E2561F76D95A}" destId="{7F017B63-7AAB-4F6B-AAA4-515CFFB70793}" srcOrd="1" destOrd="0" presId="urn:microsoft.com/office/officeart/2005/8/layout/orgChart1"/>
    <dgm:cxn modelId="{2BA89E6C-D6B0-4016-A6D6-48DB043F7CCB}" type="presOf" srcId="{F85E305F-4FA6-4FE0-A712-E9346065F7D1}" destId="{F139E8FD-68C2-4120-AA45-721DE69C3948}" srcOrd="0" destOrd="0" presId="urn:microsoft.com/office/officeart/2005/8/layout/orgChart1"/>
    <dgm:cxn modelId="{B935FB4D-AB07-44BA-B8C2-8C7D646501A6}" type="presOf" srcId="{E3B83321-02B0-412E-9F7D-B9D0EB16546B}" destId="{09F7DA18-1C32-4519-9BE8-BB43EC610211}" srcOrd="1" destOrd="0" presId="urn:microsoft.com/office/officeart/2005/8/layout/orgChart1"/>
    <dgm:cxn modelId="{8CBEB44E-88A8-46F9-A811-E334C1FAAD0F}" type="presOf" srcId="{40BCFC6B-E158-4859-904B-08EBDA05EC53}" destId="{996BCD1E-78D0-4B37-9C65-190E7281F0B1}" srcOrd="0" destOrd="0" presId="urn:microsoft.com/office/officeart/2005/8/layout/orgChart1"/>
    <dgm:cxn modelId="{CA28D06F-51E2-4D45-A6A0-9F0DD4244523}" type="presOf" srcId="{7AC29D16-0AE9-4BCD-A368-B3577A79F829}" destId="{10E73B00-1706-4370-841A-593F6BB6A563}" srcOrd="1" destOrd="0" presId="urn:microsoft.com/office/officeart/2005/8/layout/orgChart1"/>
    <dgm:cxn modelId="{A00DB670-B38B-4FCF-A1B2-BF7F8595D1A4}" type="presOf" srcId="{8DD59A3D-61D0-4632-AC41-E9F5A30D5A5A}" destId="{88436A55-BC14-45C0-9B8A-28E0BF19E006}" srcOrd="0" destOrd="0" presId="urn:microsoft.com/office/officeart/2005/8/layout/orgChart1"/>
    <dgm:cxn modelId="{5B224F73-CDBB-4239-9049-2B5EFB12A204}" type="presOf" srcId="{D6651FF5-2245-4018-B90E-2223E0717BDE}" destId="{03AE6590-1991-4E62-A048-3B07BCF6AEA3}" srcOrd="0" destOrd="0" presId="urn:microsoft.com/office/officeart/2005/8/layout/orgChart1"/>
    <dgm:cxn modelId="{B1B41E74-765D-4BF3-8818-7DB1981CFD70}" type="presOf" srcId="{C10FF396-A0F3-4DE5-8A56-BF4EA76B4473}" destId="{CB7762A1-994C-4238-8A6D-3CDAD44A7DF6}" srcOrd="0" destOrd="0" presId="urn:microsoft.com/office/officeart/2005/8/layout/orgChart1"/>
    <dgm:cxn modelId="{227C5B54-DC36-4243-B5AF-4CAF07A80C50}" srcId="{28D176C2-52FE-4ED1-B709-9171A91CB5AD}" destId="{528307B7-0FEC-4ED0-AACB-B6AB38BEE335}" srcOrd="3" destOrd="0" parTransId="{3ECFC6EE-2855-4B75-B581-CFDECBBC5887}" sibTransId="{D865285C-B0D8-44AA-BF85-837427A4D4A7}"/>
    <dgm:cxn modelId="{9B96E174-E833-427B-8D8E-5F95DE783429}" type="presOf" srcId="{ADC45B55-8A1E-42D7-BD3F-21876C333DD4}" destId="{156686AB-E1C8-4A5F-8435-A1194CADBDC8}" srcOrd="0" destOrd="0" presId="urn:microsoft.com/office/officeart/2005/8/layout/orgChart1"/>
    <dgm:cxn modelId="{D6A16C76-F5E0-4947-8EF7-C8B7E68A2167}" type="presOf" srcId="{6752B890-E4E6-4363-8062-FA42C99870CD}" destId="{A3FCEF6B-34D1-4780-AF01-EF4A47DB65DA}" srcOrd="0" destOrd="0" presId="urn:microsoft.com/office/officeart/2005/8/layout/orgChart1"/>
    <dgm:cxn modelId="{186C4E76-03DE-4725-BB81-95600606BCDF}" type="presOf" srcId="{F85E305F-4FA6-4FE0-A712-E9346065F7D1}" destId="{1DBF17B2-9086-412C-9416-6591753FCC55}" srcOrd="1" destOrd="0" presId="urn:microsoft.com/office/officeart/2005/8/layout/orgChart1"/>
    <dgm:cxn modelId="{AC91F156-2544-4F36-83BB-4F780C3A7BD6}" type="presOf" srcId="{4CE10687-C511-4CCC-8B4F-A6B9A981175F}" destId="{4A6081D4-AB6F-4BE2-9FAB-40DB69536B12}" srcOrd="0" destOrd="0" presId="urn:microsoft.com/office/officeart/2005/8/layout/orgChart1"/>
    <dgm:cxn modelId="{32374878-15D6-4B47-B169-7DE992FBB43C}" type="presOf" srcId="{1EEAEB8E-245E-4852-B4B9-B4E51A6748BD}" destId="{77263FDA-3428-4A73-8C8C-7937539AC817}" srcOrd="1" destOrd="0" presId="urn:microsoft.com/office/officeart/2005/8/layout/orgChart1"/>
    <dgm:cxn modelId="{349A4C78-7730-44BD-9A49-1F264AB440C0}" type="presOf" srcId="{B1046490-CFCB-4C3E-A33C-EF033226E182}" destId="{30A0B216-02D8-4D63-9D3D-333AA793DF8A}" srcOrd="0" destOrd="0" presId="urn:microsoft.com/office/officeart/2005/8/layout/orgChart1"/>
    <dgm:cxn modelId="{D017A55A-EF0D-46F0-A5C5-AFC0E8CDA27B}" type="presOf" srcId="{40B33D55-6B6E-4CD8-9D17-D0EAFEC9BF7B}" destId="{17E859E5-70A3-42A3-B5E4-DF442639641C}" srcOrd="0" destOrd="0" presId="urn:microsoft.com/office/officeart/2005/8/layout/orgChart1"/>
    <dgm:cxn modelId="{4BFE007B-D55C-4CD1-AD75-22D194BA1ACC}" type="presOf" srcId="{E6F35F9F-6253-465F-BE6B-D3F88B049A4A}" destId="{6CB59A9D-9AE7-4C53-BE49-3F3BA1EE79BB}" srcOrd="0" destOrd="0" presId="urn:microsoft.com/office/officeart/2005/8/layout/orgChart1"/>
    <dgm:cxn modelId="{EAADE07D-361C-48A4-98E7-93B593805FD2}" type="presOf" srcId="{A48CD059-BC97-42B8-AC9C-2C672BD646E5}" destId="{417C3621-FD05-46EC-BA2C-13F55CACC384}" srcOrd="0" destOrd="0" presId="urn:microsoft.com/office/officeart/2005/8/layout/orgChart1"/>
    <dgm:cxn modelId="{A7664A7E-197C-4AAB-9460-51EF24A2BB72}" type="presOf" srcId="{321852BB-78B3-4543-9C7B-156A68DB14B1}" destId="{B7C77DDB-A53D-47CA-A6EE-83CD691DAA26}" srcOrd="1" destOrd="0" presId="urn:microsoft.com/office/officeart/2005/8/layout/orgChart1"/>
    <dgm:cxn modelId="{35D2167F-6F12-4B61-9CFB-EA361FDA3849}" type="presOf" srcId="{67626697-5E05-4987-8F3B-2B43D6060D29}" destId="{C93654F7-CCCC-457E-BF43-116197BE8551}" srcOrd="0" destOrd="0" presId="urn:microsoft.com/office/officeart/2005/8/layout/orgChart1"/>
    <dgm:cxn modelId="{3F48917F-0926-481C-93C4-D2782C620D89}" srcId="{321852BB-78B3-4543-9C7B-156A68DB14B1}" destId="{2073DDFC-AF77-40DD-9357-1CEF327B76F2}" srcOrd="0" destOrd="0" parTransId="{D0C31EA1-ACAB-4DAA-9471-E478A800398C}" sibTransId="{962E92DB-86EF-4EDC-8BEE-662C14D9BCB0}"/>
    <dgm:cxn modelId="{95F4BE7F-7D1B-40C2-9671-88F34541AFD0}" type="presOf" srcId="{DBFF1CA6-FFFF-45EE-B42A-2676CC49D644}" destId="{8535D44B-EF36-40B8-8B11-FEC99A55B2D1}" srcOrd="0" destOrd="0" presId="urn:microsoft.com/office/officeart/2005/8/layout/orgChart1"/>
    <dgm:cxn modelId="{6461FB7F-8FC5-4AE0-B41F-F312AB14681A}" srcId="{2073DDFC-AF77-40DD-9357-1CEF327B76F2}" destId="{A48CD059-BC97-42B8-AC9C-2C672BD646E5}" srcOrd="0" destOrd="0" parTransId="{4D96D2C4-5CEE-4591-BBE7-295EFCC9AB22}" sibTransId="{E204FB0D-E1F7-4198-BF78-ED1896F4C3DD}"/>
    <dgm:cxn modelId="{ED6E2381-08F6-410E-A65D-08FEA30DB50D}" type="presOf" srcId="{ECBBA3DA-C2F3-4AA4-8ACD-2DF577D6444B}" destId="{13FA5E6A-C54A-4EC8-A1FC-1D6F9B1934A9}" srcOrd="1" destOrd="0" presId="urn:microsoft.com/office/officeart/2005/8/layout/orgChart1"/>
    <dgm:cxn modelId="{E2187082-7651-4823-AA51-7ACE73854B37}" type="presOf" srcId="{1B1E29C9-EAAE-4203-A719-FE0C16307415}" destId="{8355BC81-EE05-4786-98F6-55AD562124A6}" srcOrd="0" destOrd="0" presId="urn:microsoft.com/office/officeart/2005/8/layout/orgChart1"/>
    <dgm:cxn modelId="{0DB87682-6B88-4A44-A6E3-9688F37F4C11}" srcId="{C868DEDD-973E-4044-A0D0-6F50F679D541}" destId="{10238F31-A805-4939-B82E-82754643023A}" srcOrd="0" destOrd="0" parTransId="{3633D71D-8808-4064-B701-2E45CEEB055A}" sibTransId="{ED15A189-8A7B-4C7D-9FF1-D8E15B9C9B99}"/>
    <dgm:cxn modelId="{D06A1885-8482-40A2-925C-436B40288943}" type="presOf" srcId="{5A88176E-7B0C-4B13-B16C-E28477C1AADB}" destId="{E6BBF9C7-DCBC-45AA-89E2-1082A3BBFFCB}" srcOrd="1" destOrd="0" presId="urn:microsoft.com/office/officeart/2005/8/layout/orgChart1"/>
    <dgm:cxn modelId="{D8A86485-5599-4C04-9483-0CFFD141AD44}" type="presOf" srcId="{B9D1EB02-8B6A-4BBA-A95B-0BC1E24EA34D}" destId="{1A8E90DB-E9C3-46CC-BD65-0169803C63AF}" srcOrd="0" destOrd="0" presId="urn:microsoft.com/office/officeart/2005/8/layout/orgChart1"/>
    <dgm:cxn modelId="{8FFBA285-9A68-4881-82B6-8A026F388F3F}" type="presOf" srcId="{38362AE6-12AF-4627-B1C8-132C5C805A0C}" destId="{BFFDE7E8-500B-4CB4-B3C5-7CD1A5826D79}" srcOrd="0" destOrd="0" presId="urn:microsoft.com/office/officeart/2005/8/layout/orgChart1"/>
    <dgm:cxn modelId="{551E7A86-6060-4202-925E-E5B949B5B578}" srcId="{EC66206F-6116-46F2-8F12-BF049199FCB4}" destId="{9D37DEA3-7181-48E1-BE1B-A98AFD8F0355}" srcOrd="2" destOrd="0" parTransId="{EBBCF5C8-75F9-4E34-A048-77194B2C31FE}" sibTransId="{B93FB59E-5B7E-47C7-B90F-FD7B1C75FCFA}"/>
    <dgm:cxn modelId="{F9FB9E86-3CEB-4C7D-BABD-850099430B67}" srcId="{AF680FCE-CB60-464E-B0E8-897DC9AB32F9}" destId="{ADC45B55-8A1E-42D7-BD3F-21876C333DD4}" srcOrd="2" destOrd="0" parTransId="{B54CD225-54E0-4F27-8588-EE5A4F56CEA3}" sibTransId="{7D8EF55A-3C3C-4BC1-8AD2-C661959902F0}"/>
    <dgm:cxn modelId="{FA5C7987-D4B2-47C7-BC31-98F834468E08}" srcId="{8DD59A3D-61D0-4632-AC41-E9F5A30D5A5A}" destId="{2BE60844-E913-4372-8451-A0BA2294DAAC}" srcOrd="0" destOrd="0" parTransId="{4CE10687-C511-4CCC-8B4F-A6B9A981175F}" sibTransId="{8173BD23-EDB5-4D14-9DBB-E8ECD0B04FC7}"/>
    <dgm:cxn modelId="{71313988-C3FF-4267-A290-DB78AF22BD2D}" srcId="{E3305041-A9FA-42CE-B21D-AE7AA808BF4E}" destId="{321852BB-78B3-4543-9C7B-156A68DB14B1}" srcOrd="0" destOrd="0" parTransId="{887CF387-06CF-44E9-9058-8F2C04A74CEB}" sibTransId="{D5D7C399-C901-4273-AA0E-314EA104C560}"/>
    <dgm:cxn modelId="{B518638C-025C-4FC6-8E8D-8518B760A052}" type="presOf" srcId="{5B1D5681-5148-4B74-8554-DAF4491C5FF1}" destId="{AEDF5B71-064E-44D7-B63D-45E62659BA56}" srcOrd="0" destOrd="0" presId="urn:microsoft.com/office/officeart/2005/8/layout/orgChart1"/>
    <dgm:cxn modelId="{CA54038D-6B33-40B1-9EF9-EA62B3090C25}" srcId="{321852BB-78B3-4543-9C7B-156A68DB14B1}" destId="{6DFC9FD9-A399-4007-897C-D34949AFE93B}" srcOrd="3" destOrd="0" parTransId="{F0ABD421-3379-49C9-BE20-797A9C46CF2D}" sibTransId="{B505EC03-1EED-4459-BAD9-4DF2791B8988}"/>
    <dgm:cxn modelId="{1B9DF38D-32A4-4285-839B-DA6B420C1C85}" type="presOf" srcId="{10238F31-A805-4939-B82E-82754643023A}" destId="{003C8005-2A36-45C2-AD85-012922A11AAF}" srcOrd="0" destOrd="0" presId="urn:microsoft.com/office/officeart/2005/8/layout/orgChart1"/>
    <dgm:cxn modelId="{6C566790-0871-4FA1-8458-64151743598C}" srcId="{AF680FCE-CB60-464E-B0E8-897DC9AB32F9}" destId="{C868DEDD-973E-4044-A0D0-6F50F679D541}" srcOrd="1" destOrd="0" parTransId="{275C0850-B5A2-40A2-8F90-67D11A514254}" sibTransId="{1A494A9B-615F-4EB8-ABF0-D5F372F3ADD7}"/>
    <dgm:cxn modelId="{C8F79C90-397F-4A6F-82F8-E42A7ADDD66E}" type="presOf" srcId="{7AC29D16-0AE9-4BCD-A368-B3577A79F829}" destId="{80D3C2A4-DAB3-455A-B882-015EAE2F5142}" srcOrd="0" destOrd="0" presId="urn:microsoft.com/office/officeart/2005/8/layout/orgChart1"/>
    <dgm:cxn modelId="{836BFC93-1CE5-4DC1-8643-DA49A68BFE27}" type="presOf" srcId="{40B33D55-6B6E-4CD8-9D17-D0EAFEC9BF7B}" destId="{6636DEBB-E067-44D7-99EA-968591B2D9E4}" srcOrd="1" destOrd="0" presId="urn:microsoft.com/office/officeart/2005/8/layout/orgChart1"/>
    <dgm:cxn modelId="{CBB47D94-9445-4EB2-BF24-55F61A1E7438}" srcId="{F941C30D-9B32-41B3-870B-694B789BC91D}" destId="{5660EFB2-F403-4039-A6E9-E2561F76D95A}" srcOrd="0" destOrd="0" parTransId="{6752B890-E4E6-4363-8062-FA42C99870CD}" sibTransId="{C6A083F3-5CA6-4F3A-941F-50B2BF0DD031}"/>
    <dgm:cxn modelId="{9C4AD495-E2D8-4EDC-8830-5BB3C8724AB4}" srcId="{AF680FCE-CB60-464E-B0E8-897DC9AB32F9}" destId="{D4B800B8-49D8-4C41-A124-068CA9D9BED4}" srcOrd="0" destOrd="0" parTransId="{9135C776-CCE1-42E6-BAF8-ACCA21C1EA6E}" sibTransId="{FEECC595-0FD7-4D72-9729-81B1DC246FF6}"/>
    <dgm:cxn modelId="{C6AC5696-6C71-4A36-BEB2-0FF66E8AEDED}" srcId="{DB921AD6-FB8A-4407-A495-044BE765C3A1}" destId="{C10FF396-A0F3-4DE5-8A56-BF4EA76B4473}" srcOrd="2" destOrd="0" parTransId="{E1E1B5B0-B02A-412E-8E77-F78563E1A736}" sibTransId="{B085C02B-C61F-427A-9C75-2939B64C28C4}"/>
    <dgm:cxn modelId="{7214AD96-9D09-40F8-B63C-C1E6FB4B2793}" type="presOf" srcId="{F36A8ED9-7EDF-4495-9564-7E626A4391DE}" destId="{AC1F2500-D027-4893-9526-970246E8F3E3}" srcOrd="1" destOrd="0" presId="urn:microsoft.com/office/officeart/2005/8/layout/orgChart1"/>
    <dgm:cxn modelId="{B55BEF98-6135-4CB5-B1AB-C5B5A1508045}" srcId="{A48CD059-BC97-42B8-AC9C-2C672BD646E5}" destId="{6CE3D78C-2360-47FE-8D25-8BEF3774264F}" srcOrd="1" destOrd="0" parTransId="{D6651FF5-2245-4018-B90E-2223E0717BDE}" sibTransId="{3565F90E-3A41-4B57-9221-DED384F83807}"/>
    <dgm:cxn modelId="{242F079D-BCEA-4374-8266-304EB7F6E2A5}" type="presOf" srcId="{C8EB7A66-9014-4C57-83F2-6996C0EA1257}" destId="{94D021F1-7EDA-4198-93D3-B938C074ACEB}" srcOrd="0" destOrd="0" presId="urn:microsoft.com/office/officeart/2005/8/layout/orgChart1"/>
    <dgm:cxn modelId="{C466BD9D-EE5C-4AF8-A8D1-BED6C07CCF3F}" type="presOf" srcId="{6DFC9FD9-A399-4007-897C-D34949AFE93B}" destId="{C536920D-5891-44D6-B526-A60D52899912}" srcOrd="0" destOrd="0" presId="urn:microsoft.com/office/officeart/2005/8/layout/orgChart1"/>
    <dgm:cxn modelId="{E74A9CA0-10B8-4239-A768-4B89390F975B}" type="presOf" srcId="{ECBBA3DA-C2F3-4AA4-8ACD-2DF577D6444B}" destId="{12D847E8-751B-418F-BF28-DC22192018E2}" srcOrd="0" destOrd="0" presId="urn:microsoft.com/office/officeart/2005/8/layout/orgChart1"/>
    <dgm:cxn modelId="{EB6188A1-8D0D-4896-AA62-078E893976E7}" srcId="{2BE60844-E913-4372-8451-A0BA2294DAAC}" destId="{B9D1EB02-8B6A-4BBA-A95B-0BC1E24EA34D}" srcOrd="1" destOrd="0" parTransId="{CBAC9583-ED4F-4FD7-9546-6F669AA29988}" sibTransId="{9281C883-6462-45C5-822C-491051CF908F}"/>
    <dgm:cxn modelId="{D6F460A4-A2DD-44F6-8948-6990C46D41ED}" type="presOf" srcId="{6DFC9FD9-A399-4007-897C-D34949AFE93B}" destId="{0D7A8F0F-8499-4013-9972-E5EE10506F74}" srcOrd="1" destOrd="0" presId="urn:microsoft.com/office/officeart/2005/8/layout/orgChart1"/>
    <dgm:cxn modelId="{6CDCDDA6-A113-4591-9347-D407DA96A06C}" type="presOf" srcId="{C8E22B14-1E1D-4E8B-98DC-A5DFF698F797}" destId="{0BAE25ED-3545-4077-A491-3B957C7EF1C2}" srcOrd="0" destOrd="0" presId="urn:microsoft.com/office/officeart/2005/8/layout/orgChart1"/>
    <dgm:cxn modelId="{96BBBDA8-E61A-46E6-840F-BA6889F97696}" type="presOf" srcId="{4D96D2C4-5CEE-4591-BBE7-295EFCC9AB22}" destId="{8646CF68-2641-43AE-B1EB-73862676C9A7}" srcOrd="0" destOrd="0" presId="urn:microsoft.com/office/officeart/2005/8/layout/orgChart1"/>
    <dgm:cxn modelId="{95164EAC-EE69-462E-9395-C227E05B7DAF}" type="presOf" srcId="{4F471B29-38C8-4A88-891F-B1007F58DE5B}" destId="{29E1C167-3C04-4515-BAB9-D320AD347E6C}" srcOrd="1" destOrd="0" presId="urn:microsoft.com/office/officeart/2005/8/layout/orgChart1"/>
    <dgm:cxn modelId="{7621D9B0-3A33-44A4-956C-2E7644EE96D5}" type="presOf" srcId="{275C0850-B5A2-40A2-8F90-67D11A514254}" destId="{8E8C38C8-94CE-4D3F-8241-2FD5574C8C59}" srcOrd="0" destOrd="0" presId="urn:microsoft.com/office/officeart/2005/8/layout/orgChart1"/>
    <dgm:cxn modelId="{D884F3B0-A024-4A21-A29E-6DD7438C4C3C}" type="presOf" srcId="{C868DEDD-973E-4044-A0D0-6F50F679D541}" destId="{9A7060C1-8C01-4148-BCDD-523FC0084F3E}" srcOrd="1" destOrd="0" presId="urn:microsoft.com/office/officeart/2005/8/layout/orgChart1"/>
    <dgm:cxn modelId="{F3355BB1-0FE1-472D-A174-4C7341C03998}" type="presOf" srcId="{10375EBE-EF8C-468B-B5C2-A74FBB85479D}" destId="{F7876877-A20A-4A7C-99D2-9F4139474270}" srcOrd="0" destOrd="0" presId="urn:microsoft.com/office/officeart/2005/8/layout/orgChart1"/>
    <dgm:cxn modelId="{29D642B4-96C1-48E3-8C49-2B5BBC825D71}" srcId="{2073DDFC-AF77-40DD-9357-1CEF327B76F2}" destId="{E3B83321-02B0-412E-9F7D-B9D0EB16546B}" srcOrd="2" destOrd="0" parTransId="{0A5C4398-76A2-4B70-8B0E-6113F8FB5D4C}" sibTransId="{EFCA3B22-3C6E-4547-BBCB-B713531F3C69}"/>
    <dgm:cxn modelId="{833803B6-1D3D-40EC-BF38-B740AE6712BD}" type="presOf" srcId="{560DAAB4-DC2E-4B91-AE39-AD24CF280016}" destId="{15FC96B5-3674-4283-AC80-A425D009F482}" srcOrd="0" destOrd="0" presId="urn:microsoft.com/office/officeart/2005/8/layout/orgChart1"/>
    <dgm:cxn modelId="{03FE82B6-1D5B-4FEC-80BC-931AFF3E3460}" type="presOf" srcId="{DB921AD6-FB8A-4407-A495-044BE765C3A1}" destId="{C85DC6CC-9CAF-4C1E-A468-C8887434D54B}" srcOrd="0" destOrd="0" presId="urn:microsoft.com/office/officeart/2005/8/layout/orgChart1"/>
    <dgm:cxn modelId="{A6C933B8-ABB8-4A28-A876-0578916F5142}" type="presOf" srcId="{F4BDD490-FCC3-4644-B405-DCEA903F8328}" destId="{20B9A79A-53AA-4D0D-8E9E-070DDB849889}" srcOrd="0" destOrd="0" presId="urn:microsoft.com/office/officeart/2005/8/layout/orgChart1"/>
    <dgm:cxn modelId="{082644B8-5D69-4A4C-B7BA-BA2E789F5841}" srcId="{2073DDFC-AF77-40DD-9357-1CEF327B76F2}" destId="{560DAAB4-DC2E-4B91-AE39-AD24CF280016}" srcOrd="1" destOrd="0" parTransId="{716E0AB0-6944-42BB-8BC5-247DFE04CE6F}" sibTransId="{B1F82E5E-E5D0-44D3-990E-AFB4E7816AE5}"/>
    <dgm:cxn modelId="{203251B8-129F-4BEB-B748-50D897DC81A7}" type="presOf" srcId="{E9246356-761A-406F-AAD9-D45BB4D1A6B8}" destId="{EAC58DBC-F816-441E-8525-014E7D87696C}" srcOrd="0" destOrd="0" presId="urn:microsoft.com/office/officeart/2005/8/layout/orgChart1"/>
    <dgm:cxn modelId="{5DF59DBA-950F-475B-BC60-8EAFC80C1456}" type="presOf" srcId="{44A2D2C3-7D23-41D3-84C4-ABF4309C4ACA}" destId="{5BA3B4C5-37FC-4CCD-903B-1BA7F1341B3D}" srcOrd="0" destOrd="0" presId="urn:microsoft.com/office/officeart/2005/8/layout/orgChart1"/>
    <dgm:cxn modelId="{BCB969BC-13EE-4266-8A3F-43292EFFCE0B}" srcId="{28D176C2-52FE-4ED1-B709-9171A91CB5AD}" destId="{0080D6FC-60A5-497D-8B48-167C328AD6DF}" srcOrd="0" destOrd="0" parTransId="{6B8BA7E9-1A86-4D76-8AF7-F3C4044D9266}" sibTransId="{CF1D1935-3E4F-4956-B237-3848C0EF3E1F}"/>
    <dgm:cxn modelId="{6EA48EBD-FAE0-4EF3-A6A2-7E018DA83171}" type="presOf" srcId="{AF680FCE-CB60-464E-B0E8-897DC9AB32F9}" destId="{ADAADEC8-97B7-46BE-8CE2-EBE2D00516C9}" srcOrd="1" destOrd="0" presId="urn:microsoft.com/office/officeart/2005/8/layout/orgChart1"/>
    <dgm:cxn modelId="{D022CCBD-121B-4CF2-A083-9F133A4C1185}" type="presOf" srcId="{1EEAEB8E-245E-4852-B4B9-B4E51A6748BD}" destId="{C5235575-D33F-48BC-AD24-3BFC1B3A7A07}" srcOrd="0" destOrd="0" presId="urn:microsoft.com/office/officeart/2005/8/layout/orgChart1"/>
    <dgm:cxn modelId="{5EB97FC4-F211-42B8-94E2-B63D7BFFCFAE}" type="presOf" srcId="{2BE60844-E913-4372-8451-A0BA2294DAAC}" destId="{21004504-99A0-4C4F-AB96-5CC577F62AAD}" srcOrd="0" destOrd="0" presId="urn:microsoft.com/office/officeart/2005/8/layout/orgChart1"/>
    <dgm:cxn modelId="{9479A3C6-CE99-42F7-B390-185075BA7C67}" type="presOf" srcId="{AF680FCE-CB60-464E-B0E8-897DC9AB32F9}" destId="{22739639-6141-4EC1-BF17-D2F4EE22548A}" srcOrd="0" destOrd="0" presId="urn:microsoft.com/office/officeart/2005/8/layout/orgChart1"/>
    <dgm:cxn modelId="{0EDAC9C7-53FB-464F-BEE5-3F992A6A39F7}" type="presOf" srcId="{EA4E8D01-E142-4F54-A4AF-362B6FCBC270}" destId="{B8297CFC-0196-4861-B19E-3809089AA45F}" srcOrd="0" destOrd="0" presId="urn:microsoft.com/office/officeart/2005/8/layout/orgChart1"/>
    <dgm:cxn modelId="{5F149EC9-C467-40E7-979D-036AC00E6811}" type="presOf" srcId="{C8E22B14-1E1D-4E8B-98DC-A5DFF698F797}" destId="{C52A7422-4D3C-4375-8BE5-475ECEC39897}" srcOrd="1" destOrd="0" presId="urn:microsoft.com/office/officeart/2005/8/layout/orgChart1"/>
    <dgm:cxn modelId="{B6E3F7CA-1FE7-41EA-81C0-0DF5C81FA42B}" type="presOf" srcId="{10238F31-A805-4939-B82E-82754643023A}" destId="{7355189C-7762-49C1-B916-FADD8E8E2E0C}" srcOrd="1" destOrd="0" presId="urn:microsoft.com/office/officeart/2005/8/layout/orgChart1"/>
    <dgm:cxn modelId="{0464D5CB-3CAB-4C15-AFBA-4999FE8C5A5C}" type="presOf" srcId="{6741F77D-3588-4418-936F-E1BD60246F19}" destId="{4AF37AB9-32D7-4A9E-B8E9-08E6806F5700}" srcOrd="1" destOrd="0" presId="urn:microsoft.com/office/officeart/2005/8/layout/orgChart1"/>
    <dgm:cxn modelId="{B94FEECC-8B5D-4CF3-BBEA-3DFC44C2A89D}" type="presOf" srcId="{F941C30D-9B32-41B3-870B-694B789BC91D}" destId="{DCAD1776-9EC5-4A4D-9F01-7076D0BDB64C}" srcOrd="0" destOrd="0" presId="urn:microsoft.com/office/officeart/2005/8/layout/orgChart1"/>
    <dgm:cxn modelId="{64C274CD-AB9D-4779-8C76-A5398A0EF6EC}" type="presOf" srcId="{77D0962C-83F0-46AD-95CD-FF150A8E486F}" destId="{11F8D1CD-50DF-4BC9-B92C-1372A4F5E285}" srcOrd="0" destOrd="0" presId="urn:microsoft.com/office/officeart/2005/8/layout/orgChart1"/>
    <dgm:cxn modelId="{822DEACE-1C46-436B-89F1-FB345B5BF521}" srcId="{9D37DEA3-7181-48E1-BE1B-A98AFD8F0355}" destId="{44A2D2C3-7D23-41D3-84C4-ABF4309C4ACA}" srcOrd="1" destOrd="0" parTransId="{77D0962C-83F0-46AD-95CD-FF150A8E486F}" sibTransId="{E06E61AE-FF01-4A1D-AB94-4B042BB12FF7}"/>
    <dgm:cxn modelId="{5D6CA0CF-2725-4749-8DF3-3047C8B58DAF}" type="presOf" srcId="{43B2B158-E112-420A-86B8-FC2587D4E90A}" destId="{AC6C6F0B-ACD7-4651-B6C9-412F50AD4C1E}" srcOrd="0" destOrd="0" presId="urn:microsoft.com/office/officeart/2005/8/layout/orgChart1"/>
    <dgm:cxn modelId="{A6E2B4CF-3460-4206-A4C8-F0C6EF6DBEBF}" type="presOf" srcId="{EC66206F-6116-46F2-8F12-BF049199FCB4}" destId="{D00CDEB1-CEB4-4692-9047-880F2E58128A}" srcOrd="1" destOrd="0" presId="urn:microsoft.com/office/officeart/2005/8/layout/orgChart1"/>
    <dgm:cxn modelId="{D5CF44D1-B4E2-43A2-9337-CD79F9111B89}" type="presOf" srcId="{F941C30D-9B32-41B3-870B-694B789BC91D}" destId="{31C4E290-8D4C-4912-A35E-26208351910B}" srcOrd="1" destOrd="0" presId="urn:microsoft.com/office/officeart/2005/8/layout/orgChart1"/>
    <dgm:cxn modelId="{AB185CD2-B59D-440B-9892-D8D833688E0B}" type="presOf" srcId="{28D176C2-52FE-4ED1-B709-9171A91CB5AD}" destId="{C0106E25-3A48-4245-8385-AADF5ADCDCFF}" srcOrd="0" destOrd="0" presId="urn:microsoft.com/office/officeart/2005/8/layout/orgChart1"/>
    <dgm:cxn modelId="{EC6AF8D2-8ABA-49FA-A2D6-147A20993E76}" srcId="{321852BB-78B3-4543-9C7B-156A68DB14B1}" destId="{40B33D55-6B6E-4CD8-9D17-D0EAFEC9BF7B}" srcOrd="6" destOrd="0" parTransId="{31D43D92-87E3-45DA-A84F-E25A7451DD3C}" sibTransId="{5DC0137D-221C-41E8-8492-08622C02D2B8}"/>
    <dgm:cxn modelId="{64F6FAD3-EB50-4792-8C12-35C73A43A07C}" srcId="{A48CD059-BC97-42B8-AC9C-2C672BD646E5}" destId="{1EEAEB8E-245E-4852-B4B9-B4E51A6748BD}" srcOrd="0" destOrd="0" parTransId="{DBFF1CA6-FFFF-45EE-B42A-2676CC49D644}" sibTransId="{6B43BE4C-E35F-4A58-A5D1-62BE93F08945}"/>
    <dgm:cxn modelId="{3B3464D5-1FD1-4932-A8CD-4351C274E034}" type="presOf" srcId="{ADC45B55-8A1E-42D7-BD3F-21876C333DD4}" destId="{4ACF73EF-78AB-406C-B930-CABD87ECF452}" srcOrd="1" destOrd="0" presId="urn:microsoft.com/office/officeart/2005/8/layout/orgChart1"/>
    <dgm:cxn modelId="{2E87C0D7-EE86-4D34-B19B-B46B3E8E91AF}" type="presOf" srcId="{4316C93B-626C-4BD6-870C-88F1C70F208B}" destId="{BBD00E62-F777-477D-8908-7E3AED4E32A8}" srcOrd="0" destOrd="0" presId="urn:microsoft.com/office/officeart/2005/8/layout/orgChart1"/>
    <dgm:cxn modelId="{92CEBFDB-2BF2-4854-8B0D-A034DE292721}" srcId="{F941C30D-9B32-41B3-870B-694B789BC91D}" destId="{65E8326C-1F8B-45C3-A652-16340FAC3EEA}" srcOrd="2" destOrd="0" parTransId="{27400528-58A3-4959-8094-C079FEFA3CC0}" sibTransId="{C9CED8DA-9852-4310-B247-E416DB34ED78}"/>
    <dgm:cxn modelId="{68E125DC-1911-44B4-ADF8-0F1AF44CF345}" type="presOf" srcId="{F0ABD421-3379-49C9-BE20-797A9C46CF2D}" destId="{7EBB3810-C391-4655-88C3-6704D3F1565F}" srcOrd="0" destOrd="0" presId="urn:microsoft.com/office/officeart/2005/8/layout/orgChart1"/>
    <dgm:cxn modelId="{8F821DDD-A631-4FD4-9EC0-588422D935B1}" type="presOf" srcId="{6473B133-2FE1-47A2-93A6-378A0B428F90}" destId="{860381D7-D367-4624-B2E9-3EFAD214C2BB}" srcOrd="1" destOrd="0" presId="urn:microsoft.com/office/officeart/2005/8/layout/orgChart1"/>
    <dgm:cxn modelId="{D7A7F2DF-F21F-4480-9864-982C5DC61ACC}" type="presOf" srcId="{D00F6DFD-0084-4017-A5FA-543B684C2A83}" destId="{81E4998C-C2AC-433E-AE49-191237A42432}" srcOrd="0" destOrd="0" presId="urn:microsoft.com/office/officeart/2005/8/layout/orgChart1"/>
    <dgm:cxn modelId="{66CEDBE2-81D2-457D-BD7B-A804E79E9793}" type="presOf" srcId="{B54CD225-54E0-4F27-8588-EE5A4F56CEA3}" destId="{F4ED80ED-8626-4AFA-8300-A99F6AC539BA}" srcOrd="0" destOrd="0" presId="urn:microsoft.com/office/officeart/2005/8/layout/orgChart1"/>
    <dgm:cxn modelId="{3C5DC0E3-760C-4DAE-824C-05DDDDCA8604}" type="presOf" srcId="{560DAAB4-DC2E-4B91-AE39-AD24CF280016}" destId="{5D840668-A366-44BB-9879-F76B2F15A2A9}" srcOrd="1" destOrd="0" presId="urn:microsoft.com/office/officeart/2005/8/layout/orgChart1"/>
    <dgm:cxn modelId="{8A25F2E3-CD51-4AC9-B2A9-EB65C9FA8CAD}" srcId="{EC66206F-6116-46F2-8F12-BF049199FCB4}" destId="{ECBBA3DA-C2F3-4AA4-8ACD-2DF577D6444B}" srcOrd="1" destOrd="0" parTransId="{F4BDD490-FCC3-4644-B405-DCEA903F8328}" sibTransId="{CD4CEE29-1E11-41D4-8034-02BBF6201ABE}"/>
    <dgm:cxn modelId="{3C6493E9-C70C-4D2E-A3F9-EBF24D4B43B3}" type="presOf" srcId="{6CE3D78C-2360-47FE-8D25-8BEF3774264F}" destId="{A70AEC78-8413-4335-88A2-78EE9308446F}" srcOrd="1" destOrd="0" presId="urn:microsoft.com/office/officeart/2005/8/layout/orgChart1"/>
    <dgm:cxn modelId="{10B0A0EA-E94A-4FD7-A209-D838FB5375B8}" type="presOf" srcId="{40BCFC6B-E158-4859-904B-08EBDA05EC53}" destId="{D4F6E0CE-633D-4247-8F52-AE36E8066253}" srcOrd="1" destOrd="0" presId="urn:microsoft.com/office/officeart/2005/8/layout/orgChart1"/>
    <dgm:cxn modelId="{C8B5D4EB-AFF2-446C-B4FD-8AA97337625A}" type="presOf" srcId="{E1E1B5B0-B02A-412E-8E77-F78563E1A736}" destId="{250EFEAC-6FCC-4A3B-9EEC-26A7AB6A6887}" srcOrd="0" destOrd="0" presId="urn:microsoft.com/office/officeart/2005/8/layout/orgChart1"/>
    <dgm:cxn modelId="{8CF617EC-44A2-4E08-BD5F-B7FF475BD5E2}" type="presOf" srcId="{9D37DEA3-7181-48E1-BE1B-A98AFD8F0355}" destId="{6BDDE747-C7E6-41F1-9512-36C3C8549839}" srcOrd="1" destOrd="0" presId="urn:microsoft.com/office/officeart/2005/8/layout/orgChart1"/>
    <dgm:cxn modelId="{386992F2-172D-4D9C-9B2D-96D6C09852F7}" srcId="{321852BB-78B3-4543-9C7B-156A68DB14B1}" destId="{28D176C2-52FE-4ED1-B709-9171A91CB5AD}" srcOrd="5" destOrd="0" parTransId="{10375EBE-EF8C-468B-B5C2-A74FBB85479D}" sibTransId="{295E5FFD-A88E-4068-BD59-B75F3291350F}"/>
    <dgm:cxn modelId="{A81D66F3-3990-4705-AB14-4EDDE598B044}" type="presOf" srcId="{3C2D7DDF-3CE6-44B7-8B6F-F1FAD883B545}" destId="{54B953A9-2E86-4061-89B4-E800D8456D71}" srcOrd="0" destOrd="0" presId="urn:microsoft.com/office/officeart/2005/8/layout/orgChart1"/>
    <dgm:cxn modelId="{209CF4F4-B576-441A-98B8-0D92D2D52CE9}" type="presOf" srcId="{C868DEDD-973E-4044-A0D0-6F50F679D541}" destId="{9515E66A-4B6C-4FFA-937E-F8F62419AF66}" srcOrd="0" destOrd="0" presId="urn:microsoft.com/office/officeart/2005/8/layout/orgChart1"/>
    <dgm:cxn modelId="{5C2023F5-417B-4CA4-B1ED-62660DA7B7B8}" srcId="{EC66206F-6116-46F2-8F12-BF049199FCB4}" destId="{AF680FCE-CB60-464E-B0E8-897DC9AB32F9}" srcOrd="0" destOrd="0" parTransId="{C8EB7A66-9014-4C57-83F2-6996C0EA1257}" sibTransId="{4A60DE91-1784-4F3D-99BE-15DE0908D848}"/>
    <dgm:cxn modelId="{FF0EBAF6-B9D6-4A33-8109-94DA0973D379}" type="presOf" srcId="{31D43D92-87E3-45DA-A84F-E25A7451DD3C}" destId="{67D1D1A3-0DCC-4DBA-A3EB-492658DC5733}" srcOrd="0" destOrd="0" presId="urn:microsoft.com/office/officeart/2005/8/layout/orgChart1"/>
    <dgm:cxn modelId="{2655C6F7-725E-4801-A498-D4C6EA701B14}" type="presOf" srcId="{EBBCF5C8-75F9-4E34-A048-77194B2C31FE}" destId="{B2866EB8-57B6-4166-8FF5-569770103D11}" srcOrd="0" destOrd="0" presId="urn:microsoft.com/office/officeart/2005/8/layout/orgChart1"/>
    <dgm:cxn modelId="{CF4622FB-4641-47F3-B90F-905755485E01}" type="presOf" srcId="{E3B83321-02B0-412E-9F7D-B9D0EB16546B}" destId="{F324EB2D-17FE-4B62-BD40-3E7FE1E555FD}" srcOrd="0" destOrd="0" presId="urn:microsoft.com/office/officeart/2005/8/layout/orgChart1"/>
    <dgm:cxn modelId="{DE1FBAFD-154D-4798-931F-F5692B737B99}" type="presOf" srcId="{D4B800B8-49D8-4C41-A124-068CA9D9BED4}" destId="{2A5C3B05-5C90-429F-A07F-0396E6EEEF2F}" srcOrd="1" destOrd="0" presId="urn:microsoft.com/office/officeart/2005/8/layout/orgChart1"/>
    <dgm:cxn modelId="{263471FE-F0AA-43D9-8826-DC106F085DDD}" type="presOf" srcId="{5660EFB2-F403-4039-A6E9-E2561F76D95A}" destId="{C4C0B896-E225-46FB-BA22-8A2F2D8BE788}" srcOrd="0" destOrd="0" presId="urn:microsoft.com/office/officeart/2005/8/layout/orgChart1"/>
    <dgm:cxn modelId="{42018672-2ACF-4A6E-9DEE-C2321BADA4CE}" type="presParOf" srcId="{E356BB6B-C2F5-4451-8EB8-04E40C2F4CC4}" destId="{00FCEC09-1500-4366-A13E-51F55500D9DD}" srcOrd="0" destOrd="0" presId="urn:microsoft.com/office/officeart/2005/8/layout/orgChart1"/>
    <dgm:cxn modelId="{CAB022BE-5E1B-4AE2-B980-54EBA3066A7C}" type="presParOf" srcId="{00FCEC09-1500-4366-A13E-51F55500D9DD}" destId="{29BFCA95-5199-4142-91D5-32533FA9F860}" srcOrd="0" destOrd="0" presId="urn:microsoft.com/office/officeart/2005/8/layout/orgChart1"/>
    <dgm:cxn modelId="{A937EE76-0EAB-4CF8-9EB7-DA6EED16B6F5}" type="presParOf" srcId="{29BFCA95-5199-4142-91D5-32533FA9F860}" destId="{B7AF8FAF-41A1-403C-A2DD-8B5A1367D8FE}" srcOrd="0" destOrd="0" presId="urn:microsoft.com/office/officeart/2005/8/layout/orgChart1"/>
    <dgm:cxn modelId="{4A65CF58-6256-4464-9774-A558252B610E}" type="presParOf" srcId="{29BFCA95-5199-4142-91D5-32533FA9F860}" destId="{B7C77DDB-A53D-47CA-A6EE-83CD691DAA26}" srcOrd="1" destOrd="0" presId="urn:microsoft.com/office/officeart/2005/8/layout/orgChart1"/>
    <dgm:cxn modelId="{C2771859-06EF-4C18-AF3B-923496713910}" type="presParOf" srcId="{00FCEC09-1500-4366-A13E-51F55500D9DD}" destId="{8BB5269F-F314-44B9-9FB0-C04E1BCD4204}" srcOrd="1" destOrd="0" presId="urn:microsoft.com/office/officeart/2005/8/layout/orgChart1"/>
    <dgm:cxn modelId="{435B0540-31E9-4F27-BD8C-8BB066D13086}" type="presParOf" srcId="{8BB5269F-F314-44B9-9FB0-C04E1BCD4204}" destId="{DD91A8D4-3AB0-4CAA-95EA-91F27D2A0698}" srcOrd="0" destOrd="0" presId="urn:microsoft.com/office/officeart/2005/8/layout/orgChart1"/>
    <dgm:cxn modelId="{024F6F76-20C3-46FF-980E-77926FD5CB29}" type="presParOf" srcId="{8BB5269F-F314-44B9-9FB0-C04E1BCD4204}" destId="{A172932A-C51C-4239-BCB0-AB48B07CA126}" srcOrd="1" destOrd="0" presId="urn:microsoft.com/office/officeart/2005/8/layout/orgChart1"/>
    <dgm:cxn modelId="{E0587D01-3C1F-45DD-A518-BAD8C209A656}" type="presParOf" srcId="{A172932A-C51C-4239-BCB0-AB48B07CA126}" destId="{53037A27-4CD2-429F-B5ED-03AEC964430E}" srcOrd="0" destOrd="0" presId="urn:microsoft.com/office/officeart/2005/8/layout/orgChart1"/>
    <dgm:cxn modelId="{6D1AB14C-1355-49E3-B9FD-098C3F8E586C}" type="presParOf" srcId="{53037A27-4CD2-429F-B5ED-03AEC964430E}" destId="{EA8EA322-8DDA-462B-9C8C-2EFFD874CA57}" srcOrd="0" destOrd="0" presId="urn:microsoft.com/office/officeart/2005/8/layout/orgChart1"/>
    <dgm:cxn modelId="{150A7356-E012-4DE5-8284-72D36CDAB24B}" type="presParOf" srcId="{53037A27-4CD2-429F-B5ED-03AEC964430E}" destId="{1707EF29-BF44-4564-AD0F-733EE2D6A476}" srcOrd="1" destOrd="0" presId="urn:microsoft.com/office/officeart/2005/8/layout/orgChart1"/>
    <dgm:cxn modelId="{4DA6D680-12D9-44D5-81AF-50BE4CA6639D}" type="presParOf" srcId="{A172932A-C51C-4239-BCB0-AB48B07CA126}" destId="{3A9349C1-398A-4C7E-BEDD-1ED0AAAECAF9}" srcOrd="1" destOrd="0" presId="urn:microsoft.com/office/officeart/2005/8/layout/orgChart1"/>
    <dgm:cxn modelId="{1B022953-327E-44E7-9E55-F9224E8A8450}" type="presParOf" srcId="{3A9349C1-398A-4C7E-BEDD-1ED0AAAECAF9}" destId="{8646CF68-2641-43AE-B1EB-73862676C9A7}" srcOrd="0" destOrd="0" presId="urn:microsoft.com/office/officeart/2005/8/layout/orgChart1"/>
    <dgm:cxn modelId="{C071FBF1-2B10-4678-97B8-AEDB2CF87C83}" type="presParOf" srcId="{3A9349C1-398A-4C7E-BEDD-1ED0AAAECAF9}" destId="{77A6A164-57E7-4735-8A7E-DE5B6FC4C942}" srcOrd="1" destOrd="0" presId="urn:microsoft.com/office/officeart/2005/8/layout/orgChart1"/>
    <dgm:cxn modelId="{7198E0F3-5587-4276-BFCD-2C2590BDD9FC}" type="presParOf" srcId="{77A6A164-57E7-4735-8A7E-DE5B6FC4C942}" destId="{61BB3020-E961-46E6-9622-74171A707A4D}" srcOrd="0" destOrd="0" presId="urn:microsoft.com/office/officeart/2005/8/layout/orgChart1"/>
    <dgm:cxn modelId="{6DE734F3-AA2C-4677-9519-E863DA07483C}" type="presParOf" srcId="{61BB3020-E961-46E6-9622-74171A707A4D}" destId="{417C3621-FD05-46EC-BA2C-13F55CACC384}" srcOrd="0" destOrd="0" presId="urn:microsoft.com/office/officeart/2005/8/layout/orgChart1"/>
    <dgm:cxn modelId="{7BF610EF-3CEF-4EAE-9294-9CEBA0A2F82D}" type="presParOf" srcId="{61BB3020-E961-46E6-9622-74171A707A4D}" destId="{9413DE1E-9D3E-459F-BC21-6A4A7162D6E3}" srcOrd="1" destOrd="0" presId="urn:microsoft.com/office/officeart/2005/8/layout/orgChart1"/>
    <dgm:cxn modelId="{33BDD940-5217-4297-936C-945CF027532C}" type="presParOf" srcId="{77A6A164-57E7-4735-8A7E-DE5B6FC4C942}" destId="{AC4A23C4-F3EE-4D48-A32B-E83770FA1679}" srcOrd="1" destOrd="0" presId="urn:microsoft.com/office/officeart/2005/8/layout/orgChart1"/>
    <dgm:cxn modelId="{BE046BCE-B71A-4652-84E0-50E5A62DEA16}" type="presParOf" srcId="{AC4A23C4-F3EE-4D48-A32B-E83770FA1679}" destId="{8535D44B-EF36-40B8-8B11-FEC99A55B2D1}" srcOrd="0" destOrd="0" presId="urn:microsoft.com/office/officeart/2005/8/layout/orgChart1"/>
    <dgm:cxn modelId="{EEA999AB-C32E-4BB0-9CA4-A161978F9258}" type="presParOf" srcId="{AC4A23C4-F3EE-4D48-A32B-E83770FA1679}" destId="{F14A2247-FA15-4FDC-8104-ADAB587F64EA}" srcOrd="1" destOrd="0" presId="urn:microsoft.com/office/officeart/2005/8/layout/orgChart1"/>
    <dgm:cxn modelId="{B6A34C19-70F5-4EEE-940F-B9824A5973DB}" type="presParOf" srcId="{F14A2247-FA15-4FDC-8104-ADAB587F64EA}" destId="{64DACA0F-6953-4F5B-A7B8-9A3DD4D1A9A5}" srcOrd="0" destOrd="0" presId="urn:microsoft.com/office/officeart/2005/8/layout/orgChart1"/>
    <dgm:cxn modelId="{943A8C17-4C9A-49DC-9D78-343A27E36197}" type="presParOf" srcId="{64DACA0F-6953-4F5B-A7B8-9A3DD4D1A9A5}" destId="{C5235575-D33F-48BC-AD24-3BFC1B3A7A07}" srcOrd="0" destOrd="0" presId="urn:microsoft.com/office/officeart/2005/8/layout/orgChart1"/>
    <dgm:cxn modelId="{88F05AB6-3391-43CF-A7B2-11553E15B214}" type="presParOf" srcId="{64DACA0F-6953-4F5B-A7B8-9A3DD4D1A9A5}" destId="{77263FDA-3428-4A73-8C8C-7937539AC817}" srcOrd="1" destOrd="0" presId="urn:microsoft.com/office/officeart/2005/8/layout/orgChart1"/>
    <dgm:cxn modelId="{37906587-2DFF-4732-A93C-E3CABB94E32B}" type="presParOf" srcId="{F14A2247-FA15-4FDC-8104-ADAB587F64EA}" destId="{A132B9A6-5326-48EE-B493-FF3AC0833212}" srcOrd="1" destOrd="0" presId="urn:microsoft.com/office/officeart/2005/8/layout/orgChart1"/>
    <dgm:cxn modelId="{75E04DF8-587E-4B90-BE52-7A48277A29B4}" type="presParOf" srcId="{F14A2247-FA15-4FDC-8104-ADAB587F64EA}" destId="{DA574A76-EBA5-4E84-B690-03D76C0EDBF9}" srcOrd="2" destOrd="0" presId="urn:microsoft.com/office/officeart/2005/8/layout/orgChart1"/>
    <dgm:cxn modelId="{4B5C7CD4-1B93-4ECE-8D36-9E7B1A5219DC}" type="presParOf" srcId="{AC4A23C4-F3EE-4D48-A32B-E83770FA1679}" destId="{03AE6590-1991-4E62-A048-3B07BCF6AEA3}" srcOrd="2" destOrd="0" presId="urn:microsoft.com/office/officeart/2005/8/layout/orgChart1"/>
    <dgm:cxn modelId="{A5D376C0-7FB5-4960-B558-929D9F429CC2}" type="presParOf" srcId="{AC4A23C4-F3EE-4D48-A32B-E83770FA1679}" destId="{1E997A53-8C35-4444-AD7F-C1E802E060C6}" srcOrd="3" destOrd="0" presId="urn:microsoft.com/office/officeart/2005/8/layout/orgChart1"/>
    <dgm:cxn modelId="{CAD0BF14-36A2-433D-BC2F-97D5AC31A74D}" type="presParOf" srcId="{1E997A53-8C35-4444-AD7F-C1E802E060C6}" destId="{E2C0E7FB-AADF-46C8-9502-499515F7B869}" srcOrd="0" destOrd="0" presId="urn:microsoft.com/office/officeart/2005/8/layout/orgChart1"/>
    <dgm:cxn modelId="{343D5656-1546-4F01-86CC-3EC84014FC37}" type="presParOf" srcId="{E2C0E7FB-AADF-46C8-9502-499515F7B869}" destId="{0D65828E-9BF4-44AB-93AD-1FBCA83E0E15}" srcOrd="0" destOrd="0" presId="urn:microsoft.com/office/officeart/2005/8/layout/orgChart1"/>
    <dgm:cxn modelId="{E5099CC7-53A9-4F36-B520-09AAD1DCF42D}" type="presParOf" srcId="{E2C0E7FB-AADF-46C8-9502-499515F7B869}" destId="{A70AEC78-8413-4335-88A2-78EE9308446F}" srcOrd="1" destOrd="0" presId="urn:microsoft.com/office/officeart/2005/8/layout/orgChart1"/>
    <dgm:cxn modelId="{12603E80-2A5C-4486-A353-883A955724BF}" type="presParOf" srcId="{1E997A53-8C35-4444-AD7F-C1E802E060C6}" destId="{2982FB1E-A0C7-48F2-BE72-E885C0EDDDBF}" srcOrd="1" destOrd="0" presId="urn:microsoft.com/office/officeart/2005/8/layout/orgChart1"/>
    <dgm:cxn modelId="{9F1A4E88-5C6E-42C1-8D1D-6277F7CF0FA5}" type="presParOf" srcId="{1E997A53-8C35-4444-AD7F-C1E802E060C6}" destId="{DB72E3EA-9EB4-423F-A7A4-403B085BD435}" srcOrd="2" destOrd="0" presId="urn:microsoft.com/office/officeart/2005/8/layout/orgChart1"/>
    <dgm:cxn modelId="{15B212C5-D5E2-4A64-A650-911099C3D432}" type="presParOf" srcId="{77A6A164-57E7-4735-8A7E-DE5B6FC4C942}" destId="{C6FA5A40-BAFF-4E8A-A58E-D7FF0C569A16}" srcOrd="2" destOrd="0" presId="urn:microsoft.com/office/officeart/2005/8/layout/orgChart1"/>
    <dgm:cxn modelId="{501CD544-1D11-4B0D-9460-1166610DB973}" type="presParOf" srcId="{3A9349C1-398A-4C7E-BEDD-1ED0AAAECAF9}" destId="{F4BF07AA-F6E5-4F79-BE86-E45F8420D8A7}" srcOrd="2" destOrd="0" presId="urn:microsoft.com/office/officeart/2005/8/layout/orgChart1"/>
    <dgm:cxn modelId="{36DE4D26-AED7-4555-A6FA-C39ACDD5C26B}" type="presParOf" srcId="{3A9349C1-398A-4C7E-BEDD-1ED0AAAECAF9}" destId="{73075C7A-28DA-40C3-85F8-AEFAD0AEBDAB}" srcOrd="3" destOrd="0" presId="urn:microsoft.com/office/officeart/2005/8/layout/orgChart1"/>
    <dgm:cxn modelId="{717493F6-5F48-4517-B9B6-90278FE71B96}" type="presParOf" srcId="{73075C7A-28DA-40C3-85F8-AEFAD0AEBDAB}" destId="{D697B0EB-D12F-478D-997C-00C48D78DADC}" srcOrd="0" destOrd="0" presId="urn:microsoft.com/office/officeart/2005/8/layout/orgChart1"/>
    <dgm:cxn modelId="{0897C6C7-33B4-4220-9A8A-4D65C7D7F59D}" type="presParOf" srcId="{D697B0EB-D12F-478D-997C-00C48D78DADC}" destId="{15FC96B5-3674-4283-AC80-A425D009F482}" srcOrd="0" destOrd="0" presId="urn:microsoft.com/office/officeart/2005/8/layout/orgChart1"/>
    <dgm:cxn modelId="{1534357F-B18A-40A9-B73C-71F92C87A944}" type="presParOf" srcId="{D697B0EB-D12F-478D-997C-00C48D78DADC}" destId="{5D840668-A366-44BB-9879-F76B2F15A2A9}" srcOrd="1" destOrd="0" presId="urn:microsoft.com/office/officeart/2005/8/layout/orgChart1"/>
    <dgm:cxn modelId="{575EEE17-5DE2-4231-9916-96DD2487758C}" type="presParOf" srcId="{73075C7A-28DA-40C3-85F8-AEFAD0AEBDAB}" destId="{5F4874E4-B637-4668-80FB-E8DA44E0D73F}" srcOrd="1" destOrd="0" presId="urn:microsoft.com/office/officeart/2005/8/layout/orgChart1"/>
    <dgm:cxn modelId="{F2B971E3-CDBE-4939-AABB-39D98526C554}" type="presParOf" srcId="{73075C7A-28DA-40C3-85F8-AEFAD0AEBDAB}" destId="{A4A3D0A1-C195-4E02-B8CA-8CF373C204AF}" srcOrd="2" destOrd="0" presId="urn:microsoft.com/office/officeart/2005/8/layout/orgChart1"/>
    <dgm:cxn modelId="{A13BFC7D-EDC0-4177-B8F6-8A6303560ACB}" type="presParOf" srcId="{3A9349C1-398A-4C7E-BEDD-1ED0AAAECAF9}" destId="{0A915682-0205-4312-95F0-C8B50912EAB0}" srcOrd="4" destOrd="0" presId="urn:microsoft.com/office/officeart/2005/8/layout/orgChart1"/>
    <dgm:cxn modelId="{DB5B390B-7FCA-471F-9049-FDC15FBBB8C1}" type="presParOf" srcId="{3A9349C1-398A-4C7E-BEDD-1ED0AAAECAF9}" destId="{FA694A39-1202-455F-9381-0EA19EECB1C4}" srcOrd="5" destOrd="0" presId="urn:microsoft.com/office/officeart/2005/8/layout/orgChart1"/>
    <dgm:cxn modelId="{D7393798-529B-4AB3-BFED-D76B2FD3F895}" type="presParOf" srcId="{FA694A39-1202-455F-9381-0EA19EECB1C4}" destId="{76893D94-93D6-4CE8-BEB1-CA3903666C1D}" srcOrd="0" destOrd="0" presId="urn:microsoft.com/office/officeart/2005/8/layout/orgChart1"/>
    <dgm:cxn modelId="{5792DF18-C06B-4EA7-A7BD-55D606202529}" type="presParOf" srcId="{76893D94-93D6-4CE8-BEB1-CA3903666C1D}" destId="{F324EB2D-17FE-4B62-BD40-3E7FE1E555FD}" srcOrd="0" destOrd="0" presId="urn:microsoft.com/office/officeart/2005/8/layout/orgChart1"/>
    <dgm:cxn modelId="{F0A4ED25-0EF1-4E66-9260-85938DAD72CF}" type="presParOf" srcId="{76893D94-93D6-4CE8-BEB1-CA3903666C1D}" destId="{09F7DA18-1C32-4519-9BE8-BB43EC610211}" srcOrd="1" destOrd="0" presId="urn:microsoft.com/office/officeart/2005/8/layout/orgChart1"/>
    <dgm:cxn modelId="{01256EA1-30F9-4562-9ADD-C140B60CA2FE}" type="presParOf" srcId="{FA694A39-1202-455F-9381-0EA19EECB1C4}" destId="{51561B27-67A2-441F-9272-A7B826C2BCF5}" srcOrd="1" destOrd="0" presId="urn:microsoft.com/office/officeart/2005/8/layout/orgChart1"/>
    <dgm:cxn modelId="{E549FA0A-B06D-4EA6-8D71-1AB44F6B8B63}" type="presParOf" srcId="{FA694A39-1202-455F-9381-0EA19EECB1C4}" destId="{737E1BBC-55F0-4491-89C7-428EF1CF9CF9}" srcOrd="2" destOrd="0" presId="urn:microsoft.com/office/officeart/2005/8/layout/orgChart1"/>
    <dgm:cxn modelId="{A5AD7F51-423C-4DBB-AC5B-21DEF6F49D61}" type="presParOf" srcId="{3A9349C1-398A-4C7E-BEDD-1ED0AAAECAF9}" destId="{AC6C6F0B-ACD7-4651-B6C9-412F50AD4C1E}" srcOrd="6" destOrd="0" presId="urn:microsoft.com/office/officeart/2005/8/layout/orgChart1"/>
    <dgm:cxn modelId="{78502104-1946-4FD9-AF32-F479FAD56352}" type="presParOf" srcId="{3A9349C1-398A-4C7E-BEDD-1ED0AAAECAF9}" destId="{DE3E21EE-0044-40CE-A0E0-569E22C6A845}" srcOrd="7" destOrd="0" presId="urn:microsoft.com/office/officeart/2005/8/layout/orgChart1"/>
    <dgm:cxn modelId="{8ABE17AD-494D-4DA8-8681-5A7982B03DA8}" type="presParOf" srcId="{DE3E21EE-0044-40CE-A0E0-569E22C6A845}" destId="{F32B288C-507E-4430-94FA-E63FD663F2ED}" srcOrd="0" destOrd="0" presId="urn:microsoft.com/office/officeart/2005/8/layout/orgChart1"/>
    <dgm:cxn modelId="{87355A64-4ABF-46D1-B188-EFD99E0D7305}" type="presParOf" srcId="{F32B288C-507E-4430-94FA-E63FD663F2ED}" destId="{437E3219-6D3D-401A-B8B5-B8F52E9D0024}" srcOrd="0" destOrd="0" presId="urn:microsoft.com/office/officeart/2005/8/layout/orgChart1"/>
    <dgm:cxn modelId="{91677A2C-94BC-44F1-9AF4-DB8AC16B0109}" type="presParOf" srcId="{F32B288C-507E-4430-94FA-E63FD663F2ED}" destId="{D00CDEB1-CEB4-4692-9047-880F2E58128A}" srcOrd="1" destOrd="0" presId="urn:microsoft.com/office/officeart/2005/8/layout/orgChart1"/>
    <dgm:cxn modelId="{BFDC6859-F3A1-46FB-AE2E-247AEFD31D8B}" type="presParOf" srcId="{DE3E21EE-0044-40CE-A0E0-569E22C6A845}" destId="{F692C270-5F54-47ED-9938-D74C47CC01C0}" srcOrd="1" destOrd="0" presId="urn:microsoft.com/office/officeart/2005/8/layout/orgChart1"/>
    <dgm:cxn modelId="{B45A654D-580E-4E29-9E17-AFC9A74A352D}" type="presParOf" srcId="{F692C270-5F54-47ED-9938-D74C47CC01C0}" destId="{94D021F1-7EDA-4198-93D3-B938C074ACEB}" srcOrd="0" destOrd="0" presId="urn:microsoft.com/office/officeart/2005/8/layout/orgChart1"/>
    <dgm:cxn modelId="{D1969309-1D72-4145-9358-77287CD6C959}" type="presParOf" srcId="{F692C270-5F54-47ED-9938-D74C47CC01C0}" destId="{480EE713-1A59-402C-A84D-9D5E09111925}" srcOrd="1" destOrd="0" presId="urn:microsoft.com/office/officeart/2005/8/layout/orgChart1"/>
    <dgm:cxn modelId="{533EF225-E2DD-40F3-B213-E6656615E6F7}" type="presParOf" srcId="{480EE713-1A59-402C-A84D-9D5E09111925}" destId="{4311F208-D18F-4724-8A65-A5006010237C}" srcOrd="0" destOrd="0" presId="urn:microsoft.com/office/officeart/2005/8/layout/orgChart1"/>
    <dgm:cxn modelId="{FA152327-4596-4B76-B497-96000B6F919D}" type="presParOf" srcId="{4311F208-D18F-4724-8A65-A5006010237C}" destId="{22739639-6141-4EC1-BF17-D2F4EE22548A}" srcOrd="0" destOrd="0" presId="urn:microsoft.com/office/officeart/2005/8/layout/orgChart1"/>
    <dgm:cxn modelId="{62ED2CFA-9B2F-4766-BFF6-071F57EB9FE2}" type="presParOf" srcId="{4311F208-D18F-4724-8A65-A5006010237C}" destId="{ADAADEC8-97B7-46BE-8CE2-EBE2D00516C9}" srcOrd="1" destOrd="0" presId="urn:microsoft.com/office/officeart/2005/8/layout/orgChart1"/>
    <dgm:cxn modelId="{851714DB-C136-4FA7-BF84-E3B4D9742FE4}" type="presParOf" srcId="{480EE713-1A59-402C-A84D-9D5E09111925}" destId="{0DC7F783-300A-456C-B122-E33772A8D303}" srcOrd="1" destOrd="0" presId="urn:microsoft.com/office/officeart/2005/8/layout/orgChart1"/>
    <dgm:cxn modelId="{79AF9C8B-866E-4B58-9DC9-5B0EC27D0B37}" type="presParOf" srcId="{0DC7F783-300A-456C-B122-E33772A8D303}" destId="{B65E06F6-8B24-4850-B7FB-E0B53D413210}" srcOrd="0" destOrd="0" presId="urn:microsoft.com/office/officeart/2005/8/layout/orgChart1"/>
    <dgm:cxn modelId="{0709FEC0-9289-417C-A89C-626D8A0163EF}" type="presParOf" srcId="{0DC7F783-300A-456C-B122-E33772A8D303}" destId="{44EF1767-299E-456D-B44B-9C62BAFA9279}" srcOrd="1" destOrd="0" presId="urn:microsoft.com/office/officeart/2005/8/layout/orgChart1"/>
    <dgm:cxn modelId="{4429EFF3-2A12-4C81-ABCA-86B81D48DA14}" type="presParOf" srcId="{44EF1767-299E-456D-B44B-9C62BAFA9279}" destId="{D41391C1-1081-49CB-9C3D-0B4B91F3FBF3}" srcOrd="0" destOrd="0" presId="urn:microsoft.com/office/officeart/2005/8/layout/orgChart1"/>
    <dgm:cxn modelId="{E0B815B0-BB7F-415E-927D-728E58DEE2A2}" type="presParOf" srcId="{D41391C1-1081-49CB-9C3D-0B4B91F3FBF3}" destId="{A2EB2DA1-D97F-4957-91E4-8B9A75F2A9F8}" srcOrd="0" destOrd="0" presId="urn:microsoft.com/office/officeart/2005/8/layout/orgChart1"/>
    <dgm:cxn modelId="{7A78C01D-1B38-4533-92A5-3D2AB1A26001}" type="presParOf" srcId="{D41391C1-1081-49CB-9C3D-0B4B91F3FBF3}" destId="{2A5C3B05-5C90-429F-A07F-0396E6EEEF2F}" srcOrd="1" destOrd="0" presId="urn:microsoft.com/office/officeart/2005/8/layout/orgChart1"/>
    <dgm:cxn modelId="{99D770EC-D142-458C-ABB3-904EE7D673F4}" type="presParOf" srcId="{44EF1767-299E-456D-B44B-9C62BAFA9279}" destId="{C63D9363-F556-42D4-A120-D95D373B9D61}" srcOrd="1" destOrd="0" presId="urn:microsoft.com/office/officeart/2005/8/layout/orgChart1"/>
    <dgm:cxn modelId="{A2AB0B97-37CF-4889-A87B-F177BDE4AD9F}" type="presParOf" srcId="{44EF1767-299E-456D-B44B-9C62BAFA9279}" destId="{19B44897-75D5-47B6-9BFA-AD0159A4D5E8}" srcOrd="2" destOrd="0" presId="urn:microsoft.com/office/officeart/2005/8/layout/orgChart1"/>
    <dgm:cxn modelId="{C39E2695-6283-446F-898E-ACBD8EB7BA39}" type="presParOf" srcId="{0DC7F783-300A-456C-B122-E33772A8D303}" destId="{8E8C38C8-94CE-4D3F-8241-2FD5574C8C59}" srcOrd="2" destOrd="0" presId="urn:microsoft.com/office/officeart/2005/8/layout/orgChart1"/>
    <dgm:cxn modelId="{D6DC3EA5-CAE2-4BBF-9E09-7D4D7F2AAE05}" type="presParOf" srcId="{0DC7F783-300A-456C-B122-E33772A8D303}" destId="{775723F5-6DE6-436C-BDCD-2F7D5A85324A}" srcOrd="3" destOrd="0" presId="urn:microsoft.com/office/officeart/2005/8/layout/orgChart1"/>
    <dgm:cxn modelId="{C7A49D15-F905-480F-82AB-25FF771744BB}" type="presParOf" srcId="{775723F5-6DE6-436C-BDCD-2F7D5A85324A}" destId="{36F2B91A-536F-42E5-9F47-E7276E322063}" srcOrd="0" destOrd="0" presId="urn:microsoft.com/office/officeart/2005/8/layout/orgChart1"/>
    <dgm:cxn modelId="{A6829A8C-E6BA-47E9-AFFF-6F70BD19A72E}" type="presParOf" srcId="{36F2B91A-536F-42E5-9F47-E7276E322063}" destId="{9515E66A-4B6C-4FFA-937E-F8F62419AF66}" srcOrd="0" destOrd="0" presId="urn:microsoft.com/office/officeart/2005/8/layout/orgChart1"/>
    <dgm:cxn modelId="{6EE7147A-A697-4A9F-822A-8D00B08817DD}" type="presParOf" srcId="{36F2B91A-536F-42E5-9F47-E7276E322063}" destId="{9A7060C1-8C01-4148-BCDD-523FC0084F3E}" srcOrd="1" destOrd="0" presId="urn:microsoft.com/office/officeart/2005/8/layout/orgChart1"/>
    <dgm:cxn modelId="{AB113F47-EBD0-4B41-B349-F7424BC4C2BD}" type="presParOf" srcId="{775723F5-6DE6-436C-BDCD-2F7D5A85324A}" destId="{E385D72D-1C09-463A-8980-584C57D2581B}" srcOrd="1" destOrd="0" presId="urn:microsoft.com/office/officeart/2005/8/layout/orgChart1"/>
    <dgm:cxn modelId="{2E5134F1-84EB-4C4A-9C99-21070E125826}" type="presParOf" srcId="{E385D72D-1C09-463A-8980-584C57D2581B}" destId="{4822BD19-F2D8-4FEF-90A4-B60F40DD3029}" srcOrd="0" destOrd="0" presId="urn:microsoft.com/office/officeart/2005/8/layout/orgChart1"/>
    <dgm:cxn modelId="{74E135B2-2F4C-4214-9E3B-30D7F2F9269A}" type="presParOf" srcId="{E385D72D-1C09-463A-8980-584C57D2581B}" destId="{E2492CCA-1E73-4913-8CE3-657E848CC5D6}" srcOrd="1" destOrd="0" presId="urn:microsoft.com/office/officeart/2005/8/layout/orgChart1"/>
    <dgm:cxn modelId="{F5C1B000-0246-4156-AEBC-0A7712610199}" type="presParOf" srcId="{E2492CCA-1E73-4913-8CE3-657E848CC5D6}" destId="{BD336F34-19E3-4FF1-8DCC-88BAF35B7976}" srcOrd="0" destOrd="0" presId="urn:microsoft.com/office/officeart/2005/8/layout/orgChart1"/>
    <dgm:cxn modelId="{213EB706-658D-4F29-BB0B-EF598486EA48}" type="presParOf" srcId="{BD336F34-19E3-4FF1-8DCC-88BAF35B7976}" destId="{003C8005-2A36-45C2-AD85-012922A11AAF}" srcOrd="0" destOrd="0" presId="urn:microsoft.com/office/officeart/2005/8/layout/orgChart1"/>
    <dgm:cxn modelId="{DB687951-D4E5-44EE-9981-DAD6541964DF}" type="presParOf" srcId="{BD336F34-19E3-4FF1-8DCC-88BAF35B7976}" destId="{7355189C-7762-49C1-B916-FADD8E8E2E0C}" srcOrd="1" destOrd="0" presId="urn:microsoft.com/office/officeart/2005/8/layout/orgChart1"/>
    <dgm:cxn modelId="{D46D8DF5-745E-4A97-9491-CA7EB5DAF45D}" type="presParOf" srcId="{E2492CCA-1E73-4913-8CE3-657E848CC5D6}" destId="{783DC4A6-456D-462B-A97F-05603D9703DA}" srcOrd="1" destOrd="0" presId="urn:microsoft.com/office/officeart/2005/8/layout/orgChart1"/>
    <dgm:cxn modelId="{1B2F0AAE-D228-4A25-ACC8-DE9C1D2E4C71}" type="presParOf" srcId="{E2492CCA-1E73-4913-8CE3-657E848CC5D6}" destId="{62033B9A-9DC0-47C1-A14E-9903DAA37495}" srcOrd="2" destOrd="0" presId="urn:microsoft.com/office/officeart/2005/8/layout/orgChart1"/>
    <dgm:cxn modelId="{B22DC5C3-F62B-4C19-B2D5-E4427687FD14}" type="presParOf" srcId="{775723F5-6DE6-436C-BDCD-2F7D5A85324A}" destId="{10D58C1A-9679-4D17-9507-F4952FF755D6}" srcOrd="2" destOrd="0" presId="urn:microsoft.com/office/officeart/2005/8/layout/orgChart1"/>
    <dgm:cxn modelId="{5CAF11F7-170B-41F5-A307-E8262F4AFEC5}" type="presParOf" srcId="{0DC7F783-300A-456C-B122-E33772A8D303}" destId="{F4ED80ED-8626-4AFA-8300-A99F6AC539BA}" srcOrd="4" destOrd="0" presId="urn:microsoft.com/office/officeart/2005/8/layout/orgChart1"/>
    <dgm:cxn modelId="{E2C0F7BA-2715-491A-B879-8BFE354158C7}" type="presParOf" srcId="{0DC7F783-300A-456C-B122-E33772A8D303}" destId="{B64A3AFA-6ECF-4B1B-9573-68CC91702C04}" srcOrd="5" destOrd="0" presId="urn:microsoft.com/office/officeart/2005/8/layout/orgChart1"/>
    <dgm:cxn modelId="{1D5DD0B9-D57C-45ED-B390-2387554400BD}" type="presParOf" srcId="{B64A3AFA-6ECF-4B1B-9573-68CC91702C04}" destId="{B9ADD231-0B19-41DB-9E2B-42E95645D523}" srcOrd="0" destOrd="0" presId="urn:microsoft.com/office/officeart/2005/8/layout/orgChart1"/>
    <dgm:cxn modelId="{2E45DB0F-6BFA-45B6-9E96-F8D02EB23FBB}" type="presParOf" srcId="{B9ADD231-0B19-41DB-9E2B-42E95645D523}" destId="{156686AB-E1C8-4A5F-8435-A1194CADBDC8}" srcOrd="0" destOrd="0" presId="urn:microsoft.com/office/officeart/2005/8/layout/orgChart1"/>
    <dgm:cxn modelId="{D038A7E4-296B-4340-BD8B-E770B2EB254A}" type="presParOf" srcId="{B9ADD231-0B19-41DB-9E2B-42E95645D523}" destId="{4ACF73EF-78AB-406C-B930-CABD87ECF452}" srcOrd="1" destOrd="0" presId="urn:microsoft.com/office/officeart/2005/8/layout/orgChart1"/>
    <dgm:cxn modelId="{B6CE63E1-D902-42B2-8A66-4B54DDD1B896}" type="presParOf" srcId="{B64A3AFA-6ECF-4B1B-9573-68CC91702C04}" destId="{30D67D74-779B-4D70-8A26-067E0C2E65CB}" srcOrd="1" destOrd="0" presId="urn:microsoft.com/office/officeart/2005/8/layout/orgChart1"/>
    <dgm:cxn modelId="{65B834E5-41CD-48CF-8DBE-148A7725B3E1}" type="presParOf" srcId="{B64A3AFA-6ECF-4B1B-9573-68CC91702C04}" destId="{2DBF0F98-2E14-4E68-9480-A34CE1A33F5A}" srcOrd="2" destOrd="0" presId="urn:microsoft.com/office/officeart/2005/8/layout/orgChart1"/>
    <dgm:cxn modelId="{175AB292-6DA4-460E-86D7-ABCA5C9B0380}" type="presParOf" srcId="{480EE713-1A59-402C-A84D-9D5E09111925}" destId="{282519D8-0FD5-48AB-8932-BCDFD435BECD}" srcOrd="2" destOrd="0" presId="urn:microsoft.com/office/officeart/2005/8/layout/orgChart1"/>
    <dgm:cxn modelId="{49768C6E-29B8-43E3-9FF7-CFA80C1DE0CE}" type="presParOf" srcId="{F692C270-5F54-47ED-9938-D74C47CC01C0}" destId="{20B9A79A-53AA-4D0D-8E9E-070DDB849889}" srcOrd="2" destOrd="0" presId="urn:microsoft.com/office/officeart/2005/8/layout/orgChart1"/>
    <dgm:cxn modelId="{BEEBE33C-8990-4EB1-905B-29B59CE7EF00}" type="presParOf" srcId="{F692C270-5F54-47ED-9938-D74C47CC01C0}" destId="{C850F6B9-1D15-4537-8596-2A0DFFCD3208}" srcOrd="3" destOrd="0" presId="urn:microsoft.com/office/officeart/2005/8/layout/orgChart1"/>
    <dgm:cxn modelId="{3AAE226B-9D85-49CB-B315-1B2ABD8326B4}" type="presParOf" srcId="{C850F6B9-1D15-4537-8596-2A0DFFCD3208}" destId="{7A51FDA7-10DF-45F4-8436-2AA77CB7CABD}" srcOrd="0" destOrd="0" presId="urn:microsoft.com/office/officeart/2005/8/layout/orgChart1"/>
    <dgm:cxn modelId="{C4FBB213-E402-488A-9FE9-A5514645933F}" type="presParOf" srcId="{7A51FDA7-10DF-45F4-8436-2AA77CB7CABD}" destId="{12D847E8-751B-418F-BF28-DC22192018E2}" srcOrd="0" destOrd="0" presId="urn:microsoft.com/office/officeart/2005/8/layout/orgChart1"/>
    <dgm:cxn modelId="{851D16D1-48A2-4E34-BDDE-B458A22D1C93}" type="presParOf" srcId="{7A51FDA7-10DF-45F4-8436-2AA77CB7CABD}" destId="{13FA5E6A-C54A-4EC8-A1FC-1D6F9B1934A9}" srcOrd="1" destOrd="0" presId="urn:microsoft.com/office/officeart/2005/8/layout/orgChart1"/>
    <dgm:cxn modelId="{ABE10215-ED72-479C-821C-930E8B731210}" type="presParOf" srcId="{C850F6B9-1D15-4537-8596-2A0DFFCD3208}" destId="{746E2F8B-3D17-43A9-9040-ECAAB645CA03}" srcOrd="1" destOrd="0" presId="urn:microsoft.com/office/officeart/2005/8/layout/orgChart1"/>
    <dgm:cxn modelId="{E955473F-E48F-4F47-8EAA-83D1AB549543}" type="presParOf" srcId="{C850F6B9-1D15-4537-8596-2A0DFFCD3208}" destId="{80FD19FF-9070-4E13-BCC8-E193F614AF9C}" srcOrd="2" destOrd="0" presId="urn:microsoft.com/office/officeart/2005/8/layout/orgChart1"/>
    <dgm:cxn modelId="{2EE2EE39-4F2F-4030-86A9-D8E8E91AE3FF}" type="presParOf" srcId="{F692C270-5F54-47ED-9938-D74C47CC01C0}" destId="{B2866EB8-57B6-4166-8FF5-569770103D11}" srcOrd="4" destOrd="0" presId="urn:microsoft.com/office/officeart/2005/8/layout/orgChart1"/>
    <dgm:cxn modelId="{A21CE7FB-D006-4F30-A9A9-9282A41361C4}" type="presParOf" srcId="{F692C270-5F54-47ED-9938-D74C47CC01C0}" destId="{AE60274A-E530-4631-88DA-8D2DF3D2EFF8}" srcOrd="5" destOrd="0" presId="urn:microsoft.com/office/officeart/2005/8/layout/orgChart1"/>
    <dgm:cxn modelId="{F34ABBAF-611D-4C8E-86CB-B96FAB4CE816}" type="presParOf" srcId="{AE60274A-E530-4631-88DA-8D2DF3D2EFF8}" destId="{B6C6DA48-EB13-413E-B8B7-95E3478D2D9E}" srcOrd="0" destOrd="0" presId="urn:microsoft.com/office/officeart/2005/8/layout/orgChart1"/>
    <dgm:cxn modelId="{4E9C7BD6-6717-4E2F-A3EF-3D7483B26A0E}" type="presParOf" srcId="{B6C6DA48-EB13-413E-B8B7-95E3478D2D9E}" destId="{081AF442-C0E5-4DA0-BCC5-4A8B2E6B94AD}" srcOrd="0" destOrd="0" presId="urn:microsoft.com/office/officeart/2005/8/layout/orgChart1"/>
    <dgm:cxn modelId="{42408B73-2524-4A58-911F-B4E835A7E800}" type="presParOf" srcId="{B6C6DA48-EB13-413E-B8B7-95E3478D2D9E}" destId="{6BDDE747-C7E6-41F1-9512-36C3C8549839}" srcOrd="1" destOrd="0" presId="urn:microsoft.com/office/officeart/2005/8/layout/orgChart1"/>
    <dgm:cxn modelId="{2C7F3ED0-C020-481F-8367-802BE3F73667}" type="presParOf" srcId="{AE60274A-E530-4631-88DA-8D2DF3D2EFF8}" destId="{BB2FC42B-A48E-4F01-9830-4EC60969A80A}" srcOrd="1" destOrd="0" presId="urn:microsoft.com/office/officeart/2005/8/layout/orgChart1"/>
    <dgm:cxn modelId="{3A257B61-2EEB-459E-8ACD-5417CB04419F}" type="presParOf" srcId="{BB2FC42B-A48E-4F01-9830-4EC60969A80A}" destId="{AEDF5B71-064E-44D7-B63D-45E62659BA56}" srcOrd="0" destOrd="0" presId="urn:microsoft.com/office/officeart/2005/8/layout/orgChart1"/>
    <dgm:cxn modelId="{5689DB07-339C-40E0-9494-9E3476BBC101}" type="presParOf" srcId="{BB2FC42B-A48E-4F01-9830-4EC60969A80A}" destId="{D367437E-1C95-4F8B-8D75-0B1E78AB30C4}" srcOrd="1" destOrd="0" presId="urn:microsoft.com/office/officeart/2005/8/layout/orgChart1"/>
    <dgm:cxn modelId="{D9984CEF-AD3F-448D-8CAD-CFEB5315A929}" type="presParOf" srcId="{D367437E-1C95-4F8B-8D75-0B1E78AB30C4}" destId="{1C9A00C9-85A3-432D-BA29-01C9A543D272}" srcOrd="0" destOrd="0" presId="urn:microsoft.com/office/officeart/2005/8/layout/orgChart1"/>
    <dgm:cxn modelId="{2A435908-F1ED-4CD3-AC8D-2661180C59D0}" type="presParOf" srcId="{1C9A00C9-85A3-432D-BA29-01C9A543D272}" destId="{B979A397-7586-4181-AB92-F249BB86A0E6}" srcOrd="0" destOrd="0" presId="urn:microsoft.com/office/officeart/2005/8/layout/orgChart1"/>
    <dgm:cxn modelId="{7DB5E5D1-93F0-4CF7-8375-57315A162C60}" type="presParOf" srcId="{1C9A00C9-85A3-432D-BA29-01C9A543D272}" destId="{4AF37AB9-32D7-4A9E-B8E9-08E6806F5700}" srcOrd="1" destOrd="0" presId="urn:microsoft.com/office/officeart/2005/8/layout/orgChart1"/>
    <dgm:cxn modelId="{46B3DBCD-5C60-4FBD-9293-FACC7DC3D47F}" type="presParOf" srcId="{D367437E-1C95-4F8B-8D75-0B1E78AB30C4}" destId="{83E9B9C7-472B-453C-96E5-0786F3F5F91D}" srcOrd="1" destOrd="0" presId="urn:microsoft.com/office/officeart/2005/8/layout/orgChart1"/>
    <dgm:cxn modelId="{E09BD3A0-2D28-40FB-943A-11F39405747C}" type="presParOf" srcId="{D367437E-1C95-4F8B-8D75-0B1E78AB30C4}" destId="{57C928DC-03B2-4D3B-8D71-2B1E5EF426CD}" srcOrd="2" destOrd="0" presId="urn:microsoft.com/office/officeart/2005/8/layout/orgChart1"/>
    <dgm:cxn modelId="{6898271F-1E15-44E1-946F-4424E52A4F12}" type="presParOf" srcId="{BB2FC42B-A48E-4F01-9830-4EC60969A80A}" destId="{11F8D1CD-50DF-4BC9-B92C-1372A4F5E285}" srcOrd="2" destOrd="0" presId="urn:microsoft.com/office/officeart/2005/8/layout/orgChart1"/>
    <dgm:cxn modelId="{36D87336-20A4-4CA9-9C74-E43C8918E77D}" type="presParOf" srcId="{BB2FC42B-A48E-4F01-9830-4EC60969A80A}" destId="{12BBE622-447E-469D-8770-B217AC23261E}" srcOrd="3" destOrd="0" presId="urn:microsoft.com/office/officeart/2005/8/layout/orgChart1"/>
    <dgm:cxn modelId="{EAFF3E41-11F9-49E9-9273-5B76517428D2}" type="presParOf" srcId="{12BBE622-447E-469D-8770-B217AC23261E}" destId="{59111B61-30EC-4D24-B95C-527A96F1A20B}" srcOrd="0" destOrd="0" presId="urn:microsoft.com/office/officeart/2005/8/layout/orgChart1"/>
    <dgm:cxn modelId="{386FC4FA-EC32-4AB1-8E28-D579293034F1}" type="presParOf" srcId="{59111B61-30EC-4D24-B95C-527A96F1A20B}" destId="{5BA3B4C5-37FC-4CCD-903B-1BA7F1341B3D}" srcOrd="0" destOrd="0" presId="urn:microsoft.com/office/officeart/2005/8/layout/orgChart1"/>
    <dgm:cxn modelId="{1EA9BB38-7DA2-473C-9BB2-250A743240E7}" type="presParOf" srcId="{59111B61-30EC-4D24-B95C-527A96F1A20B}" destId="{75DC01A2-5968-4309-8463-7E1D7DF8C9A8}" srcOrd="1" destOrd="0" presId="urn:microsoft.com/office/officeart/2005/8/layout/orgChart1"/>
    <dgm:cxn modelId="{CD37AEC8-AFDE-4EA9-9568-CBBD1421FAB3}" type="presParOf" srcId="{12BBE622-447E-469D-8770-B217AC23261E}" destId="{B7D23052-2CEB-4229-881D-4479E3E66F61}" srcOrd="1" destOrd="0" presId="urn:microsoft.com/office/officeart/2005/8/layout/orgChart1"/>
    <dgm:cxn modelId="{11936BAF-880B-4E18-B629-A021C40BB862}" type="presParOf" srcId="{12BBE622-447E-469D-8770-B217AC23261E}" destId="{09801995-F8B0-4C72-9E5A-BF7A963CF6C5}" srcOrd="2" destOrd="0" presId="urn:microsoft.com/office/officeart/2005/8/layout/orgChart1"/>
    <dgm:cxn modelId="{2AD71A83-3A99-439D-A3B1-379443046E11}" type="presParOf" srcId="{AE60274A-E530-4631-88DA-8D2DF3D2EFF8}" destId="{C9CB368F-28E9-480A-8D7C-3C4129EE1617}" srcOrd="2" destOrd="0" presId="urn:microsoft.com/office/officeart/2005/8/layout/orgChart1"/>
    <dgm:cxn modelId="{E0B7612F-37FB-469C-9A2E-851CCEC688B1}" type="presParOf" srcId="{DE3E21EE-0044-40CE-A0E0-569E22C6A845}" destId="{5BAE8B19-0D5D-4DB5-A0B8-0AE0E7C02A22}" srcOrd="2" destOrd="0" presId="urn:microsoft.com/office/officeart/2005/8/layout/orgChart1"/>
    <dgm:cxn modelId="{8E056BCF-C3B5-4E0A-982A-30576360AF67}" type="presParOf" srcId="{A172932A-C51C-4239-BCB0-AB48B07CA126}" destId="{B9705418-4109-4690-A8F2-835D6847E517}" srcOrd="2" destOrd="0" presId="urn:microsoft.com/office/officeart/2005/8/layout/orgChart1"/>
    <dgm:cxn modelId="{2773CF79-02BD-4CE0-B41C-7E374989C827}" type="presParOf" srcId="{8BB5269F-F314-44B9-9FB0-C04E1BCD4204}" destId="{8355BC81-EE05-4786-98F6-55AD562124A6}" srcOrd="2" destOrd="0" presId="urn:microsoft.com/office/officeart/2005/8/layout/orgChart1"/>
    <dgm:cxn modelId="{F879BEC0-2501-476A-BABD-AA7C46FB3A65}" type="presParOf" srcId="{8BB5269F-F314-44B9-9FB0-C04E1BCD4204}" destId="{AB2F83E9-F5A3-42B0-8E4B-084C03384EFE}" srcOrd="3" destOrd="0" presId="urn:microsoft.com/office/officeart/2005/8/layout/orgChart1"/>
    <dgm:cxn modelId="{7AFF2097-B49E-4245-8833-15AD5879344A}" type="presParOf" srcId="{AB2F83E9-F5A3-42B0-8E4B-084C03384EFE}" destId="{E4F33E13-9222-4B38-B994-681049E90911}" srcOrd="0" destOrd="0" presId="urn:microsoft.com/office/officeart/2005/8/layout/orgChart1"/>
    <dgm:cxn modelId="{C06C1C15-5B26-4FED-9EAC-6E90F7848A80}" type="presParOf" srcId="{E4F33E13-9222-4B38-B994-681049E90911}" destId="{DCAD1776-9EC5-4A4D-9F01-7076D0BDB64C}" srcOrd="0" destOrd="0" presId="urn:microsoft.com/office/officeart/2005/8/layout/orgChart1"/>
    <dgm:cxn modelId="{F8FC062A-99CC-4143-AF07-FF3379FE014E}" type="presParOf" srcId="{E4F33E13-9222-4B38-B994-681049E90911}" destId="{31C4E290-8D4C-4912-A35E-26208351910B}" srcOrd="1" destOrd="0" presId="urn:microsoft.com/office/officeart/2005/8/layout/orgChart1"/>
    <dgm:cxn modelId="{F4BF7894-5380-4D36-B8AD-F5D7D2BE3463}" type="presParOf" srcId="{AB2F83E9-F5A3-42B0-8E4B-084C03384EFE}" destId="{76CD2FAF-56FB-4193-9007-2A0503F6F51D}" srcOrd="1" destOrd="0" presId="urn:microsoft.com/office/officeart/2005/8/layout/orgChart1"/>
    <dgm:cxn modelId="{27A8A968-D2DF-4114-92E9-E02CD33FDBC3}" type="presParOf" srcId="{76CD2FAF-56FB-4193-9007-2A0503F6F51D}" destId="{A3FCEF6B-34D1-4780-AF01-EF4A47DB65DA}" srcOrd="0" destOrd="0" presId="urn:microsoft.com/office/officeart/2005/8/layout/orgChart1"/>
    <dgm:cxn modelId="{53D6F5DA-82D5-43EA-AA30-399931F93F52}" type="presParOf" srcId="{76CD2FAF-56FB-4193-9007-2A0503F6F51D}" destId="{0821C139-5291-4484-BF02-4620DAFD95CC}" srcOrd="1" destOrd="0" presId="urn:microsoft.com/office/officeart/2005/8/layout/orgChart1"/>
    <dgm:cxn modelId="{7143D6CA-FDE0-4772-B3CD-F2E79137540D}" type="presParOf" srcId="{0821C139-5291-4484-BF02-4620DAFD95CC}" destId="{E5A901EC-7ECA-45A6-89D8-0E279A631624}" srcOrd="0" destOrd="0" presId="urn:microsoft.com/office/officeart/2005/8/layout/orgChart1"/>
    <dgm:cxn modelId="{A068A1BD-1AD4-4952-9B5C-8F54CC906D68}" type="presParOf" srcId="{E5A901EC-7ECA-45A6-89D8-0E279A631624}" destId="{C4C0B896-E225-46FB-BA22-8A2F2D8BE788}" srcOrd="0" destOrd="0" presId="urn:microsoft.com/office/officeart/2005/8/layout/orgChart1"/>
    <dgm:cxn modelId="{D1C330DD-42AB-44A7-9E07-1D285699EFD6}" type="presParOf" srcId="{E5A901EC-7ECA-45A6-89D8-0E279A631624}" destId="{7F017B63-7AAB-4F6B-AAA4-515CFFB70793}" srcOrd="1" destOrd="0" presId="urn:microsoft.com/office/officeart/2005/8/layout/orgChart1"/>
    <dgm:cxn modelId="{41BCB70D-6659-42A5-B90C-5DD88E679FA7}" type="presParOf" srcId="{0821C139-5291-4484-BF02-4620DAFD95CC}" destId="{7C519C6D-8D21-4BCC-AC85-7F0F5445264F}" srcOrd="1" destOrd="0" presId="urn:microsoft.com/office/officeart/2005/8/layout/orgChart1"/>
    <dgm:cxn modelId="{6483AE8F-869F-40BE-8931-9B1C4C62DBE6}" type="presParOf" srcId="{0821C139-5291-4484-BF02-4620DAFD95CC}" destId="{15FA0FD4-17D4-4C7E-BDAE-CE3A30D425E4}" srcOrd="2" destOrd="0" presId="urn:microsoft.com/office/officeart/2005/8/layout/orgChart1"/>
    <dgm:cxn modelId="{21188B24-8ABC-4F63-BBE2-8BDF5BC7E557}" type="presParOf" srcId="{76CD2FAF-56FB-4193-9007-2A0503F6F51D}" destId="{BFFDE7E8-500B-4CB4-B3C5-7CD1A5826D79}" srcOrd="2" destOrd="0" presId="urn:microsoft.com/office/officeart/2005/8/layout/orgChart1"/>
    <dgm:cxn modelId="{3766776B-DEAC-42E8-B37B-7A19B63CC8D6}" type="presParOf" srcId="{76CD2FAF-56FB-4193-9007-2A0503F6F51D}" destId="{6583A9F6-ED8F-47D9-BC6A-F2A6174160C2}" srcOrd="3" destOrd="0" presId="urn:microsoft.com/office/officeart/2005/8/layout/orgChart1"/>
    <dgm:cxn modelId="{BF5D6EA2-8477-47B4-A023-45562FC65E3E}" type="presParOf" srcId="{6583A9F6-ED8F-47D9-BC6A-F2A6174160C2}" destId="{B6FC4010-2BDD-4B60-B488-F1D7B9B83FF2}" srcOrd="0" destOrd="0" presId="urn:microsoft.com/office/officeart/2005/8/layout/orgChart1"/>
    <dgm:cxn modelId="{95EFDB63-F309-4F2D-A0C5-428EA84613A7}" type="presParOf" srcId="{B6FC4010-2BDD-4B60-B488-F1D7B9B83FF2}" destId="{B4C22B72-9CA6-4630-9246-77105695ABA6}" srcOrd="0" destOrd="0" presId="urn:microsoft.com/office/officeart/2005/8/layout/orgChart1"/>
    <dgm:cxn modelId="{A6962934-6C49-4C1D-BEED-30F142A84EED}" type="presParOf" srcId="{B6FC4010-2BDD-4B60-B488-F1D7B9B83FF2}" destId="{AC1F2500-D027-4893-9526-970246E8F3E3}" srcOrd="1" destOrd="0" presId="urn:microsoft.com/office/officeart/2005/8/layout/orgChart1"/>
    <dgm:cxn modelId="{6A1A9E10-9FE0-4FF7-80CD-2B7F9DBCA068}" type="presParOf" srcId="{6583A9F6-ED8F-47D9-BC6A-F2A6174160C2}" destId="{5D9FD162-75F0-42E9-9B17-DC1087A987F2}" srcOrd="1" destOrd="0" presId="urn:microsoft.com/office/officeart/2005/8/layout/orgChart1"/>
    <dgm:cxn modelId="{2BB1BA79-EFD2-4E5D-AAE6-AB430EC5787C}" type="presParOf" srcId="{6583A9F6-ED8F-47D9-BC6A-F2A6174160C2}" destId="{A3E96B93-2E2B-47EE-9D66-29C9F50DEB1D}" srcOrd="2" destOrd="0" presId="urn:microsoft.com/office/officeart/2005/8/layout/orgChart1"/>
    <dgm:cxn modelId="{63EF06B6-1BA8-4E1D-BADC-2029762AB3E1}" type="presParOf" srcId="{76CD2FAF-56FB-4193-9007-2A0503F6F51D}" destId="{1691CBC0-63FB-4A14-A48F-115F74E6CD09}" srcOrd="4" destOrd="0" presId="urn:microsoft.com/office/officeart/2005/8/layout/orgChart1"/>
    <dgm:cxn modelId="{EF61A792-B9FE-403D-87E8-CEF2FAA81DC6}" type="presParOf" srcId="{76CD2FAF-56FB-4193-9007-2A0503F6F51D}" destId="{1483B903-E9D6-4161-B612-D314F851AC8A}" srcOrd="5" destOrd="0" presId="urn:microsoft.com/office/officeart/2005/8/layout/orgChart1"/>
    <dgm:cxn modelId="{8484287F-7B8C-4017-B835-25BF464582FB}" type="presParOf" srcId="{1483B903-E9D6-4161-B612-D314F851AC8A}" destId="{5D9033DE-D5DB-4DFD-90E6-AF6FD3163F7F}" srcOrd="0" destOrd="0" presId="urn:microsoft.com/office/officeart/2005/8/layout/orgChart1"/>
    <dgm:cxn modelId="{D6E52591-A802-43DA-BF51-F6ACC5C0C016}" type="presParOf" srcId="{5D9033DE-D5DB-4DFD-90E6-AF6FD3163F7F}" destId="{B2D780E0-60F0-4556-9E50-4D734D05931D}" srcOrd="0" destOrd="0" presId="urn:microsoft.com/office/officeart/2005/8/layout/orgChart1"/>
    <dgm:cxn modelId="{486C3469-86DD-40C9-A594-2EA1A6BA721B}" type="presParOf" srcId="{5D9033DE-D5DB-4DFD-90E6-AF6FD3163F7F}" destId="{DDF40C0D-0A1D-47EA-8BCE-6B62CDCC1161}" srcOrd="1" destOrd="0" presId="urn:microsoft.com/office/officeart/2005/8/layout/orgChart1"/>
    <dgm:cxn modelId="{E4858722-628B-4859-9759-10776CB30544}" type="presParOf" srcId="{1483B903-E9D6-4161-B612-D314F851AC8A}" destId="{18959B47-5BA1-4444-A518-B486E692E25E}" srcOrd="1" destOrd="0" presId="urn:microsoft.com/office/officeart/2005/8/layout/orgChart1"/>
    <dgm:cxn modelId="{399A25B8-69BA-42FE-BD18-414C87495C17}" type="presParOf" srcId="{1483B903-E9D6-4161-B612-D314F851AC8A}" destId="{5CAA45DF-8720-45D5-8FB8-7DB3A6149310}" srcOrd="2" destOrd="0" presId="urn:microsoft.com/office/officeart/2005/8/layout/orgChart1"/>
    <dgm:cxn modelId="{8DD2E6C0-376A-471A-8D07-6BF7AA849707}" type="presParOf" srcId="{AB2F83E9-F5A3-42B0-8E4B-084C03384EFE}" destId="{78F589D6-0D52-4AEF-A267-5F4281BEB11F}" srcOrd="2" destOrd="0" presId="urn:microsoft.com/office/officeart/2005/8/layout/orgChart1"/>
    <dgm:cxn modelId="{FE27C4B6-38E0-47BA-A713-1452C7A1FA20}" type="presParOf" srcId="{8BB5269F-F314-44B9-9FB0-C04E1BCD4204}" destId="{81E4998C-C2AC-433E-AE49-191237A42432}" srcOrd="4" destOrd="0" presId="urn:microsoft.com/office/officeart/2005/8/layout/orgChart1"/>
    <dgm:cxn modelId="{0E0DD8FE-82E5-492E-B240-ACA72584B56D}" type="presParOf" srcId="{8BB5269F-F314-44B9-9FB0-C04E1BCD4204}" destId="{6752B2A1-F9D0-4E43-A3F8-A5B64FCF24B5}" srcOrd="5" destOrd="0" presId="urn:microsoft.com/office/officeart/2005/8/layout/orgChart1"/>
    <dgm:cxn modelId="{C56A1A51-ACCC-47D6-8F45-C04DF6908ABC}" type="presParOf" srcId="{6752B2A1-F9D0-4E43-A3F8-A5B64FCF24B5}" destId="{6D00B7D4-900B-4891-8243-143566951D1D}" srcOrd="0" destOrd="0" presId="urn:microsoft.com/office/officeart/2005/8/layout/orgChart1"/>
    <dgm:cxn modelId="{6B7B142B-067C-4C12-89D2-6BD3EA5ABB53}" type="presParOf" srcId="{6D00B7D4-900B-4891-8243-143566951D1D}" destId="{88436A55-BC14-45C0-9B8A-28E0BF19E006}" srcOrd="0" destOrd="0" presId="urn:microsoft.com/office/officeart/2005/8/layout/orgChart1"/>
    <dgm:cxn modelId="{AC1C407E-25CC-4D97-8267-199AE378B213}" type="presParOf" srcId="{6D00B7D4-900B-4891-8243-143566951D1D}" destId="{7EE90416-4AE0-4078-9F1A-1D108ABD0B2C}" srcOrd="1" destOrd="0" presId="urn:microsoft.com/office/officeart/2005/8/layout/orgChart1"/>
    <dgm:cxn modelId="{893BE299-FBB3-43D6-8EC2-24FA552E6F43}" type="presParOf" srcId="{6752B2A1-F9D0-4E43-A3F8-A5B64FCF24B5}" destId="{9CD33342-BEFE-452A-8E01-D5127CCB2AAA}" srcOrd="1" destOrd="0" presId="urn:microsoft.com/office/officeart/2005/8/layout/orgChart1"/>
    <dgm:cxn modelId="{5B4EF1AE-1860-4353-8AE9-78439B66C2C7}" type="presParOf" srcId="{9CD33342-BEFE-452A-8E01-D5127CCB2AAA}" destId="{4A6081D4-AB6F-4BE2-9FAB-40DB69536B12}" srcOrd="0" destOrd="0" presId="urn:microsoft.com/office/officeart/2005/8/layout/orgChart1"/>
    <dgm:cxn modelId="{8E48776F-3736-43BC-B11D-C507BE4835D4}" type="presParOf" srcId="{9CD33342-BEFE-452A-8E01-D5127CCB2AAA}" destId="{6B2B7FE7-763F-43C3-9815-86D88C3B4F8A}" srcOrd="1" destOrd="0" presId="urn:microsoft.com/office/officeart/2005/8/layout/orgChart1"/>
    <dgm:cxn modelId="{8C8C7434-8AD3-4463-8D22-158D8111671D}" type="presParOf" srcId="{6B2B7FE7-763F-43C3-9815-86D88C3B4F8A}" destId="{23800B40-D5F0-4DA6-A890-F4E63714D8DC}" srcOrd="0" destOrd="0" presId="urn:microsoft.com/office/officeart/2005/8/layout/orgChart1"/>
    <dgm:cxn modelId="{917F5065-EB44-4C4F-B6E3-35057756535D}" type="presParOf" srcId="{23800B40-D5F0-4DA6-A890-F4E63714D8DC}" destId="{21004504-99A0-4C4F-AB96-5CC577F62AAD}" srcOrd="0" destOrd="0" presId="urn:microsoft.com/office/officeart/2005/8/layout/orgChart1"/>
    <dgm:cxn modelId="{8D5286CD-F039-483A-823C-0FC65E5B6E85}" type="presParOf" srcId="{23800B40-D5F0-4DA6-A890-F4E63714D8DC}" destId="{AA7A3E3B-CDA4-4F93-9853-8528B7C18CB3}" srcOrd="1" destOrd="0" presId="urn:microsoft.com/office/officeart/2005/8/layout/orgChart1"/>
    <dgm:cxn modelId="{1ED322CF-607A-439D-9726-96165EDA57A6}" type="presParOf" srcId="{6B2B7FE7-763F-43C3-9815-86D88C3B4F8A}" destId="{45957992-C544-406C-8422-411A3D9360CC}" srcOrd="1" destOrd="0" presId="urn:microsoft.com/office/officeart/2005/8/layout/orgChart1"/>
    <dgm:cxn modelId="{96BA3635-E0D8-4A07-9D5E-B6D986EF0B0D}" type="presParOf" srcId="{45957992-C544-406C-8422-411A3D9360CC}" destId="{B8297CFC-0196-4861-B19E-3809089AA45F}" srcOrd="0" destOrd="0" presId="urn:microsoft.com/office/officeart/2005/8/layout/orgChart1"/>
    <dgm:cxn modelId="{80981B66-AD4E-4686-8CF8-54A3AED30391}" type="presParOf" srcId="{45957992-C544-406C-8422-411A3D9360CC}" destId="{EEC4EDA2-A892-403C-9094-B794766AF4F2}" srcOrd="1" destOrd="0" presId="urn:microsoft.com/office/officeart/2005/8/layout/orgChart1"/>
    <dgm:cxn modelId="{0C8B0272-CF30-43FC-9EE2-DC40F4A187F3}" type="presParOf" srcId="{EEC4EDA2-A892-403C-9094-B794766AF4F2}" destId="{C365C42D-244A-4FBB-A7C5-A3F8E4326E82}" srcOrd="0" destOrd="0" presId="urn:microsoft.com/office/officeart/2005/8/layout/orgChart1"/>
    <dgm:cxn modelId="{63E9D974-B002-42F8-9C57-0AFCB67DF126}" type="presParOf" srcId="{C365C42D-244A-4FBB-A7C5-A3F8E4326E82}" destId="{F139E8FD-68C2-4120-AA45-721DE69C3948}" srcOrd="0" destOrd="0" presId="urn:microsoft.com/office/officeart/2005/8/layout/orgChart1"/>
    <dgm:cxn modelId="{FD319495-41EF-4B9D-BE59-ED26676D401B}" type="presParOf" srcId="{C365C42D-244A-4FBB-A7C5-A3F8E4326E82}" destId="{1DBF17B2-9086-412C-9416-6591753FCC55}" srcOrd="1" destOrd="0" presId="urn:microsoft.com/office/officeart/2005/8/layout/orgChart1"/>
    <dgm:cxn modelId="{84FB7C44-C101-4F36-AFF2-3798A6960BE2}" type="presParOf" srcId="{EEC4EDA2-A892-403C-9094-B794766AF4F2}" destId="{C9C1A38E-3D29-4972-A1E8-5BEC9E6924F6}" srcOrd="1" destOrd="0" presId="urn:microsoft.com/office/officeart/2005/8/layout/orgChart1"/>
    <dgm:cxn modelId="{DD222EFC-611C-428C-ACBD-0BAC2C467699}" type="presParOf" srcId="{EEC4EDA2-A892-403C-9094-B794766AF4F2}" destId="{BBB8CAB4-2D09-4BEB-A9BE-384B6C8B0852}" srcOrd="2" destOrd="0" presId="urn:microsoft.com/office/officeart/2005/8/layout/orgChart1"/>
    <dgm:cxn modelId="{F6EDCE92-49AE-4DFE-AA7C-6862EED86C6D}" type="presParOf" srcId="{45957992-C544-406C-8422-411A3D9360CC}" destId="{CA99B2DD-DA48-48A5-9A1C-DE2AC203795E}" srcOrd="2" destOrd="0" presId="urn:microsoft.com/office/officeart/2005/8/layout/orgChart1"/>
    <dgm:cxn modelId="{2D048869-D35F-4934-81E4-24FA70699BA3}" type="presParOf" srcId="{45957992-C544-406C-8422-411A3D9360CC}" destId="{9FE6ADA0-C635-4B97-9089-18649831B568}" srcOrd="3" destOrd="0" presId="urn:microsoft.com/office/officeart/2005/8/layout/orgChart1"/>
    <dgm:cxn modelId="{22398C10-F368-440F-97CE-CEAEB026B158}" type="presParOf" srcId="{9FE6ADA0-C635-4B97-9089-18649831B568}" destId="{D0C28632-F16C-4960-BAA8-06ED3B7AB20E}" srcOrd="0" destOrd="0" presId="urn:microsoft.com/office/officeart/2005/8/layout/orgChart1"/>
    <dgm:cxn modelId="{84112EBE-49B2-4C17-A5D9-D24D9194C6FE}" type="presParOf" srcId="{D0C28632-F16C-4960-BAA8-06ED3B7AB20E}" destId="{1A8E90DB-E9C3-46CC-BD65-0169803C63AF}" srcOrd="0" destOrd="0" presId="urn:microsoft.com/office/officeart/2005/8/layout/orgChart1"/>
    <dgm:cxn modelId="{1D2E4F75-663C-4667-9120-14DF85EBE9BB}" type="presParOf" srcId="{D0C28632-F16C-4960-BAA8-06ED3B7AB20E}" destId="{77E55823-7BC5-4552-8C30-362368331F50}" srcOrd="1" destOrd="0" presId="urn:microsoft.com/office/officeart/2005/8/layout/orgChart1"/>
    <dgm:cxn modelId="{A9CC8586-44AF-47D4-82D0-FD29B1CA5593}" type="presParOf" srcId="{9FE6ADA0-C635-4B97-9089-18649831B568}" destId="{07B4EBE3-6298-490E-9A1C-8084442D8EA6}" srcOrd="1" destOrd="0" presId="urn:microsoft.com/office/officeart/2005/8/layout/orgChart1"/>
    <dgm:cxn modelId="{B89F8521-7D96-4684-A2CA-AE07EF4C05C8}" type="presParOf" srcId="{9FE6ADA0-C635-4B97-9089-18649831B568}" destId="{7860E7A6-1FAC-4AD8-A704-0BB55A032638}" srcOrd="2" destOrd="0" presId="urn:microsoft.com/office/officeart/2005/8/layout/orgChart1"/>
    <dgm:cxn modelId="{2B09889B-0CA8-4BFD-9877-B7CC7ED0E15D}" type="presParOf" srcId="{6B2B7FE7-763F-43C3-9815-86D88C3B4F8A}" destId="{EFB05D0A-037D-428C-A23B-40FD4721DF86}" srcOrd="2" destOrd="0" presId="urn:microsoft.com/office/officeart/2005/8/layout/orgChart1"/>
    <dgm:cxn modelId="{38DE7934-FD93-4402-AC10-0AC5FE351B3D}" type="presParOf" srcId="{6752B2A1-F9D0-4E43-A3F8-A5B64FCF24B5}" destId="{6D8F689E-92BC-448D-9E0D-4391DE31F985}" srcOrd="2" destOrd="0" presId="urn:microsoft.com/office/officeart/2005/8/layout/orgChart1"/>
    <dgm:cxn modelId="{2D8D9D4B-3752-47D7-BF4E-CBED4F79ECE3}" type="presParOf" srcId="{8BB5269F-F314-44B9-9FB0-C04E1BCD4204}" destId="{7EBB3810-C391-4655-88C3-6704D3F1565F}" srcOrd="6" destOrd="0" presId="urn:microsoft.com/office/officeart/2005/8/layout/orgChart1"/>
    <dgm:cxn modelId="{9F758FB2-4814-48A8-A10A-C0825F39E8FE}" type="presParOf" srcId="{8BB5269F-F314-44B9-9FB0-C04E1BCD4204}" destId="{92726542-5C37-4287-9B02-10B426ACCECC}" srcOrd="7" destOrd="0" presId="urn:microsoft.com/office/officeart/2005/8/layout/orgChart1"/>
    <dgm:cxn modelId="{E763AB35-9EBB-4D7F-9E8C-9F1B402D79BC}" type="presParOf" srcId="{92726542-5C37-4287-9B02-10B426ACCECC}" destId="{4C63BF89-034D-4F0C-A776-7DDA9B248CD7}" srcOrd="0" destOrd="0" presId="urn:microsoft.com/office/officeart/2005/8/layout/orgChart1"/>
    <dgm:cxn modelId="{0BA88354-291C-49EE-8475-8ED69435A5D1}" type="presParOf" srcId="{4C63BF89-034D-4F0C-A776-7DDA9B248CD7}" destId="{C536920D-5891-44D6-B526-A60D52899912}" srcOrd="0" destOrd="0" presId="urn:microsoft.com/office/officeart/2005/8/layout/orgChart1"/>
    <dgm:cxn modelId="{EF04670E-2372-447A-A83C-5307EEB7276D}" type="presParOf" srcId="{4C63BF89-034D-4F0C-A776-7DDA9B248CD7}" destId="{0D7A8F0F-8499-4013-9972-E5EE10506F74}" srcOrd="1" destOrd="0" presId="urn:microsoft.com/office/officeart/2005/8/layout/orgChart1"/>
    <dgm:cxn modelId="{2D5233A3-755A-4CFC-B6BD-9EF9B89ACA72}" type="presParOf" srcId="{92726542-5C37-4287-9B02-10B426ACCECC}" destId="{4F8BB64B-C0DD-4336-804F-094397D6966E}" srcOrd="1" destOrd="0" presId="urn:microsoft.com/office/officeart/2005/8/layout/orgChart1"/>
    <dgm:cxn modelId="{D65C7455-DFAD-4887-A02D-E0F1DFAB32F4}" type="presParOf" srcId="{4F8BB64B-C0DD-4336-804F-094397D6966E}" destId="{6CB59A9D-9AE7-4C53-BE49-3F3BA1EE79BB}" srcOrd="0" destOrd="0" presId="urn:microsoft.com/office/officeart/2005/8/layout/orgChart1"/>
    <dgm:cxn modelId="{115570DD-CCB5-44BE-AA43-03F3E71C9317}" type="presParOf" srcId="{4F8BB64B-C0DD-4336-804F-094397D6966E}" destId="{649994B3-B513-4507-B150-E000B9647EDC}" srcOrd="1" destOrd="0" presId="urn:microsoft.com/office/officeart/2005/8/layout/orgChart1"/>
    <dgm:cxn modelId="{233958B0-FBB4-4126-BBA1-7935D504D83A}" type="presParOf" srcId="{649994B3-B513-4507-B150-E000B9647EDC}" destId="{B164510D-12B3-4A88-B668-8E66F15B1E76}" srcOrd="0" destOrd="0" presId="urn:microsoft.com/office/officeart/2005/8/layout/orgChart1"/>
    <dgm:cxn modelId="{18DD0CA4-35EC-45C5-B956-2AA134BB300B}" type="presParOf" srcId="{B164510D-12B3-4A88-B668-8E66F15B1E76}" destId="{0BAE25ED-3545-4077-A491-3B957C7EF1C2}" srcOrd="0" destOrd="0" presId="urn:microsoft.com/office/officeart/2005/8/layout/orgChart1"/>
    <dgm:cxn modelId="{28AAB000-FAD7-4019-BAB4-5C350B07DABE}" type="presParOf" srcId="{B164510D-12B3-4A88-B668-8E66F15B1E76}" destId="{C52A7422-4D3C-4375-8BE5-475ECEC39897}" srcOrd="1" destOrd="0" presId="urn:microsoft.com/office/officeart/2005/8/layout/orgChart1"/>
    <dgm:cxn modelId="{217A1039-EBC4-45F4-99E5-50A2ADBB4AF5}" type="presParOf" srcId="{649994B3-B513-4507-B150-E000B9647EDC}" destId="{D787AE49-497C-4D39-834F-5DE198DAABEC}" srcOrd="1" destOrd="0" presId="urn:microsoft.com/office/officeart/2005/8/layout/orgChart1"/>
    <dgm:cxn modelId="{7510A8D5-DEA9-4929-B3AD-62C870AA5C1C}" type="presParOf" srcId="{649994B3-B513-4507-B150-E000B9647EDC}" destId="{2C7C376D-1407-4099-BD27-0CBEB9794AE9}" srcOrd="2" destOrd="0" presId="urn:microsoft.com/office/officeart/2005/8/layout/orgChart1"/>
    <dgm:cxn modelId="{37A7ABC9-A4CA-4CB9-8EAF-7C6C3DEB2B09}" type="presParOf" srcId="{92726542-5C37-4287-9B02-10B426ACCECC}" destId="{4CF067A0-3809-4883-A634-B94920D5DDFB}" srcOrd="2" destOrd="0" presId="urn:microsoft.com/office/officeart/2005/8/layout/orgChart1"/>
    <dgm:cxn modelId="{7F32F06D-61BA-453D-BB66-48617B343E8B}" type="presParOf" srcId="{8BB5269F-F314-44B9-9FB0-C04E1BCD4204}" destId="{70E10BEB-F29C-4A6C-934B-B25FAD8CBEFD}" srcOrd="8" destOrd="0" presId="urn:microsoft.com/office/officeart/2005/8/layout/orgChart1"/>
    <dgm:cxn modelId="{FDAA7892-7643-492B-8822-8A0361F66060}" type="presParOf" srcId="{8BB5269F-F314-44B9-9FB0-C04E1BCD4204}" destId="{5B963CB6-BC8E-4635-A1C6-40D1F24E1444}" srcOrd="9" destOrd="0" presId="urn:microsoft.com/office/officeart/2005/8/layout/orgChart1"/>
    <dgm:cxn modelId="{493AB9A6-91BB-47CF-9D5F-34223B06A3D4}" type="presParOf" srcId="{5B963CB6-BC8E-4635-A1C6-40D1F24E1444}" destId="{5908F14B-6999-4C72-B5E0-99D01830B012}" srcOrd="0" destOrd="0" presId="urn:microsoft.com/office/officeart/2005/8/layout/orgChart1"/>
    <dgm:cxn modelId="{A5DCCBEF-984F-4431-AD7D-7648C3FEDEEB}" type="presParOf" srcId="{5908F14B-6999-4C72-B5E0-99D01830B012}" destId="{C85DC6CC-9CAF-4C1E-A468-C8887434D54B}" srcOrd="0" destOrd="0" presId="urn:microsoft.com/office/officeart/2005/8/layout/orgChart1"/>
    <dgm:cxn modelId="{7142540C-CA47-4ED1-9F93-C45BC084F885}" type="presParOf" srcId="{5908F14B-6999-4C72-B5E0-99D01830B012}" destId="{6799FCD4-A7DF-483D-9FAD-5814D151B425}" srcOrd="1" destOrd="0" presId="urn:microsoft.com/office/officeart/2005/8/layout/orgChart1"/>
    <dgm:cxn modelId="{07E113B2-72CA-40CA-B28B-723C193FEA75}" type="presParOf" srcId="{5B963CB6-BC8E-4635-A1C6-40D1F24E1444}" destId="{B56E6C09-415F-47CD-ADDD-A6AE53D98F91}" srcOrd="1" destOrd="0" presId="urn:microsoft.com/office/officeart/2005/8/layout/orgChart1"/>
    <dgm:cxn modelId="{9E56A5F9-B1FE-46A5-B4F3-A0246AEF9368}" type="presParOf" srcId="{B56E6C09-415F-47CD-ADDD-A6AE53D98F91}" destId="{EAC58DBC-F816-441E-8525-014E7D87696C}" srcOrd="0" destOrd="0" presId="urn:microsoft.com/office/officeart/2005/8/layout/orgChart1"/>
    <dgm:cxn modelId="{42E1E5A0-49BD-4492-A30F-B89DFFFF32EE}" type="presParOf" srcId="{B56E6C09-415F-47CD-ADDD-A6AE53D98F91}" destId="{1B4C67BD-46E5-44E0-A56D-DD2E4AD42F0D}" srcOrd="1" destOrd="0" presId="urn:microsoft.com/office/officeart/2005/8/layout/orgChart1"/>
    <dgm:cxn modelId="{A3F9ABD3-10F1-4807-BFED-A311141B15E0}" type="presParOf" srcId="{1B4C67BD-46E5-44E0-A56D-DD2E4AD42F0D}" destId="{FE908600-9F57-4864-8F4F-83825040AA03}" srcOrd="0" destOrd="0" presId="urn:microsoft.com/office/officeart/2005/8/layout/orgChart1"/>
    <dgm:cxn modelId="{7C6A2DF8-9A61-4F33-8986-ED0FC187D1F7}" type="presParOf" srcId="{FE908600-9F57-4864-8F4F-83825040AA03}" destId="{79B13F00-6BF7-437A-90F6-162AB83524C2}" srcOrd="0" destOrd="0" presId="urn:microsoft.com/office/officeart/2005/8/layout/orgChart1"/>
    <dgm:cxn modelId="{4D31E4DF-EFE8-4082-987B-64FCAB3F4515}" type="presParOf" srcId="{FE908600-9F57-4864-8F4F-83825040AA03}" destId="{E6BBF9C7-DCBC-45AA-89E2-1082A3BBFFCB}" srcOrd="1" destOrd="0" presId="urn:microsoft.com/office/officeart/2005/8/layout/orgChart1"/>
    <dgm:cxn modelId="{971E5E2F-0411-45BD-9EAB-2705B1808D50}" type="presParOf" srcId="{1B4C67BD-46E5-44E0-A56D-DD2E4AD42F0D}" destId="{D2CFB54E-DF1C-45B4-86E1-46302A77C3E1}" srcOrd="1" destOrd="0" presId="urn:microsoft.com/office/officeart/2005/8/layout/orgChart1"/>
    <dgm:cxn modelId="{B33697BA-CAD3-4E8D-A29E-2A97FFC522A4}" type="presParOf" srcId="{1B4C67BD-46E5-44E0-A56D-DD2E4AD42F0D}" destId="{88242D70-830A-4F7B-BF6A-9A030B78CE76}" srcOrd="2" destOrd="0" presId="urn:microsoft.com/office/officeart/2005/8/layout/orgChart1"/>
    <dgm:cxn modelId="{08B2E434-3F96-4706-BE22-849F73428D2F}" type="presParOf" srcId="{B56E6C09-415F-47CD-ADDD-A6AE53D98F91}" destId="{BBD00E62-F777-477D-8908-7E3AED4E32A8}" srcOrd="2" destOrd="0" presId="urn:microsoft.com/office/officeart/2005/8/layout/orgChart1"/>
    <dgm:cxn modelId="{3D1A0A70-8F33-40E9-9167-F5BDE4C4DC6D}" type="presParOf" srcId="{B56E6C09-415F-47CD-ADDD-A6AE53D98F91}" destId="{930E3693-1C73-42B9-ADA7-294297337F23}" srcOrd="3" destOrd="0" presId="urn:microsoft.com/office/officeart/2005/8/layout/orgChart1"/>
    <dgm:cxn modelId="{B6D62C44-7387-49B7-A2BF-AB045CB4AD2B}" type="presParOf" srcId="{930E3693-1C73-42B9-ADA7-294297337F23}" destId="{B90BC53F-11B7-4CFB-8E03-3D05CF2334BC}" srcOrd="0" destOrd="0" presId="urn:microsoft.com/office/officeart/2005/8/layout/orgChart1"/>
    <dgm:cxn modelId="{0A8F3C94-A354-470C-9E4B-3DBFF44DC67A}" type="presParOf" srcId="{B90BC53F-11B7-4CFB-8E03-3D05CF2334BC}" destId="{07D1243C-089D-4B56-9D10-D3FD357C9470}" srcOrd="0" destOrd="0" presId="urn:microsoft.com/office/officeart/2005/8/layout/orgChart1"/>
    <dgm:cxn modelId="{E47BDEE9-19E2-4D43-8904-FF7F00CE02C6}" type="presParOf" srcId="{B90BC53F-11B7-4CFB-8E03-3D05CF2334BC}" destId="{860381D7-D367-4624-B2E9-3EFAD214C2BB}" srcOrd="1" destOrd="0" presId="urn:microsoft.com/office/officeart/2005/8/layout/orgChart1"/>
    <dgm:cxn modelId="{0B9818E0-ADC1-465B-AC78-9E703525D72E}" type="presParOf" srcId="{930E3693-1C73-42B9-ADA7-294297337F23}" destId="{45852BA7-E058-4B71-A110-CEAB2935270F}" srcOrd="1" destOrd="0" presId="urn:microsoft.com/office/officeart/2005/8/layout/orgChart1"/>
    <dgm:cxn modelId="{59376D86-BCE4-40FB-A488-77FC1B496570}" type="presParOf" srcId="{930E3693-1C73-42B9-ADA7-294297337F23}" destId="{F2126777-1C84-43AF-B6F6-DA36EF5D69EF}" srcOrd="2" destOrd="0" presId="urn:microsoft.com/office/officeart/2005/8/layout/orgChart1"/>
    <dgm:cxn modelId="{ECF3FEBA-41D2-4F99-ABCB-927E218049C1}" type="presParOf" srcId="{B56E6C09-415F-47CD-ADDD-A6AE53D98F91}" destId="{250EFEAC-6FCC-4A3B-9EEC-26A7AB6A6887}" srcOrd="4" destOrd="0" presId="urn:microsoft.com/office/officeart/2005/8/layout/orgChart1"/>
    <dgm:cxn modelId="{EF8F0859-2618-4A72-86A4-1759C4E6FB56}" type="presParOf" srcId="{B56E6C09-415F-47CD-ADDD-A6AE53D98F91}" destId="{79916130-B111-4F00-B6D7-42FEA49005C3}" srcOrd="5" destOrd="0" presId="urn:microsoft.com/office/officeart/2005/8/layout/orgChart1"/>
    <dgm:cxn modelId="{6383EC6F-552A-4F7A-8524-E79CEED43078}" type="presParOf" srcId="{79916130-B111-4F00-B6D7-42FEA49005C3}" destId="{028B7C41-3869-4D64-BC05-54DB7DB33A38}" srcOrd="0" destOrd="0" presId="urn:microsoft.com/office/officeart/2005/8/layout/orgChart1"/>
    <dgm:cxn modelId="{43EF7242-254C-4758-88A1-83C6F66EE241}" type="presParOf" srcId="{028B7C41-3869-4D64-BC05-54DB7DB33A38}" destId="{CB7762A1-994C-4238-8A6D-3CDAD44A7DF6}" srcOrd="0" destOrd="0" presId="urn:microsoft.com/office/officeart/2005/8/layout/orgChart1"/>
    <dgm:cxn modelId="{DC19AB2E-4EB2-43AA-898C-57633200A83C}" type="presParOf" srcId="{028B7C41-3869-4D64-BC05-54DB7DB33A38}" destId="{05069F2F-7C25-4C78-A73D-943EEF6D083F}" srcOrd="1" destOrd="0" presId="urn:microsoft.com/office/officeart/2005/8/layout/orgChart1"/>
    <dgm:cxn modelId="{5D00E0BD-2449-44DB-B3A4-C770FE44821E}" type="presParOf" srcId="{79916130-B111-4F00-B6D7-42FEA49005C3}" destId="{74641C0C-6D37-4358-8C97-2A34A6F868DD}" srcOrd="1" destOrd="0" presId="urn:microsoft.com/office/officeart/2005/8/layout/orgChart1"/>
    <dgm:cxn modelId="{34D2CE17-C8A1-4BEA-AAC1-D42B44A6AE8D}" type="presParOf" srcId="{79916130-B111-4F00-B6D7-42FEA49005C3}" destId="{EAED09FF-9DF4-4572-B0C6-43BDC8CBC183}" srcOrd="2" destOrd="0" presId="urn:microsoft.com/office/officeart/2005/8/layout/orgChart1"/>
    <dgm:cxn modelId="{3DF4C348-0BBC-4DF1-B959-BFE726B3E41D}" type="presParOf" srcId="{5B963CB6-BC8E-4635-A1C6-40D1F24E1444}" destId="{F1348F70-8310-4CB3-90CD-761B32A14608}" srcOrd="2" destOrd="0" presId="urn:microsoft.com/office/officeart/2005/8/layout/orgChart1"/>
    <dgm:cxn modelId="{BA924EBC-5AB2-41DD-B77D-4ECEBE3AA274}" type="presParOf" srcId="{8BB5269F-F314-44B9-9FB0-C04E1BCD4204}" destId="{F7876877-A20A-4A7C-99D2-9F4139474270}" srcOrd="10" destOrd="0" presId="urn:microsoft.com/office/officeart/2005/8/layout/orgChart1"/>
    <dgm:cxn modelId="{489A556B-500E-4BD0-BFF7-A64A46A5CDB4}" type="presParOf" srcId="{8BB5269F-F314-44B9-9FB0-C04E1BCD4204}" destId="{CFB7E461-23C3-45F9-B6FE-650AFB55F34B}" srcOrd="11" destOrd="0" presId="urn:microsoft.com/office/officeart/2005/8/layout/orgChart1"/>
    <dgm:cxn modelId="{09774443-02CE-4888-B6D0-236FE2024503}" type="presParOf" srcId="{CFB7E461-23C3-45F9-B6FE-650AFB55F34B}" destId="{E5AAA8A2-968E-4226-B4C4-EB4193BDA9F0}" srcOrd="0" destOrd="0" presId="urn:microsoft.com/office/officeart/2005/8/layout/orgChart1"/>
    <dgm:cxn modelId="{F1414EEA-4EE5-4CC7-AA6D-17B409C30D74}" type="presParOf" srcId="{E5AAA8A2-968E-4226-B4C4-EB4193BDA9F0}" destId="{C0106E25-3A48-4245-8385-AADF5ADCDCFF}" srcOrd="0" destOrd="0" presId="urn:microsoft.com/office/officeart/2005/8/layout/orgChart1"/>
    <dgm:cxn modelId="{2A8712B0-1BEB-4DB6-8113-F1B7CAF9B3B9}" type="presParOf" srcId="{E5AAA8A2-968E-4226-B4C4-EB4193BDA9F0}" destId="{C3F19BC4-4F47-4E7F-A7FA-5E024B27E015}" srcOrd="1" destOrd="0" presId="urn:microsoft.com/office/officeart/2005/8/layout/orgChart1"/>
    <dgm:cxn modelId="{1A86D01D-090C-4063-9E0C-834BBBB7ED71}" type="presParOf" srcId="{CFB7E461-23C3-45F9-B6FE-650AFB55F34B}" destId="{F95C28F8-71F7-41AA-BB6F-8B7A903DE366}" srcOrd="1" destOrd="0" presId="urn:microsoft.com/office/officeart/2005/8/layout/orgChart1"/>
    <dgm:cxn modelId="{0001C788-ABF7-455D-A7BB-BB67F4B6E87A}" type="presParOf" srcId="{F95C28F8-71F7-41AA-BB6F-8B7A903DE366}" destId="{4C4F4D12-C956-4B9C-B059-6E1540445F22}" srcOrd="0" destOrd="0" presId="urn:microsoft.com/office/officeart/2005/8/layout/orgChart1"/>
    <dgm:cxn modelId="{3E843F2B-6D1B-44D6-95C8-D859AB9957CF}" type="presParOf" srcId="{F95C28F8-71F7-41AA-BB6F-8B7A903DE366}" destId="{5ACC854C-BDBA-4AE6-8BBC-F1A20B9D6669}" srcOrd="1" destOrd="0" presId="urn:microsoft.com/office/officeart/2005/8/layout/orgChart1"/>
    <dgm:cxn modelId="{F0664602-C63C-4C4D-8CCB-04862A5C4C33}" type="presParOf" srcId="{5ACC854C-BDBA-4AE6-8BBC-F1A20B9D6669}" destId="{E5533EBD-914B-4C19-BD6D-43256C7F8AF3}" srcOrd="0" destOrd="0" presId="urn:microsoft.com/office/officeart/2005/8/layout/orgChart1"/>
    <dgm:cxn modelId="{9CFE7F7F-CD1F-483D-81BA-914583146F60}" type="presParOf" srcId="{E5533EBD-914B-4C19-BD6D-43256C7F8AF3}" destId="{F70B610B-20A9-4CE2-A100-5E4E3CD82178}" srcOrd="0" destOrd="0" presId="urn:microsoft.com/office/officeart/2005/8/layout/orgChart1"/>
    <dgm:cxn modelId="{4A17CBC7-9E46-4D34-B3A9-0B617518647F}" type="presParOf" srcId="{E5533EBD-914B-4C19-BD6D-43256C7F8AF3}" destId="{F8588E08-A9CB-4F1D-9222-8E9E72331D99}" srcOrd="1" destOrd="0" presId="urn:microsoft.com/office/officeart/2005/8/layout/orgChart1"/>
    <dgm:cxn modelId="{CC5675E2-0F0A-4AD3-85FE-078292244252}" type="presParOf" srcId="{5ACC854C-BDBA-4AE6-8BBC-F1A20B9D6669}" destId="{77CF8405-2EB1-4C72-82DF-79190B1C6FDD}" srcOrd="1" destOrd="0" presId="urn:microsoft.com/office/officeart/2005/8/layout/orgChart1"/>
    <dgm:cxn modelId="{7E8AE310-C933-46F6-B239-930AB800F279}" type="presParOf" srcId="{5ACC854C-BDBA-4AE6-8BBC-F1A20B9D6669}" destId="{970048A4-BD39-4EDB-B760-5655F59AABF8}" srcOrd="2" destOrd="0" presId="urn:microsoft.com/office/officeart/2005/8/layout/orgChart1"/>
    <dgm:cxn modelId="{520FFED3-1FA4-478B-9A76-46E237B6D4E5}" type="presParOf" srcId="{F95C28F8-71F7-41AA-BB6F-8B7A903DE366}" destId="{C93654F7-CCCC-457E-BF43-116197BE8551}" srcOrd="2" destOrd="0" presId="urn:microsoft.com/office/officeart/2005/8/layout/orgChart1"/>
    <dgm:cxn modelId="{000C2B7D-BCF2-41A8-A82C-CD20A0C4A965}" type="presParOf" srcId="{F95C28F8-71F7-41AA-BB6F-8B7A903DE366}" destId="{610C4F97-D770-495B-BB0B-F8E153B1A90D}" srcOrd="3" destOrd="0" presId="urn:microsoft.com/office/officeart/2005/8/layout/orgChart1"/>
    <dgm:cxn modelId="{B2E5023E-ED49-48B5-89A7-077A7F68FFB5}" type="presParOf" srcId="{610C4F97-D770-495B-BB0B-F8E153B1A90D}" destId="{06DB05FA-6920-4B42-AF42-17EB4C803E27}" srcOrd="0" destOrd="0" presId="urn:microsoft.com/office/officeart/2005/8/layout/orgChart1"/>
    <dgm:cxn modelId="{09C2F937-D152-473A-B0B5-FE21ADD7147C}" type="presParOf" srcId="{06DB05FA-6920-4B42-AF42-17EB4C803E27}" destId="{BB1E5BF0-90E9-4559-BE14-909BCBF816A5}" srcOrd="0" destOrd="0" presId="urn:microsoft.com/office/officeart/2005/8/layout/orgChart1"/>
    <dgm:cxn modelId="{F3FBC4EF-E77F-443C-A3D6-279A9AE4ED25}" type="presParOf" srcId="{06DB05FA-6920-4B42-AF42-17EB4C803E27}" destId="{62ECFF44-6514-4456-959A-7B130C2E0F34}" srcOrd="1" destOrd="0" presId="urn:microsoft.com/office/officeart/2005/8/layout/orgChart1"/>
    <dgm:cxn modelId="{E400166F-FB97-436B-BA5E-F7B60D0D7C77}" type="presParOf" srcId="{610C4F97-D770-495B-BB0B-F8E153B1A90D}" destId="{1CC97B9D-191D-4725-ADAC-336158082EA3}" srcOrd="1" destOrd="0" presId="urn:microsoft.com/office/officeart/2005/8/layout/orgChart1"/>
    <dgm:cxn modelId="{21F12733-877D-4800-B703-E70FD979E88B}" type="presParOf" srcId="{610C4F97-D770-495B-BB0B-F8E153B1A90D}" destId="{94F9415C-E7B0-4AAA-8EEE-E13280BCF856}" srcOrd="2" destOrd="0" presId="urn:microsoft.com/office/officeart/2005/8/layout/orgChart1"/>
    <dgm:cxn modelId="{A8C1CDF9-BD4E-4FDB-B3DA-6539EDEE4F03}" type="presParOf" srcId="{F95C28F8-71F7-41AA-BB6F-8B7A903DE366}" destId="{30A0B216-02D8-4D63-9D3D-333AA793DF8A}" srcOrd="4" destOrd="0" presId="urn:microsoft.com/office/officeart/2005/8/layout/orgChart1"/>
    <dgm:cxn modelId="{39B89CF4-3A72-46BA-82CF-C93764CF562D}" type="presParOf" srcId="{F95C28F8-71F7-41AA-BB6F-8B7A903DE366}" destId="{FCF19D4A-D48B-4024-B630-F26180EAF622}" srcOrd="5" destOrd="0" presId="urn:microsoft.com/office/officeart/2005/8/layout/orgChart1"/>
    <dgm:cxn modelId="{88853F41-E07F-4DB7-AA67-34DA3D3C2B6D}" type="presParOf" srcId="{FCF19D4A-D48B-4024-B630-F26180EAF622}" destId="{F110B4C4-5F5E-4FDE-ACF3-9EFEE1E0B727}" srcOrd="0" destOrd="0" presId="urn:microsoft.com/office/officeart/2005/8/layout/orgChart1"/>
    <dgm:cxn modelId="{44975495-406F-47B5-B1B8-22CE1B3B5588}" type="presParOf" srcId="{F110B4C4-5F5E-4FDE-ACF3-9EFEE1E0B727}" destId="{B8EA49E6-DA9D-4CAD-B379-FCBB41A12A4C}" srcOrd="0" destOrd="0" presId="urn:microsoft.com/office/officeart/2005/8/layout/orgChart1"/>
    <dgm:cxn modelId="{167F69A3-5491-472C-8288-47891A45BF64}" type="presParOf" srcId="{F110B4C4-5F5E-4FDE-ACF3-9EFEE1E0B727}" destId="{29E1C167-3C04-4515-BAB9-D320AD347E6C}" srcOrd="1" destOrd="0" presId="urn:microsoft.com/office/officeart/2005/8/layout/orgChart1"/>
    <dgm:cxn modelId="{AB030D63-C5CE-4E01-A65A-2A3EAEBB3312}" type="presParOf" srcId="{FCF19D4A-D48B-4024-B630-F26180EAF622}" destId="{9A2AEF40-551C-46A6-B790-F42B96333668}" srcOrd="1" destOrd="0" presId="urn:microsoft.com/office/officeart/2005/8/layout/orgChart1"/>
    <dgm:cxn modelId="{B20664C0-3FD3-46EC-8D2A-2EC4465F5E4A}" type="presParOf" srcId="{FCF19D4A-D48B-4024-B630-F26180EAF622}" destId="{DA3FFA1C-BB08-4A04-BC5A-E5B04307E6A2}" srcOrd="2" destOrd="0" presId="urn:microsoft.com/office/officeart/2005/8/layout/orgChart1"/>
    <dgm:cxn modelId="{4742C125-D46A-45D9-9BE8-3A678710E348}" type="presParOf" srcId="{F95C28F8-71F7-41AA-BB6F-8B7A903DE366}" destId="{03DAD91B-B69E-4440-ABF7-6A6D3D2FB79E}" srcOrd="6" destOrd="0" presId="urn:microsoft.com/office/officeart/2005/8/layout/orgChart1"/>
    <dgm:cxn modelId="{16F43CA6-5E03-4721-AFF4-A468E4631CCA}" type="presParOf" srcId="{F95C28F8-71F7-41AA-BB6F-8B7A903DE366}" destId="{2D40BB9E-40B3-4450-8525-D9A9A294F314}" srcOrd="7" destOrd="0" presId="urn:microsoft.com/office/officeart/2005/8/layout/orgChart1"/>
    <dgm:cxn modelId="{C3339591-EB43-406E-B876-7FD86273A31E}" type="presParOf" srcId="{2D40BB9E-40B3-4450-8525-D9A9A294F314}" destId="{B0AE8470-B269-4071-943D-30FF51FFC809}" srcOrd="0" destOrd="0" presId="urn:microsoft.com/office/officeart/2005/8/layout/orgChart1"/>
    <dgm:cxn modelId="{8FDF5722-F0B3-44C5-A2C9-3BFABFE762D2}" type="presParOf" srcId="{B0AE8470-B269-4071-943D-30FF51FFC809}" destId="{444269BE-CB02-4EFA-944E-D021D2D861F2}" srcOrd="0" destOrd="0" presId="urn:microsoft.com/office/officeart/2005/8/layout/orgChart1"/>
    <dgm:cxn modelId="{CFAA6A6E-2D36-4E31-9DCA-5D80E394EA23}" type="presParOf" srcId="{B0AE8470-B269-4071-943D-30FF51FFC809}" destId="{D4DFDC2F-C373-492C-8352-68FF867DDDD3}" srcOrd="1" destOrd="0" presId="urn:microsoft.com/office/officeart/2005/8/layout/orgChart1"/>
    <dgm:cxn modelId="{11EE0508-CECF-46AB-88F1-98F0D5C0B176}" type="presParOf" srcId="{2D40BB9E-40B3-4450-8525-D9A9A294F314}" destId="{B5CF0FEF-8B5A-41DD-903F-2016E69A08F5}" srcOrd="1" destOrd="0" presId="urn:microsoft.com/office/officeart/2005/8/layout/orgChart1"/>
    <dgm:cxn modelId="{579DA440-6A6C-4F79-80D3-0E4EE6D0766B}" type="presParOf" srcId="{2D40BB9E-40B3-4450-8525-D9A9A294F314}" destId="{2F9A7293-697D-47AF-A541-846ED6C15B57}" srcOrd="2" destOrd="0" presId="urn:microsoft.com/office/officeart/2005/8/layout/orgChart1"/>
    <dgm:cxn modelId="{5C4F88B2-8811-4285-B5C0-158D57931948}" type="presParOf" srcId="{F95C28F8-71F7-41AA-BB6F-8B7A903DE366}" destId="{54B953A9-2E86-4061-89B4-E800D8456D71}" srcOrd="8" destOrd="0" presId="urn:microsoft.com/office/officeart/2005/8/layout/orgChart1"/>
    <dgm:cxn modelId="{985DDD0E-E8BA-437B-963D-B846C147F2B3}" type="presParOf" srcId="{F95C28F8-71F7-41AA-BB6F-8B7A903DE366}" destId="{C5F93F04-6EA4-4A64-B5C4-7EF007E827DD}" srcOrd="9" destOrd="0" presId="urn:microsoft.com/office/officeart/2005/8/layout/orgChart1"/>
    <dgm:cxn modelId="{48C3D342-4333-4FCE-A1FA-727D01705DDB}" type="presParOf" srcId="{C5F93F04-6EA4-4A64-B5C4-7EF007E827DD}" destId="{F4730E5D-3570-4562-95C9-D4A539D6EB8B}" srcOrd="0" destOrd="0" presId="urn:microsoft.com/office/officeart/2005/8/layout/orgChart1"/>
    <dgm:cxn modelId="{6AE6B2B4-7F84-4F32-A571-9AA0F8695BBD}" type="presParOf" srcId="{F4730E5D-3570-4562-95C9-D4A539D6EB8B}" destId="{80D3C2A4-DAB3-455A-B882-015EAE2F5142}" srcOrd="0" destOrd="0" presId="urn:microsoft.com/office/officeart/2005/8/layout/orgChart1"/>
    <dgm:cxn modelId="{E7748E0F-0627-4CB8-9EEE-75C8486D88C0}" type="presParOf" srcId="{F4730E5D-3570-4562-95C9-D4A539D6EB8B}" destId="{10E73B00-1706-4370-841A-593F6BB6A563}" srcOrd="1" destOrd="0" presId="urn:microsoft.com/office/officeart/2005/8/layout/orgChart1"/>
    <dgm:cxn modelId="{921A44B2-B506-44B5-9369-4B41D8541779}" type="presParOf" srcId="{C5F93F04-6EA4-4A64-B5C4-7EF007E827DD}" destId="{FB32DE66-5639-4CBD-90B0-A0EBAE563613}" srcOrd="1" destOrd="0" presId="urn:microsoft.com/office/officeart/2005/8/layout/orgChart1"/>
    <dgm:cxn modelId="{1522D722-6736-4FBF-85CA-8BC72B297BCF}" type="presParOf" srcId="{C5F93F04-6EA4-4A64-B5C4-7EF007E827DD}" destId="{5690E7D6-C434-4D79-A7CD-67501A073FE6}" srcOrd="2" destOrd="0" presId="urn:microsoft.com/office/officeart/2005/8/layout/orgChart1"/>
    <dgm:cxn modelId="{67561957-596B-411B-90D9-F5880FEF4D46}" type="presParOf" srcId="{F95C28F8-71F7-41AA-BB6F-8B7A903DE366}" destId="{63E40D16-E6A2-4817-95FA-CBB5F979E666}" srcOrd="10" destOrd="0" presId="urn:microsoft.com/office/officeart/2005/8/layout/orgChart1"/>
    <dgm:cxn modelId="{172600BB-78D3-4214-8EDC-B64C56C4FCD7}" type="presParOf" srcId="{F95C28F8-71F7-41AA-BB6F-8B7A903DE366}" destId="{2F986A42-942B-4788-BBF4-70A90C4CC545}" srcOrd="11" destOrd="0" presId="urn:microsoft.com/office/officeart/2005/8/layout/orgChart1"/>
    <dgm:cxn modelId="{40A5C8A3-127A-4949-BA4A-1D47E6CDE5A8}" type="presParOf" srcId="{2F986A42-942B-4788-BBF4-70A90C4CC545}" destId="{679DD10E-70B9-4B3A-8CD2-DF694F9E34B7}" srcOrd="0" destOrd="0" presId="urn:microsoft.com/office/officeart/2005/8/layout/orgChart1"/>
    <dgm:cxn modelId="{29A2B4CF-0994-4573-9CDB-701C716212CA}" type="presParOf" srcId="{679DD10E-70B9-4B3A-8CD2-DF694F9E34B7}" destId="{996BCD1E-78D0-4B37-9C65-190E7281F0B1}" srcOrd="0" destOrd="0" presId="urn:microsoft.com/office/officeart/2005/8/layout/orgChart1"/>
    <dgm:cxn modelId="{2F82EBE2-E4F3-4785-8296-DC3854B34171}" type="presParOf" srcId="{679DD10E-70B9-4B3A-8CD2-DF694F9E34B7}" destId="{D4F6E0CE-633D-4247-8F52-AE36E8066253}" srcOrd="1" destOrd="0" presId="urn:microsoft.com/office/officeart/2005/8/layout/orgChart1"/>
    <dgm:cxn modelId="{ED6398C0-7D52-4F7D-836D-DBE0635DC5EA}" type="presParOf" srcId="{2F986A42-942B-4788-BBF4-70A90C4CC545}" destId="{4FBE2902-41C5-441A-BC12-29F4F64FC60D}" srcOrd="1" destOrd="0" presId="urn:microsoft.com/office/officeart/2005/8/layout/orgChart1"/>
    <dgm:cxn modelId="{3FE5FB2B-9C98-43E6-A264-1C24A8EFAF59}" type="presParOf" srcId="{2F986A42-942B-4788-BBF4-70A90C4CC545}" destId="{EC5A3DB5-6FA5-43FE-BF1D-B9F4D8217ED3}" srcOrd="2" destOrd="0" presId="urn:microsoft.com/office/officeart/2005/8/layout/orgChart1"/>
    <dgm:cxn modelId="{6CDDD470-AFA6-4DA8-9C60-D6C3A9756798}" type="presParOf" srcId="{CFB7E461-23C3-45F9-B6FE-650AFB55F34B}" destId="{952C7100-4287-4D6E-81A4-80D8FF326A10}" srcOrd="2" destOrd="0" presId="urn:microsoft.com/office/officeart/2005/8/layout/orgChart1"/>
    <dgm:cxn modelId="{E4D8A251-7FA7-4414-869A-A7A60FBDBA68}" type="presParOf" srcId="{8BB5269F-F314-44B9-9FB0-C04E1BCD4204}" destId="{67D1D1A3-0DCC-4DBA-A3EB-492658DC5733}" srcOrd="12" destOrd="0" presId="urn:microsoft.com/office/officeart/2005/8/layout/orgChart1"/>
    <dgm:cxn modelId="{562411CF-761B-463E-BE39-4342FEC97FB0}" type="presParOf" srcId="{8BB5269F-F314-44B9-9FB0-C04E1BCD4204}" destId="{B830FD2A-FBE3-4249-9CDD-77E38D3A2A3B}" srcOrd="13" destOrd="0" presId="urn:microsoft.com/office/officeart/2005/8/layout/orgChart1"/>
    <dgm:cxn modelId="{B554D2F9-9588-4F0C-A9B0-4718BB7403A7}" type="presParOf" srcId="{B830FD2A-FBE3-4249-9CDD-77E38D3A2A3B}" destId="{AD1B853A-5EE0-45D8-A907-3FA338934E7F}" srcOrd="0" destOrd="0" presId="urn:microsoft.com/office/officeart/2005/8/layout/orgChart1"/>
    <dgm:cxn modelId="{24776C88-3170-4CC7-8795-12AFEF07C50B}" type="presParOf" srcId="{AD1B853A-5EE0-45D8-A907-3FA338934E7F}" destId="{17E859E5-70A3-42A3-B5E4-DF442639641C}" srcOrd="0" destOrd="0" presId="urn:microsoft.com/office/officeart/2005/8/layout/orgChart1"/>
    <dgm:cxn modelId="{00F70E63-1990-4637-9DEA-2D2C72CE527E}" type="presParOf" srcId="{AD1B853A-5EE0-45D8-A907-3FA338934E7F}" destId="{6636DEBB-E067-44D7-99EA-968591B2D9E4}" srcOrd="1" destOrd="0" presId="urn:microsoft.com/office/officeart/2005/8/layout/orgChart1"/>
    <dgm:cxn modelId="{A0888F96-0272-41F3-A091-230D9AA6F806}" type="presParOf" srcId="{B830FD2A-FBE3-4249-9CDD-77E38D3A2A3B}" destId="{B1AF179D-4BA6-4965-AA87-6596A4033C8F}" srcOrd="1" destOrd="0" presId="urn:microsoft.com/office/officeart/2005/8/layout/orgChart1"/>
    <dgm:cxn modelId="{616B5FA5-9186-48EA-920C-E93B1CE6A19B}" type="presParOf" srcId="{B830FD2A-FBE3-4249-9CDD-77E38D3A2A3B}" destId="{9C28A1E8-CEE7-4F6C-869B-44C70FB0BA99}" srcOrd="2" destOrd="0" presId="urn:microsoft.com/office/officeart/2005/8/layout/orgChart1"/>
    <dgm:cxn modelId="{F48EA7E6-6C6E-4835-B2D5-31CC381BD227}" type="presParOf" srcId="{00FCEC09-1500-4366-A13E-51F55500D9DD}" destId="{B0E97223-A002-4270-BF26-974726287DD1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D1A3-0DCC-4DBA-A3EB-492658DC5733}">
      <dsp:nvSpPr>
        <dsp:cNvPr id="0" name=""/>
        <dsp:cNvSpPr/>
      </dsp:nvSpPr>
      <dsp:spPr>
        <a:xfrm>
          <a:off x="6239606" y="882312"/>
          <a:ext cx="5338434" cy="20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75"/>
              </a:lnTo>
              <a:lnTo>
                <a:pt x="5338434" y="120175"/>
              </a:lnTo>
              <a:lnTo>
                <a:pt x="5338434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0D16-E6A2-4817-95FA-CBB5F979E666}">
      <dsp:nvSpPr>
        <dsp:cNvPr id="0" name=""/>
        <dsp:cNvSpPr/>
      </dsp:nvSpPr>
      <dsp:spPr>
        <a:xfrm>
          <a:off x="10186769" y="1479298"/>
          <a:ext cx="120770" cy="316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0342"/>
              </a:lnTo>
              <a:lnTo>
                <a:pt x="120770" y="3160342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953A9-2E86-4061-89B4-E800D8456D71}">
      <dsp:nvSpPr>
        <dsp:cNvPr id="0" name=""/>
        <dsp:cNvSpPr/>
      </dsp:nvSpPr>
      <dsp:spPr>
        <a:xfrm>
          <a:off x="10186769" y="1479298"/>
          <a:ext cx="120770" cy="260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780"/>
              </a:lnTo>
              <a:lnTo>
                <a:pt x="120770" y="2600780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D91B-B69E-4440-ABF7-6A6D3D2FB79E}">
      <dsp:nvSpPr>
        <dsp:cNvPr id="0" name=""/>
        <dsp:cNvSpPr/>
      </dsp:nvSpPr>
      <dsp:spPr>
        <a:xfrm>
          <a:off x="10186769" y="1479298"/>
          <a:ext cx="120770" cy="204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218"/>
              </a:lnTo>
              <a:lnTo>
                <a:pt x="120770" y="2041218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B216-02D8-4D63-9D3D-333AA793DF8A}">
      <dsp:nvSpPr>
        <dsp:cNvPr id="0" name=""/>
        <dsp:cNvSpPr/>
      </dsp:nvSpPr>
      <dsp:spPr>
        <a:xfrm>
          <a:off x="10186769" y="1479298"/>
          <a:ext cx="120770" cy="148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656"/>
              </a:lnTo>
              <a:lnTo>
                <a:pt x="120770" y="1481656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654F7-CCCC-457E-BF43-116197BE8551}">
      <dsp:nvSpPr>
        <dsp:cNvPr id="0" name=""/>
        <dsp:cNvSpPr/>
      </dsp:nvSpPr>
      <dsp:spPr>
        <a:xfrm>
          <a:off x="10186769" y="1479298"/>
          <a:ext cx="120770" cy="9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094"/>
              </a:lnTo>
              <a:lnTo>
                <a:pt x="120770" y="92209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4D12-C956-4B9C-B059-6E1540445F22}">
      <dsp:nvSpPr>
        <dsp:cNvPr id="0" name=""/>
        <dsp:cNvSpPr/>
      </dsp:nvSpPr>
      <dsp:spPr>
        <a:xfrm>
          <a:off x="10186769" y="1479298"/>
          <a:ext cx="120770" cy="36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33"/>
              </a:lnTo>
              <a:lnTo>
                <a:pt x="120770" y="362533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76877-A20A-4A7C-99D2-9F4139474270}">
      <dsp:nvSpPr>
        <dsp:cNvPr id="0" name=""/>
        <dsp:cNvSpPr/>
      </dsp:nvSpPr>
      <dsp:spPr>
        <a:xfrm>
          <a:off x="6239606" y="882312"/>
          <a:ext cx="4262408" cy="20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75"/>
              </a:lnTo>
              <a:lnTo>
                <a:pt x="4262408" y="120175"/>
              </a:lnTo>
              <a:lnTo>
                <a:pt x="4262408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EFEAC-6FCC-4A3B-9EEC-26A7AB6A6887}">
      <dsp:nvSpPr>
        <dsp:cNvPr id="0" name=""/>
        <dsp:cNvSpPr/>
      </dsp:nvSpPr>
      <dsp:spPr>
        <a:xfrm>
          <a:off x="8993917" y="1479298"/>
          <a:ext cx="118217" cy="163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198"/>
              </a:lnTo>
              <a:lnTo>
                <a:pt x="118217" y="163919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00E62-F777-477D-8908-7E3AED4E32A8}">
      <dsp:nvSpPr>
        <dsp:cNvPr id="0" name=""/>
        <dsp:cNvSpPr/>
      </dsp:nvSpPr>
      <dsp:spPr>
        <a:xfrm>
          <a:off x="8993917" y="1479298"/>
          <a:ext cx="118217" cy="1044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414"/>
              </a:lnTo>
              <a:lnTo>
                <a:pt x="118217" y="104441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58DBC-F816-441E-8525-014E7D87696C}">
      <dsp:nvSpPr>
        <dsp:cNvPr id="0" name=""/>
        <dsp:cNvSpPr/>
      </dsp:nvSpPr>
      <dsp:spPr>
        <a:xfrm>
          <a:off x="8993917" y="1479298"/>
          <a:ext cx="118217" cy="42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2"/>
              </a:lnTo>
              <a:lnTo>
                <a:pt x="118217" y="423692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10BEB-F29C-4A6C-934B-B25FAD8CBEFD}">
      <dsp:nvSpPr>
        <dsp:cNvPr id="0" name=""/>
        <dsp:cNvSpPr/>
      </dsp:nvSpPr>
      <dsp:spPr>
        <a:xfrm>
          <a:off x="6239606" y="882312"/>
          <a:ext cx="3069557" cy="20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75"/>
              </a:lnTo>
              <a:lnTo>
                <a:pt x="3069557" y="120175"/>
              </a:lnTo>
              <a:lnTo>
                <a:pt x="3069557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59A9D-9AE7-4C53-BE49-3F3BA1EE79BB}">
      <dsp:nvSpPr>
        <dsp:cNvPr id="0" name=""/>
        <dsp:cNvSpPr/>
      </dsp:nvSpPr>
      <dsp:spPr>
        <a:xfrm>
          <a:off x="8040298" y="1479298"/>
          <a:ext cx="118217" cy="47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906"/>
              </a:lnTo>
              <a:lnTo>
                <a:pt x="118217" y="470906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B3810-C391-4655-88C3-6704D3F1565F}">
      <dsp:nvSpPr>
        <dsp:cNvPr id="0" name=""/>
        <dsp:cNvSpPr/>
      </dsp:nvSpPr>
      <dsp:spPr>
        <a:xfrm>
          <a:off x="6239606" y="882312"/>
          <a:ext cx="2115937" cy="20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75"/>
              </a:lnTo>
              <a:lnTo>
                <a:pt x="2115937" y="120175"/>
              </a:lnTo>
              <a:lnTo>
                <a:pt x="2115937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9B2DD-DA48-48A5-9A1C-DE2AC203795E}">
      <dsp:nvSpPr>
        <dsp:cNvPr id="0" name=""/>
        <dsp:cNvSpPr/>
      </dsp:nvSpPr>
      <dsp:spPr>
        <a:xfrm>
          <a:off x="7011413" y="2038860"/>
          <a:ext cx="120770" cy="111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043"/>
              </a:lnTo>
              <a:lnTo>
                <a:pt x="120770" y="111304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97CFC-0196-4861-B19E-3809089AA45F}">
      <dsp:nvSpPr>
        <dsp:cNvPr id="0" name=""/>
        <dsp:cNvSpPr/>
      </dsp:nvSpPr>
      <dsp:spPr>
        <a:xfrm>
          <a:off x="7011413" y="2038860"/>
          <a:ext cx="118217" cy="42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89"/>
              </a:lnTo>
              <a:lnTo>
                <a:pt x="118217" y="425089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81D4-AB6F-4BE2-9FAB-40DB69536B12}">
      <dsp:nvSpPr>
        <dsp:cNvPr id="0" name=""/>
        <dsp:cNvSpPr/>
      </dsp:nvSpPr>
      <dsp:spPr>
        <a:xfrm>
          <a:off x="7280939" y="1479298"/>
          <a:ext cx="91440" cy="165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50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4998C-C2AC-433E-AE49-191237A42432}">
      <dsp:nvSpPr>
        <dsp:cNvPr id="0" name=""/>
        <dsp:cNvSpPr/>
      </dsp:nvSpPr>
      <dsp:spPr>
        <a:xfrm>
          <a:off x="6239606" y="882312"/>
          <a:ext cx="1087053" cy="20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75"/>
              </a:lnTo>
              <a:lnTo>
                <a:pt x="1087053" y="120175"/>
              </a:lnTo>
              <a:lnTo>
                <a:pt x="1087053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1CBC0-63FB-4A14-A48F-115F74E6CD09}">
      <dsp:nvSpPr>
        <dsp:cNvPr id="0" name=""/>
        <dsp:cNvSpPr/>
      </dsp:nvSpPr>
      <dsp:spPr>
        <a:xfrm>
          <a:off x="5713687" y="1479298"/>
          <a:ext cx="118217" cy="162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810"/>
              </a:lnTo>
              <a:lnTo>
                <a:pt x="118217" y="1625810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DE7E8-500B-4CB4-B3C5-7CD1A5826D79}">
      <dsp:nvSpPr>
        <dsp:cNvPr id="0" name=""/>
        <dsp:cNvSpPr/>
      </dsp:nvSpPr>
      <dsp:spPr>
        <a:xfrm>
          <a:off x="5713687" y="1479298"/>
          <a:ext cx="118217" cy="9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094"/>
              </a:lnTo>
              <a:lnTo>
                <a:pt x="118217" y="92209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EF6B-34D1-4780-AF01-EF4A47DB65DA}">
      <dsp:nvSpPr>
        <dsp:cNvPr id="0" name=""/>
        <dsp:cNvSpPr/>
      </dsp:nvSpPr>
      <dsp:spPr>
        <a:xfrm>
          <a:off x="5713687" y="1479298"/>
          <a:ext cx="118217" cy="36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33"/>
              </a:lnTo>
              <a:lnTo>
                <a:pt x="118217" y="362533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5BC81-EE05-4786-98F6-55AD562124A6}">
      <dsp:nvSpPr>
        <dsp:cNvPr id="0" name=""/>
        <dsp:cNvSpPr/>
      </dsp:nvSpPr>
      <dsp:spPr>
        <a:xfrm>
          <a:off x="6028933" y="882312"/>
          <a:ext cx="210673" cy="202927"/>
        </a:xfrm>
        <a:custGeom>
          <a:avLst/>
          <a:gdLst/>
          <a:ahLst/>
          <a:cxnLst/>
          <a:rect l="0" t="0" r="0" b="0"/>
          <a:pathLst>
            <a:path>
              <a:moveTo>
                <a:pt x="210673" y="0"/>
              </a:moveTo>
              <a:lnTo>
                <a:pt x="210673" y="120175"/>
              </a:lnTo>
              <a:lnTo>
                <a:pt x="0" y="120175"/>
              </a:lnTo>
              <a:lnTo>
                <a:pt x="0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8D1CD-50DF-4BC9-B92C-1372A4F5E285}">
      <dsp:nvSpPr>
        <dsp:cNvPr id="0" name=""/>
        <dsp:cNvSpPr/>
      </dsp:nvSpPr>
      <dsp:spPr>
        <a:xfrm>
          <a:off x="4760067" y="2598422"/>
          <a:ext cx="118217" cy="99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032"/>
              </a:lnTo>
              <a:lnTo>
                <a:pt x="118217" y="994032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F5B71-064E-44D7-B63D-45E62659BA56}">
      <dsp:nvSpPr>
        <dsp:cNvPr id="0" name=""/>
        <dsp:cNvSpPr/>
      </dsp:nvSpPr>
      <dsp:spPr>
        <a:xfrm>
          <a:off x="4760067" y="2598422"/>
          <a:ext cx="118217" cy="36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33"/>
              </a:lnTo>
              <a:lnTo>
                <a:pt x="118217" y="36253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6EB8-57B6-4166-8FF5-569770103D11}">
      <dsp:nvSpPr>
        <dsp:cNvPr id="0" name=""/>
        <dsp:cNvSpPr/>
      </dsp:nvSpPr>
      <dsp:spPr>
        <a:xfrm>
          <a:off x="3791762" y="2038860"/>
          <a:ext cx="1283552" cy="16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2"/>
              </a:lnTo>
              <a:lnTo>
                <a:pt x="1283552" y="82752"/>
              </a:lnTo>
              <a:lnTo>
                <a:pt x="1283552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9A79A-53AA-4D0D-8E9E-070DDB849889}">
      <dsp:nvSpPr>
        <dsp:cNvPr id="0" name=""/>
        <dsp:cNvSpPr/>
      </dsp:nvSpPr>
      <dsp:spPr>
        <a:xfrm>
          <a:off x="3791762" y="2038860"/>
          <a:ext cx="211009" cy="16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2"/>
              </a:lnTo>
              <a:lnTo>
                <a:pt x="211009" y="82752"/>
              </a:lnTo>
              <a:lnTo>
                <a:pt x="211009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D80ED-8626-4AFA-8300-A99F6AC539BA}">
      <dsp:nvSpPr>
        <dsp:cNvPr id="0" name=""/>
        <dsp:cNvSpPr/>
      </dsp:nvSpPr>
      <dsp:spPr>
        <a:xfrm>
          <a:off x="2719219" y="2670684"/>
          <a:ext cx="1076305" cy="16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2"/>
              </a:lnTo>
              <a:lnTo>
                <a:pt x="1076305" y="82752"/>
              </a:lnTo>
              <a:lnTo>
                <a:pt x="1076305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2BD19-F2D8-4FEF-90A4-B60F40DD3029}">
      <dsp:nvSpPr>
        <dsp:cNvPr id="0" name=""/>
        <dsp:cNvSpPr/>
      </dsp:nvSpPr>
      <dsp:spPr>
        <a:xfrm>
          <a:off x="2245291" y="3260202"/>
          <a:ext cx="154257" cy="391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175"/>
              </a:lnTo>
              <a:lnTo>
                <a:pt x="154257" y="39117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38C8-94CE-4D3F-8241-2FD5574C8C59}">
      <dsp:nvSpPr>
        <dsp:cNvPr id="0" name=""/>
        <dsp:cNvSpPr/>
      </dsp:nvSpPr>
      <dsp:spPr>
        <a:xfrm>
          <a:off x="2610923" y="2670684"/>
          <a:ext cx="91440" cy="165504"/>
        </a:xfrm>
        <a:custGeom>
          <a:avLst/>
          <a:gdLst/>
          <a:ahLst/>
          <a:cxnLst/>
          <a:rect l="0" t="0" r="0" b="0"/>
          <a:pathLst>
            <a:path>
              <a:moveTo>
                <a:pt x="108296" y="0"/>
              </a:moveTo>
              <a:lnTo>
                <a:pt x="108296" y="82752"/>
              </a:lnTo>
              <a:lnTo>
                <a:pt x="45720" y="82752"/>
              </a:lnTo>
              <a:lnTo>
                <a:pt x="45720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E06F6-8B24-4850-B7FB-E0B53D413210}">
      <dsp:nvSpPr>
        <dsp:cNvPr id="0" name=""/>
        <dsp:cNvSpPr/>
      </dsp:nvSpPr>
      <dsp:spPr>
        <a:xfrm>
          <a:off x="1582891" y="2670684"/>
          <a:ext cx="1136328" cy="165504"/>
        </a:xfrm>
        <a:custGeom>
          <a:avLst/>
          <a:gdLst/>
          <a:ahLst/>
          <a:cxnLst/>
          <a:rect l="0" t="0" r="0" b="0"/>
          <a:pathLst>
            <a:path>
              <a:moveTo>
                <a:pt x="1136328" y="0"/>
              </a:moveTo>
              <a:lnTo>
                <a:pt x="1136328" y="82752"/>
              </a:lnTo>
              <a:lnTo>
                <a:pt x="0" y="82752"/>
              </a:lnTo>
              <a:lnTo>
                <a:pt x="0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021F1-7EDA-4198-93D3-B938C074ACEB}">
      <dsp:nvSpPr>
        <dsp:cNvPr id="0" name=""/>
        <dsp:cNvSpPr/>
      </dsp:nvSpPr>
      <dsp:spPr>
        <a:xfrm>
          <a:off x="2719219" y="2038860"/>
          <a:ext cx="1072542" cy="165504"/>
        </a:xfrm>
        <a:custGeom>
          <a:avLst/>
          <a:gdLst/>
          <a:ahLst/>
          <a:cxnLst/>
          <a:rect l="0" t="0" r="0" b="0"/>
          <a:pathLst>
            <a:path>
              <a:moveTo>
                <a:pt x="1072542" y="0"/>
              </a:moveTo>
              <a:lnTo>
                <a:pt x="1072542" y="82752"/>
              </a:lnTo>
              <a:lnTo>
                <a:pt x="0" y="82752"/>
              </a:lnTo>
              <a:lnTo>
                <a:pt x="0" y="1655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C6F0B-ACD7-4651-B6C9-412F50AD4C1E}">
      <dsp:nvSpPr>
        <dsp:cNvPr id="0" name=""/>
        <dsp:cNvSpPr/>
      </dsp:nvSpPr>
      <dsp:spPr>
        <a:xfrm>
          <a:off x="2093657" y="1479298"/>
          <a:ext cx="1698104" cy="16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2"/>
              </a:lnTo>
              <a:lnTo>
                <a:pt x="1698104" y="82752"/>
              </a:lnTo>
              <a:lnTo>
                <a:pt x="1698104" y="16550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15682-0205-4312-95F0-C8B50912EAB0}">
      <dsp:nvSpPr>
        <dsp:cNvPr id="0" name=""/>
        <dsp:cNvSpPr/>
      </dsp:nvSpPr>
      <dsp:spPr>
        <a:xfrm>
          <a:off x="2093657" y="1479298"/>
          <a:ext cx="543149" cy="16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2"/>
              </a:lnTo>
              <a:lnTo>
                <a:pt x="543149" y="82752"/>
              </a:lnTo>
              <a:lnTo>
                <a:pt x="543149" y="16550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F07AA-F6E5-4F79-BE86-E45F8420D8A7}">
      <dsp:nvSpPr>
        <dsp:cNvPr id="0" name=""/>
        <dsp:cNvSpPr/>
      </dsp:nvSpPr>
      <dsp:spPr>
        <a:xfrm>
          <a:off x="1531459" y="1479298"/>
          <a:ext cx="562198" cy="165504"/>
        </a:xfrm>
        <a:custGeom>
          <a:avLst/>
          <a:gdLst/>
          <a:ahLst/>
          <a:cxnLst/>
          <a:rect l="0" t="0" r="0" b="0"/>
          <a:pathLst>
            <a:path>
              <a:moveTo>
                <a:pt x="562198" y="0"/>
              </a:moveTo>
              <a:lnTo>
                <a:pt x="562198" y="82752"/>
              </a:lnTo>
              <a:lnTo>
                <a:pt x="0" y="82752"/>
              </a:lnTo>
              <a:lnTo>
                <a:pt x="0" y="16550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E6590-1991-4E62-A048-3B07BCF6AEA3}">
      <dsp:nvSpPr>
        <dsp:cNvPr id="0" name=""/>
        <dsp:cNvSpPr/>
      </dsp:nvSpPr>
      <dsp:spPr>
        <a:xfrm>
          <a:off x="93961" y="2038860"/>
          <a:ext cx="141253" cy="92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094"/>
              </a:lnTo>
              <a:lnTo>
                <a:pt x="141253" y="92209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5D44B-EF36-40B8-8B11-FEC99A55B2D1}">
      <dsp:nvSpPr>
        <dsp:cNvPr id="0" name=""/>
        <dsp:cNvSpPr/>
      </dsp:nvSpPr>
      <dsp:spPr>
        <a:xfrm>
          <a:off x="93961" y="2038860"/>
          <a:ext cx="141253" cy="36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33"/>
              </a:lnTo>
              <a:lnTo>
                <a:pt x="141253" y="36253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CF68-2641-43AE-B1EB-73862676C9A7}">
      <dsp:nvSpPr>
        <dsp:cNvPr id="0" name=""/>
        <dsp:cNvSpPr/>
      </dsp:nvSpPr>
      <dsp:spPr>
        <a:xfrm>
          <a:off x="463827" y="1479298"/>
          <a:ext cx="1629830" cy="165504"/>
        </a:xfrm>
        <a:custGeom>
          <a:avLst/>
          <a:gdLst/>
          <a:ahLst/>
          <a:cxnLst/>
          <a:rect l="0" t="0" r="0" b="0"/>
          <a:pathLst>
            <a:path>
              <a:moveTo>
                <a:pt x="1629830" y="0"/>
              </a:moveTo>
              <a:lnTo>
                <a:pt x="1629830" y="82752"/>
              </a:lnTo>
              <a:lnTo>
                <a:pt x="0" y="82752"/>
              </a:lnTo>
              <a:lnTo>
                <a:pt x="0" y="165504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A8D4-3AB0-4CAA-95EA-91F27D2A0698}">
      <dsp:nvSpPr>
        <dsp:cNvPr id="0" name=""/>
        <dsp:cNvSpPr/>
      </dsp:nvSpPr>
      <dsp:spPr>
        <a:xfrm>
          <a:off x="2093657" y="882312"/>
          <a:ext cx="4145949" cy="202927"/>
        </a:xfrm>
        <a:custGeom>
          <a:avLst/>
          <a:gdLst/>
          <a:ahLst/>
          <a:cxnLst/>
          <a:rect l="0" t="0" r="0" b="0"/>
          <a:pathLst>
            <a:path>
              <a:moveTo>
                <a:pt x="4145949" y="0"/>
              </a:moveTo>
              <a:lnTo>
                <a:pt x="4145949" y="120175"/>
              </a:lnTo>
              <a:lnTo>
                <a:pt x="0" y="120175"/>
              </a:lnTo>
              <a:lnTo>
                <a:pt x="0" y="202927"/>
              </a:lnTo>
            </a:path>
          </a:pathLst>
        </a:custGeom>
        <a:noFill/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8FAF-41A1-403C-A2DD-8B5A1367D8FE}">
      <dsp:nvSpPr>
        <dsp:cNvPr id="0" name=""/>
        <dsp:cNvSpPr/>
      </dsp:nvSpPr>
      <dsp:spPr>
        <a:xfrm>
          <a:off x="5427674" y="381907"/>
          <a:ext cx="1623864" cy="500405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Bot </a:t>
          </a:r>
          <a:r>
            <a:rPr lang="de-AT" sz="1600" kern="1200" dirty="0" err="1"/>
            <a:t>Behavior</a:t>
          </a:r>
          <a:endParaRPr lang="de-AT" sz="1600" kern="1200" dirty="0"/>
        </a:p>
      </dsp:txBody>
      <dsp:txXfrm>
        <a:off x="5427674" y="381907"/>
        <a:ext cx="1623864" cy="500405"/>
      </dsp:txXfrm>
    </dsp:sp>
    <dsp:sp modelId="{EA8EA322-8DDA-462B-9C8C-2EFFD874CA57}">
      <dsp:nvSpPr>
        <dsp:cNvPr id="0" name=""/>
        <dsp:cNvSpPr/>
      </dsp:nvSpPr>
      <dsp:spPr>
        <a:xfrm>
          <a:off x="1699599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MEV</a:t>
          </a:r>
        </a:p>
      </dsp:txBody>
      <dsp:txXfrm>
        <a:off x="1699599" y="1085240"/>
        <a:ext cx="788115" cy="394057"/>
      </dsp:txXfrm>
    </dsp:sp>
    <dsp:sp modelId="{417C3621-FD05-46EC-BA2C-13F55CACC384}">
      <dsp:nvSpPr>
        <dsp:cNvPr id="0" name=""/>
        <dsp:cNvSpPr/>
      </dsp:nvSpPr>
      <dsp:spPr>
        <a:xfrm>
          <a:off x="1495" y="1644802"/>
          <a:ext cx="924664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Arbitrage</a:t>
          </a:r>
        </a:p>
      </dsp:txBody>
      <dsp:txXfrm>
        <a:off x="1495" y="1644802"/>
        <a:ext cx="924664" cy="394057"/>
      </dsp:txXfrm>
    </dsp:sp>
    <dsp:sp modelId="{C5235575-D33F-48BC-AD24-3BFC1B3A7A07}">
      <dsp:nvSpPr>
        <dsp:cNvPr id="0" name=""/>
        <dsp:cNvSpPr/>
      </dsp:nvSpPr>
      <dsp:spPr>
        <a:xfrm>
          <a:off x="235214" y="2204364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Statistical Arbitrage</a:t>
          </a:r>
        </a:p>
      </dsp:txBody>
      <dsp:txXfrm>
        <a:off x="235214" y="2204364"/>
        <a:ext cx="788115" cy="394057"/>
      </dsp:txXfrm>
    </dsp:sp>
    <dsp:sp modelId="{0D65828E-9BF4-44AB-93AD-1FBCA83E0E15}">
      <dsp:nvSpPr>
        <dsp:cNvPr id="0" name=""/>
        <dsp:cNvSpPr/>
      </dsp:nvSpPr>
      <dsp:spPr>
        <a:xfrm>
          <a:off x="235214" y="2763926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Atomic</a:t>
          </a:r>
          <a:r>
            <a:rPr lang="de-AT" sz="1200" kern="1200" dirty="0"/>
            <a:t> Arbitrage</a:t>
          </a:r>
        </a:p>
      </dsp:txBody>
      <dsp:txXfrm>
        <a:off x="235214" y="2763926"/>
        <a:ext cx="788115" cy="394057"/>
      </dsp:txXfrm>
    </dsp:sp>
    <dsp:sp modelId="{15FC96B5-3674-4283-AC80-A425D009F482}">
      <dsp:nvSpPr>
        <dsp:cNvPr id="0" name=""/>
        <dsp:cNvSpPr/>
      </dsp:nvSpPr>
      <dsp:spPr>
        <a:xfrm>
          <a:off x="1091663" y="1644802"/>
          <a:ext cx="879591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Sandwich</a:t>
          </a:r>
        </a:p>
      </dsp:txBody>
      <dsp:txXfrm>
        <a:off x="1091663" y="1644802"/>
        <a:ext cx="879591" cy="394057"/>
      </dsp:txXfrm>
    </dsp:sp>
    <dsp:sp modelId="{F324EB2D-17FE-4B62-BD40-3E7FE1E555FD}">
      <dsp:nvSpPr>
        <dsp:cNvPr id="0" name=""/>
        <dsp:cNvSpPr/>
      </dsp:nvSpPr>
      <dsp:spPr>
        <a:xfrm>
          <a:off x="2136759" y="1644802"/>
          <a:ext cx="1000094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Liquidation</a:t>
          </a:r>
        </a:p>
      </dsp:txBody>
      <dsp:txXfrm>
        <a:off x="2136759" y="1644802"/>
        <a:ext cx="1000094" cy="394057"/>
      </dsp:txXfrm>
    </dsp:sp>
    <dsp:sp modelId="{437E3219-6D3D-401A-B8B5-B8F52E9D0024}">
      <dsp:nvSpPr>
        <dsp:cNvPr id="0" name=""/>
        <dsp:cNvSpPr/>
      </dsp:nvSpPr>
      <dsp:spPr>
        <a:xfrm>
          <a:off x="3397704" y="1644802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Long Tail</a:t>
          </a:r>
        </a:p>
      </dsp:txBody>
      <dsp:txXfrm>
        <a:off x="3397704" y="1644802"/>
        <a:ext cx="788115" cy="394057"/>
      </dsp:txXfrm>
    </dsp:sp>
    <dsp:sp modelId="{22739639-6141-4EC1-BF17-D2F4EE22548A}">
      <dsp:nvSpPr>
        <dsp:cNvPr id="0" name=""/>
        <dsp:cNvSpPr/>
      </dsp:nvSpPr>
      <dsp:spPr>
        <a:xfrm>
          <a:off x="2114152" y="2204364"/>
          <a:ext cx="1210135" cy="466319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Frontrunning</a:t>
          </a:r>
          <a:endParaRPr lang="de-AT" sz="1200" kern="1200" dirty="0"/>
        </a:p>
      </dsp:txBody>
      <dsp:txXfrm>
        <a:off x="2114152" y="2204364"/>
        <a:ext cx="1210135" cy="466319"/>
      </dsp:txXfrm>
    </dsp:sp>
    <dsp:sp modelId="{A2EB2DA1-D97F-4957-91E4-8B9A75F2A9F8}">
      <dsp:nvSpPr>
        <dsp:cNvPr id="0" name=""/>
        <dsp:cNvSpPr/>
      </dsp:nvSpPr>
      <dsp:spPr>
        <a:xfrm>
          <a:off x="1188834" y="2836188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Insertion</a:t>
          </a:r>
        </a:p>
      </dsp:txBody>
      <dsp:txXfrm>
        <a:off x="1188834" y="2836188"/>
        <a:ext cx="788115" cy="394057"/>
      </dsp:txXfrm>
    </dsp:sp>
    <dsp:sp modelId="{9515E66A-4B6C-4FFA-937E-F8F62419AF66}">
      <dsp:nvSpPr>
        <dsp:cNvPr id="0" name=""/>
        <dsp:cNvSpPr/>
      </dsp:nvSpPr>
      <dsp:spPr>
        <a:xfrm>
          <a:off x="2142453" y="2836188"/>
          <a:ext cx="1028380" cy="424013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Displacement</a:t>
          </a:r>
          <a:endParaRPr lang="de-AT" sz="1200" kern="1200" dirty="0"/>
        </a:p>
      </dsp:txBody>
      <dsp:txXfrm>
        <a:off x="2142453" y="2836188"/>
        <a:ext cx="1028380" cy="424013"/>
      </dsp:txXfrm>
    </dsp:sp>
    <dsp:sp modelId="{003C8005-2A36-45C2-AD85-012922A11AAF}">
      <dsp:nvSpPr>
        <dsp:cNvPr id="0" name=""/>
        <dsp:cNvSpPr/>
      </dsp:nvSpPr>
      <dsp:spPr>
        <a:xfrm>
          <a:off x="2399548" y="3425706"/>
          <a:ext cx="969854" cy="45134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Generalized</a:t>
          </a:r>
          <a:endParaRPr lang="de-AT" sz="1200" kern="1200" dirty="0"/>
        </a:p>
      </dsp:txBody>
      <dsp:txXfrm>
        <a:off x="2399548" y="3425706"/>
        <a:ext cx="969854" cy="451341"/>
      </dsp:txXfrm>
    </dsp:sp>
    <dsp:sp modelId="{156686AB-E1C8-4A5F-8435-A1194CADBDC8}">
      <dsp:nvSpPr>
        <dsp:cNvPr id="0" name=""/>
        <dsp:cNvSpPr/>
      </dsp:nvSpPr>
      <dsp:spPr>
        <a:xfrm>
          <a:off x="3336337" y="2836188"/>
          <a:ext cx="918374" cy="50455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Suppression</a:t>
          </a:r>
        </a:p>
      </dsp:txBody>
      <dsp:txXfrm>
        <a:off x="3336337" y="2836188"/>
        <a:ext cx="918374" cy="504551"/>
      </dsp:txXfrm>
    </dsp:sp>
    <dsp:sp modelId="{12D847E8-751B-418F-BF28-DC22192018E2}">
      <dsp:nvSpPr>
        <dsp:cNvPr id="0" name=""/>
        <dsp:cNvSpPr/>
      </dsp:nvSpPr>
      <dsp:spPr>
        <a:xfrm>
          <a:off x="3489791" y="2204364"/>
          <a:ext cx="1025960" cy="469976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Generalized</a:t>
          </a:r>
          <a:r>
            <a:rPr lang="de-AT" sz="1200" kern="1200" dirty="0"/>
            <a:t> </a:t>
          </a:r>
          <a:r>
            <a:rPr lang="de-AT" sz="1200" kern="1200" dirty="0" err="1"/>
            <a:t>Searching</a:t>
          </a:r>
          <a:endParaRPr lang="de-AT" sz="1200" kern="1200" dirty="0"/>
        </a:p>
      </dsp:txBody>
      <dsp:txXfrm>
        <a:off x="3489791" y="2204364"/>
        <a:ext cx="1025960" cy="469976"/>
      </dsp:txXfrm>
    </dsp:sp>
    <dsp:sp modelId="{081AF442-C0E5-4DA0-BCC5-4A8B2E6B94AD}">
      <dsp:nvSpPr>
        <dsp:cNvPr id="0" name=""/>
        <dsp:cNvSpPr/>
      </dsp:nvSpPr>
      <dsp:spPr>
        <a:xfrm>
          <a:off x="4681256" y="2204364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Sniping</a:t>
          </a:r>
        </a:p>
      </dsp:txBody>
      <dsp:txXfrm>
        <a:off x="4681256" y="2204364"/>
        <a:ext cx="788115" cy="394057"/>
      </dsp:txXfrm>
    </dsp:sp>
    <dsp:sp modelId="{B979A397-7586-4181-AB92-F249BB86A0E6}">
      <dsp:nvSpPr>
        <dsp:cNvPr id="0" name=""/>
        <dsp:cNvSpPr/>
      </dsp:nvSpPr>
      <dsp:spPr>
        <a:xfrm>
          <a:off x="4878285" y="2763926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Buying</a:t>
          </a:r>
          <a:r>
            <a:rPr lang="de-AT" sz="1200" kern="1200" dirty="0"/>
            <a:t> Tokens</a:t>
          </a:r>
        </a:p>
      </dsp:txBody>
      <dsp:txXfrm>
        <a:off x="4878285" y="2763926"/>
        <a:ext cx="788115" cy="394057"/>
      </dsp:txXfrm>
    </dsp:sp>
    <dsp:sp modelId="{5BA3B4C5-37FC-4CCD-903B-1BA7F1341B3D}">
      <dsp:nvSpPr>
        <dsp:cNvPr id="0" name=""/>
        <dsp:cNvSpPr/>
      </dsp:nvSpPr>
      <dsp:spPr>
        <a:xfrm>
          <a:off x="4878285" y="3323488"/>
          <a:ext cx="788115" cy="537931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Minting</a:t>
          </a:r>
          <a:r>
            <a:rPr lang="de-AT" sz="1200" kern="1200" dirty="0"/>
            <a:t>/</a:t>
          </a:r>
          <a:br>
            <a:rPr lang="de-AT" sz="1200" kern="1200" dirty="0"/>
          </a:br>
          <a:r>
            <a:rPr lang="de-AT" sz="1200" kern="1200" dirty="0" err="1"/>
            <a:t>Buying</a:t>
          </a:r>
          <a:r>
            <a:rPr lang="de-AT" sz="1200" kern="1200" dirty="0"/>
            <a:t> NFTs</a:t>
          </a:r>
        </a:p>
      </dsp:txBody>
      <dsp:txXfrm>
        <a:off x="4878285" y="3323488"/>
        <a:ext cx="788115" cy="537931"/>
      </dsp:txXfrm>
    </dsp:sp>
    <dsp:sp modelId="{DCAD1776-9EC5-4A4D-9F01-7076D0BDB64C}">
      <dsp:nvSpPr>
        <dsp:cNvPr id="0" name=""/>
        <dsp:cNvSpPr/>
      </dsp:nvSpPr>
      <dsp:spPr>
        <a:xfrm>
          <a:off x="5634875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CEX</a:t>
          </a:r>
        </a:p>
      </dsp:txBody>
      <dsp:txXfrm>
        <a:off x="5634875" y="1085240"/>
        <a:ext cx="788115" cy="394057"/>
      </dsp:txXfrm>
    </dsp:sp>
    <dsp:sp modelId="{C4C0B896-E225-46FB-BA22-8A2F2D8BE788}">
      <dsp:nvSpPr>
        <dsp:cNvPr id="0" name=""/>
        <dsp:cNvSpPr/>
      </dsp:nvSpPr>
      <dsp:spPr>
        <a:xfrm>
          <a:off x="5831904" y="1644802"/>
          <a:ext cx="935193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Hot Wallet</a:t>
          </a:r>
        </a:p>
      </dsp:txBody>
      <dsp:txXfrm>
        <a:off x="5831904" y="1644802"/>
        <a:ext cx="935193" cy="394057"/>
      </dsp:txXfrm>
    </dsp:sp>
    <dsp:sp modelId="{B4C22B72-9CA6-4630-9246-77105695ABA6}">
      <dsp:nvSpPr>
        <dsp:cNvPr id="0" name=""/>
        <dsp:cNvSpPr/>
      </dsp:nvSpPr>
      <dsp:spPr>
        <a:xfrm>
          <a:off x="5831904" y="2204364"/>
          <a:ext cx="963281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Deposit</a:t>
          </a:r>
          <a:r>
            <a:rPr lang="de-AT" sz="1200" kern="1200" dirty="0"/>
            <a:t> Wallet</a:t>
          </a:r>
        </a:p>
      </dsp:txBody>
      <dsp:txXfrm>
        <a:off x="5831904" y="2204364"/>
        <a:ext cx="963281" cy="394057"/>
      </dsp:txXfrm>
    </dsp:sp>
    <dsp:sp modelId="{B2D780E0-60F0-4556-9E50-4D734D05931D}">
      <dsp:nvSpPr>
        <dsp:cNvPr id="0" name=""/>
        <dsp:cNvSpPr/>
      </dsp:nvSpPr>
      <dsp:spPr>
        <a:xfrm>
          <a:off x="5831904" y="2763926"/>
          <a:ext cx="972683" cy="682365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Residue</a:t>
          </a:r>
          <a:endParaRPr lang="de-AT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ETH </a:t>
          </a:r>
          <a:r>
            <a:rPr lang="de-AT" sz="1200" kern="1200" dirty="0" err="1"/>
            <a:t>Aggregating</a:t>
          </a:r>
          <a:endParaRPr lang="de-AT" sz="1200" kern="1200" dirty="0"/>
        </a:p>
      </dsp:txBody>
      <dsp:txXfrm>
        <a:off x="5831904" y="2763926"/>
        <a:ext cx="972683" cy="682365"/>
      </dsp:txXfrm>
    </dsp:sp>
    <dsp:sp modelId="{88436A55-BC14-45C0-9B8A-28E0BF19E006}">
      <dsp:nvSpPr>
        <dsp:cNvPr id="0" name=""/>
        <dsp:cNvSpPr/>
      </dsp:nvSpPr>
      <dsp:spPr>
        <a:xfrm>
          <a:off x="6932602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DEX</a:t>
          </a:r>
        </a:p>
      </dsp:txBody>
      <dsp:txXfrm>
        <a:off x="6932602" y="1085240"/>
        <a:ext cx="788115" cy="394057"/>
      </dsp:txXfrm>
    </dsp:sp>
    <dsp:sp modelId="{21004504-99A0-4C4F-AB96-5CC577F62AAD}">
      <dsp:nvSpPr>
        <dsp:cNvPr id="0" name=""/>
        <dsp:cNvSpPr/>
      </dsp:nvSpPr>
      <dsp:spPr>
        <a:xfrm>
          <a:off x="6932602" y="1644802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Trading</a:t>
          </a:r>
        </a:p>
      </dsp:txBody>
      <dsp:txXfrm>
        <a:off x="6932602" y="1644802"/>
        <a:ext cx="788115" cy="394057"/>
      </dsp:txXfrm>
    </dsp:sp>
    <dsp:sp modelId="{F139E8FD-68C2-4120-AA45-721DE69C3948}">
      <dsp:nvSpPr>
        <dsp:cNvPr id="0" name=""/>
        <dsp:cNvSpPr/>
      </dsp:nvSpPr>
      <dsp:spPr>
        <a:xfrm>
          <a:off x="7129631" y="2204364"/>
          <a:ext cx="863380" cy="519170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Custom </a:t>
          </a:r>
          <a:r>
            <a:rPr lang="de-AT" sz="1200" kern="1200" dirty="0" err="1"/>
            <a:t>Strategy</a:t>
          </a:r>
          <a:endParaRPr lang="de-AT" sz="1200" kern="1200" dirty="0"/>
        </a:p>
      </dsp:txBody>
      <dsp:txXfrm>
        <a:off x="7129631" y="2204364"/>
        <a:ext cx="863380" cy="519170"/>
      </dsp:txXfrm>
    </dsp:sp>
    <dsp:sp modelId="{1A8E90DB-E9C3-46CC-BD65-0169803C63AF}">
      <dsp:nvSpPr>
        <dsp:cNvPr id="0" name=""/>
        <dsp:cNvSpPr/>
      </dsp:nvSpPr>
      <dsp:spPr>
        <a:xfrm>
          <a:off x="7132184" y="2889039"/>
          <a:ext cx="960050" cy="52572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Liquidity</a:t>
          </a:r>
          <a:r>
            <a:rPr lang="de-AT" sz="1200" kern="1200" dirty="0"/>
            <a:t> Compound</a:t>
          </a:r>
        </a:p>
      </dsp:txBody>
      <dsp:txXfrm>
        <a:off x="7132184" y="2889039"/>
        <a:ext cx="960050" cy="525728"/>
      </dsp:txXfrm>
    </dsp:sp>
    <dsp:sp modelId="{C536920D-5891-44D6-B526-A60D52899912}">
      <dsp:nvSpPr>
        <dsp:cNvPr id="0" name=""/>
        <dsp:cNvSpPr/>
      </dsp:nvSpPr>
      <dsp:spPr>
        <a:xfrm>
          <a:off x="7961486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NFT</a:t>
          </a:r>
        </a:p>
      </dsp:txBody>
      <dsp:txXfrm>
        <a:off x="7961486" y="1085240"/>
        <a:ext cx="788115" cy="394057"/>
      </dsp:txXfrm>
    </dsp:sp>
    <dsp:sp modelId="{0BAE25ED-3545-4077-A491-3B957C7EF1C2}">
      <dsp:nvSpPr>
        <dsp:cNvPr id="0" name=""/>
        <dsp:cNvSpPr/>
      </dsp:nvSpPr>
      <dsp:spPr>
        <a:xfrm>
          <a:off x="8158515" y="1644802"/>
          <a:ext cx="788115" cy="61080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Parallel NFT </a:t>
          </a:r>
          <a:r>
            <a:rPr lang="de-AT" sz="1200" kern="1200" dirty="0" err="1"/>
            <a:t>Minting</a:t>
          </a:r>
          <a:endParaRPr lang="de-AT" sz="1200" kern="1200" dirty="0"/>
        </a:p>
      </dsp:txBody>
      <dsp:txXfrm>
        <a:off x="8158515" y="1644802"/>
        <a:ext cx="788115" cy="610805"/>
      </dsp:txXfrm>
    </dsp:sp>
    <dsp:sp modelId="{C85DC6CC-9CAF-4C1E-A468-C8887434D54B}">
      <dsp:nvSpPr>
        <dsp:cNvPr id="0" name=""/>
        <dsp:cNvSpPr/>
      </dsp:nvSpPr>
      <dsp:spPr>
        <a:xfrm>
          <a:off x="8915106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Play-</a:t>
          </a:r>
          <a:r>
            <a:rPr lang="de-AT" sz="1200" kern="1200" dirty="0" err="1"/>
            <a:t>to</a:t>
          </a:r>
          <a:r>
            <a:rPr lang="de-AT" sz="1200" kern="1200" dirty="0"/>
            <a:t>-</a:t>
          </a:r>
          <a:r>
            <a:rPr lang="de-AT" sz="1200" kern="1200" dirty="0" err="1"/>
            <a:t>earn</a:t>
          </a:r>
          <a:endParaRPr lang="de-AT" sz="1200" kern="1200" dirty="0"/>
        </a:p>
      </dsp:txBody>
      <dsp:txXfrm>
        <a:off x="8915106" y="1085240"/>
        <a:ext cx="788115" cy="394057"/>
      </dsp:txXfrm>
    </dsp:sp>
    <dsp:sp modelId="{79B13F00-6BF7-437A-90F6-162AB83524C2}">
      <dsp:nvSpPr>
        <dsp:cNvPr id="0" name=""/>
        <dsp:cNvSpPr/>
      </dsp:nvSpPr>
      <dsp:spPr>
        <a:xfrm>
          <a:off x="9112134" y="1644802"/>
          <a:ext cx="1027347" cy="51637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Game </a:t>
          </a:r>
          <a:r>
            <a:rPr lang="de-AT" sz="1200" kern="1200" dirty="0" err="1"/>
            <a:t>Progressing</a:t>
          </a:r>
          <a:r>
            <a:rPr lang="de-AT" sz="1200" kern="1200" dirty="0"/>
            <a:t> Action</a:t>
          </a:r>
        </a:p>
      </dsp:txBody>
      <dsp:txXfrm>
        <a:off x="9112134" y="1644802"/>
        <a:ext cx="1027347" cy="516377"/>
      </dsp:txXfrm>
    </dsp:sp>
    <dsp:sp modelId="{07D1243C-089D-4B56-9D10-D3FD357C9470}">
      <dsp:nvSpPr>
        <dsp:cNvPr id="0" name=""/>
        <dsp:cNvSpPr/>
      </dsp:nvSpPr>
      <dsp:spPr>
        <a:xfrm>
          <a:off x="9112134" y="2326683"/>
          <a:ext cx="1027347" cy="39405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Crafting</a:t>
          </a:r>
        </a:p>
      </dsp:txBody>
      <dsp:txXfrm>
        <a:off x="9112134" y="2326683"/>
        <a:ext cx="1027347" cy="394057"/>
      </dsp:txXfrm>
    </dsp:sp>
    <dsp:sp modelId="{CB7762A1-994C-4238-8A6D-3CDAD44A7DF6}">
      <dsp:nvSpPr>
        <dsp:cNvPr id="0" name=""/>
        <dsp:cNvSpPr/>
      </dsp:nvSpPr>
      <dsp:spPr>
        <a:xfrm>
          <a:off x="9112134" y="2886245"/>
          <a:ext cx="1027347" cy="46450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Market Interaction</a:t>
          </a:r>
        </a:p>
      </dsp:txBody>
      <dsp:txXfrm>
        <a:off x="9112134" y="2886245"/>
        <a:ext cx="1027347" cy="464503"/>
      </dsp:txXfrm>
    </dsp:sp>
    <dsp:sp modelId="{C0106E25-3A48-4245-8385-AADF5ADCDCFF}">
      <dsp:nvSpPr>
        <dsp:cNvPr id="0" name=""/>
        <dsp:cNvSpPr/>
      </dsp:nvSpPr>
      <dsp:spPr>
        <a:xfrm>
          <a:off x="10107957" y="1085240"/>
          <a:ext cx="788115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General Purpose</a:t>
          </a:r>
        </a:p>
      </dsp:txBody>
      <dsp:txXfrm>
        <a:off x="10107957" y="1085240"/>
        <a:ext cx="788115" cy="394057"/>
      </dsp:txXfrm>
    </dsp:sp>
    <dsp:sp modelId="{F70B610B-20A9-4CE2-A100-5E4E3CD82178}">
      <dsp:nvSpPr>
        <dsp:cNvPr id="0" name=""/>
        <dsp:cNvSpPr/>
      </dsp:nvSpPr>
      <dsp:spPr>
        <a:xfrm>
          <a:off x="10307540" y="1644802"/>
          <a:ext cx="936139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Protocol Update</a:t>
          </a:r>
        </a:p>
      </dsp:txBody>
      <dsp:txXfrm>
        <a:off x="10307540" y="1644802"/>
        <a:ext cx="936139" cy="394057"/>
      </dsp:txXfrm>
    </dsp:sp>
    <dsp:sp modelId="{BB1E5BF0-90E9-4559-BE14-909BCBF816A5}">
      <dsp:nvSpPr>
        <dsp:cNvPr id="0" name=""/>
        <dsp:cNvSpPr/>
      </dsp:nvSpPr>
      <dsp:spPr>
        <a:xfrm>
          <a:off x="10307540" y="2204364"/>
          <a:ext cx="939346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Rollup</a:t>
          </a:r>
        </a:p>
      </dsp:txBody>
      <dsp:txXfrm>
        <a:off x="10307540" y="2204364"/>
        <a:ext cx="939346" cy="394057"/>
      </dsp:txXfrm>
    </dsp:sp>
    <dsp:sp modelId="{B8EA49E6-DA9D-4CAD-B379-FCBB41A12A4C}">
      <dsp:nvSpPr>
        <dsp:cNvPr id="0" name=""/>
        <dsp:cNvSpPr/>
      </dsp:nvSpPr>
      <dsp:spPr>
        <a:xfrm>
          <a:off x="10307540" y="2763926"/>
          <a:ext cx="939346" cy="39405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Routine Payment</a:t>
          </a:r>
        </a:p>
      </dsp:txBody>
      <dsp:txXfrm>
        <a:off x="10307540" y="2763926"/>
        <a:ext cx="939346" cy="394057"/>
      </dsp:txXfrm>
    </dsp:sp>
    <dsp:sp modelId="{444269BE-CB02-4EFA-944E-D021D2D861F2}">
      <dsp:nvSpPr>
        <dsp:cNvPr id="0" name=""/>
        <dsp:cNvSpPr/>
      </dsp:nvSpPr>
      <dsp:spPr>
        <a:xfrm>
          <a:off x="10307540" y="3323488"/>
          <a:ext cx="939346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Airdrop</a:t>
          </a:r>
          <a:r>
            <a:rPr lang="de-AT" sz="1200" kern="1200" dirty="0"/>
            <a:t> </a:t>
          </a:r>
          <a:r>
            <a:rPr lang="de-AT" sz="1200" kern="1200" dirty="0" err="1"/>
            <a:t>Collecting</a:t>
          </a:r>
          <a:endParaRPr lang="de-AT" sz="1200" kern="1200" dirty="0"/>
        </a:p>
      </dsp:txBody>
      <dsp:txXfrm>
        <a:off x="10307540" y="3323488"/>
        <a:ext cx="939346" cy="394057"/>
      </dsp:txXfrm>
    </dsp:sp>
    <dsp:sp modelId="{80D3C2A4-DAB3-455A-B882-015EAE2F5142}">
      <dsp:nvSpPr>
        <dsp:cNvPr id="0" name=""/>
        <dsp:cNvSpPr/>
      </dsp:nvSpPr>
      <dsp:spPr>
        <a:xfrm>
          <a:off x="10307540" y="3883049"/>
          <a:ext cx="939346" cy="39405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Meta-Wallet</a:t>
          </a:r>
        </a:p>
      </dsp:txBody>
      <dsp:txXfrm>
        <a:off x="10307540" y="3883049"/>
        <a:ext cx="939346" cy="394057"/>
      </dsp:txXfrm>
    </dsp:sp>
    <dsp:sp modelId="{996BCD1E-78D0-4B37-9C65-190E7281F0B1}">
      <dsp:nvSpPr>
        <dsp:cNvPr id="0" name=""/>
        <dsp:cNvSpPr/>
      </dsp:nvSpPr>
      <dsp:spPr>
        <a:xfrm>
          <a:off x="10307540" y="4442611"/>
          <a:ext cx="939346" cy="39405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 err="1"/>
            <a:t>Faucet</a:t>
          </a:r>
          <a:endParaRPr lang="de-AT" sz="1200" kern="1200" dirty="0"/>
        </a:p>
      </dsp:txBody>
      <dsp:txXfrm>
        <a:off x="10307540" y="4442611"/>
        <a:ext cx="939346" cy="394057"/>
      </dsp:txXfrm>
    </dsp:sp>
    <dsp:sp modelId="{17E859E5-70A3-42A3-B5E4-DF442639641C}">
      <dsp:nvSpPr>
        <dsp:cNvPr id="0" name=""/>
        <dsp:cNvSpPr/>
      </dsp:nvSpPr>
      <dsp:spPr>
        <a:xfrm>
          <a:off x="11064130" y="1085240"/>
          <a:ext cx="1027820" cy="394057"/>
        </a:xfrm>
        <a:prstGeom prst="rect">
          <a:avLst/>
        </a:prstGeom>
        <a:solidFill>
          <a:srgbClr val="6F6F74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Non-attributable</a:t>
          </a:r>
        </a:p>
      </dsp:txBody>
      <dsp:txXfrm>
        <a:off x="11064130" y="1085240"/>
        <a:ext cx="1027820" cy="394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01.09.2023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0E5C50D-B794-92B8-30BC-733D82E6D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34872"/>
              </p:ext>
            </p:extLst>
          </p:nvPr>
        </p:nvGraphicFramePr>
        <p:xfrm>
          <a:off x="42639" y="43336"/>
          <a:ext cx="12096000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5D7BD53A-DBFA-D48A-2D17-C998D650E21F}"/>
              </a:ext>
            </a:extLst>
          </p:cNvPr>
          <p:cNvSpPr/>
          <p:nvPr/>
        </p:nvSpPr>
        <p:spPr>
          <a:xfrm>
            <a:off x="284086" y="3429000"/>
            <a:ext cx="1660124" cy="1391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Legend</a:t>
            </a:r>
          </a:p>
          <a:p>
            <a:r>
              <a:rPr lang="de-AT" sz="2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AT" sz="1200" dirty="0" err="1">
                <a:solidFill>
                  <a:schemeClr val="tx1"/>
                </a:solidFill>
              </a:rPr>
              <a:t>Documented</a:t>
            </a:r>
            <a:endParaRPr lang="de-AT" sz="1200" dirty="0">
              <a:solidFill>
                <a:schemeClr val="tx1"/>
              </a:solidFill>
            </a:endParaRPr>
          </a:p>
          <a:p>
            <a:r>
              <a:rPr lang="de-AT" sz="2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AT" sz="1200" dirty="0" err="1">
                <a:solidFill>
                  <a:schemeClr val="tx1"/>
                </a:solidFill>
              </a:rPr>
              <a:t>Undocumented</a:t>
            </a:r>
            <a:br>
              <a:rPr lang="de-AT" sz="1400" dirty="0">
                <a:solidFill>
                  <a:schemeClr val="tx1"/>
                </a:solidFill>
              </a:rPr>
            </a:br>
            <a:r>
              <a:rPr lang="de-AT" sz="2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□</a:t>
            </a:r>
            <a:r>
              <a:rPr lang="de-AT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AT" sz="1200" dirty="0" err="1">
                <a:solidFill>
                  <a:schemeClr val="tx1"/>
                </a:solidFill>
              </a:rPr>
              <a:t>Newly</a:t>
            </a:r>
            <a:r>
              <a:rPr lang="de-AT" sz="1200" dirty="0">
                <a:solidFill>
                  <a:schemeClr val="tx1"/>
                </a:solidFill>
              </a:rPr>
              <a:t> </a:t>
            </a:r>
            <a:r>
              <a:rPr lang="de-AT" sz="1200" dirty="0" err="1">
                <a:solidFill>
                  <a:schemeClr val="tx1"/>
                </a:solidFill>
              </a:rPr>
              <a:t>Proposed</a:t>
            </a:r>
            <a:endParaRPr lang="de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71023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24</cp:revision>
  <dcterms:created xsi:type="dcterms:W3CDTF">2023-01-25T12:20:24Z</dcterms:created>
  <dcterms:modified xsi:type="dcterms:W3CDTF">2023-09-01T10:00:57Z</dcterms:modified>
</cp:coreProperties>
</file>