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646468"/>
    <a:srgbClr val="6F6F74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72" y="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769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38E4E-EEB1-4FCD-822E-FCF8E07BF9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C94C4A4-599A-45C6-8908-63B902565511}">
      <dgm:prSet phldrT="[Text]"/>
      <dgm:spPr/>
      <dgm:t>
        <a:bodyPr/>
        <a:lstStyle/>
        <a:p>
          <a:r>
            <a:rPr lang="de-AT"/>
            <a:t>Bot Behavior</a:t>
          </a:r>
          <a:endParaRPr lang="LID4096"/>
        </a:p>
      </dgm:t>
    </dgm:pt>
    <dgm:pt modelId="{564CF27F-7659-4786-8BD1-32AF8BF38AD0}" type="parTrans" cxnId="{E9A8A368-5CB8-4702-A571-183998C5BEEC}">
      <dgm:prSet/>
      <dgm:spPr/>
      <dgm:t>
        <a:bodyPr/>
        <a:lstStyle/>
        <a:p>
          <a:endParaRPr lang="LID4096"/>
        </a:p>
      </dgm:t>
    </dgm:pt>
    <dgm:pt modelId="{2F72A26B-B8E6-4CCC-A280-36C00E93C8F4}" type="sibTrans" cxnId="{E9A8A368-5CB8-4702-A571-183998C5BEEC}">
      <dgm:prSet/>
      <dgm:spPr/>
      <dgm:t>
        <a:bodyPr/>
        <a:lstStyle/>
        <a:p>
          <a:endParaRPr lang="LID4096"/>
        </a:p>
      </dgm:t>
    </dgm:pt>
    <dgm:pt modelId="{83A824BB-71F2-4737-97EF-F5EE46D40658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b="1" dirty="0"/>
            <a:t>1. MEV</a:t>
          </a:r>
        </a:p>
      </dgm:t>
    </dgm:pt>
    <dgm:pt modelId="{CF273866-23F5-47C1-A9B6-46A2AD36829C}" type="parTrans" cxnId="{16BC5C25-4A18-49EA-8E5D-1D409DB529E6}">
      <dgm:prSet/>
      <dgm:spPr/>
      <dgm:t>
        <a:bodyPr/>
        <a:lstStyle/>
        <a:p>
          <a:endParaRPr lang="LID4096"/>
        </a:p>
      </dgm:t>
    </dgm:pt>
    <dgm:pt modelId="{2D61CA65-3AFC-446F-8C8C-94182C233632}" type="sibTrans" cxnId="{16BC5C25-4A18-49EA-8E5D-1D409DB529E6}">
      <dgm:prSet/>
      <dgm:spPr/>
      <dgm:t>
        <a:bodyPr/>
        <a:lstStyle/>
        <a:p>
          <a:endParaRPr lang="LID4096"/>
        </a:p>
      </dgm:t>
    </dgm:pt>
    <dgm:pt modelId="{257AF894-61BD-4CCB-8281-D4288EA0F069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/>
            <a:t>Arbitrage</a:t>
          </a:r>
          <a:endParaRPr lang="de-AT" b="1" dirty="0"/>
        </a:p>
      </dgm:t>
    </dgm:pt>
    <dgm:pt modelId="{6B51E6FD-3D4D-4952-9D4E-889DA83CC465}" type="parTrans" cxnId="{6F9D2CDD-316F-48C5-BA1D-C2C2A149DE31}">
      <dgm:prSet/>
      <dgm:spPr/>
      <dgm:t>
        <a:bodyPr/>
        <a:lstStyle/>
        <a:p>
          <a:endParaRPr lang="LID4096"/>
        </a:p>
      </dgm:t>
    </dgm:pt>
    <dgm:pt modelId="{5C2CF82E-B317-4E76-9690-E429B64FEAA1}" type="sibTrans" cxnId="{6F9D2CDD-316F-48C5-BA1D-C2C2A149DE31}">
      <dgm:prSet/>
      <dgm:spPr/>
      <dgm:t>
        <a:bodyPr/>
        <a:lstStyle/>
        <a:p>
          <a:endParaRPr lang="LID4096"/>
        </a:p>
      </dgm:t>
    </dgm:pt>
    <dgm:pt modelId="{EF09618B-AD5C-4A92-9051-201CEB2206B4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Statistical Arbitrage</a:t>
          </a:r>
        </a:p>
      </dgm:t>
    </dgm:pt>
    <dgm:pt modelId="{BC593CF9-AF24-4A93-BF41-06F7865B925A}" type="parTrans" cxnId="{48E4958B-8A7A-46F2-A011-A26D1938E55B}">
      <dgm:prSet/>
      <dgm:spPr/>
      <dgm:t>
        <a:bodyPr/>
        <a:lstStyle/>
        <a:p>
          <a:endParaRPr lang="LID4096"/>
        </a:p>
      </dgm:t>
    </dgm:pt>
    <dgm:pt modelId="{3347F263-B1BA-4314-B31F-412E4BF3BFEB}" type="sibTrans" cxnId="{48E4958B-8A7A-46F2-A011-A26D1938E55B}">
      <dgm:prSet/>
      <dgm:spPr/>
      <dgm:t>
        <a:bodyPr/>
        <a:lstStyle/>
        <a:p>
          <a:endParaRPr lang="LID4096"/>
        </a:p>
      </dgm:t>
    </dgm:pt>
    <dgm:pt modelId="{2730C1FF-F60C-48F4-8C77-10926758BC2E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 err="1"/>
            <a:t>Atomic</a:t>
          </a:r>
          <a:r>
            <a:rPr lang="de-AT" dirty="0"/>
            <a:t> Arbitrage</a:t>
          </a:r>
        </a:p>
      </dgm:t>
    </dgm:pt>
    <dgm:pt modelId="{816E5A8B-4B90-4401-BF31-E20FA1D8EFDD}" type="parTrans" cxnId="{9C453BD2-DF88-4BBC-B6A2-B542BCAAAE27}">
      <dgm:prSet/>
      <dgm:spPr/>
      <dgm:t>
        <a:bodyPr/>
        <a:lstStyle/>
        <a:p>
          <a:endParaRPr lang="LID4096"/>
        </a:p>
      </dgm:t>
    </dgm:pt>
    <dgm:pt modelId="{1003AFA5-C7F1-4E9C-B210-2D2B10F2DB0F}" type="sibTrans" cxnId="{9C453BD2-DF88-4BBC-B6A2-B542BCAAAE27}">
      <dgm:prSet/>
      <dgm:spPr/>
      <dgm:t>
        <a:bodyPr/>
        <a:lstStyle/>
        <a:p>
          <a:endParaRPr lang="LID4096"/>
        </a:p>
      </dgm:t>
    </dgm:pt>
    <dgm:pt modelId="{3DBAC5F5-BD2E-48AF-A527-5E794B65BE32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Sandwich</a:t>
          </a:r>
        </a:p>
      </dgm:t>
    </dgm:pt>
    <dgm:pt modelId="{4E389266-1826-4227-9E32-60DE5832B2A5}" type="parTrans" cxnId="{17AEDA63-DD87-448F-9DE8-4519BC241F31}">
      <dgm:prSet/>
      <dgm:spPr/>
      <dgm:t>
        <a:bodyPr/>
        <a:lstStyle/>
        <a:p>
          <a:endParaRPr lang="LID4096"/>
        </a:p>
      </dgm:t>
    </dgm:pt>
    <dgm:pt modelId="{4CCB38B5-EF8C-457A-98AE-BD684ED77955}" type="sibTrans" cxnId="{17AEDA63-DD87-448F-9DE8-4519BC241F31}">
      <dgm:prSet/>
      <dgm:spPr/>
      <dgm:t>
        <a:bodyPr/>
        <a:lstStyle/>
        <a:p>
          <a:endParaRPr lang="LID4096"/>
        </a:p>
      </dgm:t>
    </dgm:pt>
    <dgm:pt modelId="{DC81464A-AA65-443E-88BE-3E68EBC6BD09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Liquidation</a:t>
          </a:r>
        </a:p>
      </dgm:t>
    </dgm:pt>
    <dgm:pt modelId="{5A043AFB-AFED-4DCD-88E3-5321640AB5C2}" type="parTrans" cxnId="{DFF64B44-9CEB-4486-8F40-9E93B22DEF87}">
      <dgm:prSet/>
      <dgm:spPr/>
      <dgm:t>
        <a:bodyPr/>
        <a:lstStyle/>
        <a:p>
          <a:endParaRPr lang="LID4096"/>
        </a:p>
      </dgm:t>
    </dgm:pt>
    <dgm:pt modelId="{C1845184-AE55-4938-A054-A7ACD17D1E5D}" type="sibTrans" cxnId="{DFF64B44-9CEB-4486-8F40-9E93B22DEF87}">
      <dgm:prSet/>
      <dgm:spPr/>
      <dgm:t>
        <a:bodyPr/>
        <a:lstStyle/>
        <a:p>
          <a:endParaRPr lang="LID4096"/>
        </a:p>
      </dgm:t>
    </dgm:pt>
    <dgm:pt modelId="{AAA1562E-EBEA-4E25-9921-96BA9379E569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Long Tail</a:t>
          </a:r>
          <a:endParaRPr lang="de-AT" b="1" dirty="0"/>
        </a:p>
      </dgm:t>
    </dgm:pt>
    <dgm:pt modelId="{8E19C7B9-E77E-41E8-A5BC-B38430143EB1}" type="parTrans" cxnId="{01F7A4F0-3F89-4C35-9B18-E2CD63C6AFBC}">
      <dgm:prSet/>
      <dgm:spPr/>
      <dgm:t>
        <a:bodyPr/>
        <a:lstStyle/>
        <a:p>
          <a:endParaRPr lang="LID4096"/>
        </a:p>
      </dgm:t>
    </dgm:pt>
    <dgm:pt modelId="{E2C0593E-EEED-42EA-8FE7-EF5D3D046196}" type="sibTrans" cxnId="{01F7A4F0-3F89-4C35-9B18-E2CD63C6AFBC}">
      <dgm:prSet/>
      <dgm:spPr/>
      <dgm:t>
        <a:bodyPr/>
        <a:lstStyle/>
        <a:p>
          <a:endParaRPr lang="LID4096"/>
        </a:p>
      </dgm:t>
    </dgm:pt>
    <dgm:pt modelId="{0120E12D-D6D1-4DB0-9347-5984DDD2B72F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 err="1"/>
            <a:t>Generalized</a:t>
          </a:r>
          <a:r>
            <a:rPr lang="de-AT" dirty="0"/>
            <a:t> </a:t>
          </a:r>
          <a:r>
            <a:rPr lang="de-AT" dirty="0" err="1"/>
            <a:t>Searching</a:t>
          </a:r>
          <a:endParaRPr lang="de-AT" dirty="0"/>
        </a:p>
      </dgm:t>
    </dgm:pt>
    <dgm:pt modelId="{CCF59233-426B-4CE3-9C99-B3A5A1BB18A2}" type="parTrans" cxnId="{7D494A5D-AE2B-4B76-B7BC-DA1A81E5CEBE}">
      <dgm:prSet/>
      <dgm:spPr/>
      <dgm:t>
        <a:bodyPr/>
        <a:lstStyle/>
        <a:p>
          <a:endParaRPr lang="LID4096"/>
        </a:p>
      </dgm:t>
    </dgm:pt>
    <dgm:pt modelId="{6CD88A26-9215-48A8-8E54-991FE2C59C87}" type="sibTrans" cxnId="{7D494A5D-AE2B-4B76-B7BC-DA1A81E5CEBE}">
      <dgm:prSet/>
      <dgm:spPr/>
      <dgm:t>
        <a:bodyPr/>
        <a:lstStyle/>
        <a:p>
          <a:endParaRPr lang="LID4096"/>
        </a:p>
      </dgm:t>
    </dgm:pt>
    <dgm:pt modelId="{931A3006-3376-4DA3-BEAE-F5D2EECB53D6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Sniping</a:t>
          </a:r>
        </a:p>
      </dgm:t>
    </dgm:pt>
    <dgm:pt modelId="{8488BDC5-CBB0-4E7E-BDEC-47ADF553EABE}" type="parTrans" cxnId="{402F86E0-37F3-4FBE-B968-ECFD69A373F5}">
      <dgm:prSet/>
      <dgm:spPr/>
      <dgm:t>
        <a:bodyPr/>
        <a:lstStyle/>
        <a:p>
          <a:endParaRPr lang="LID4096"/>
        </a:p>
      </dgm:t>
    </dgm:pt>
    <dgm:pt modelId="{9FF75DB4-F4E9-4E44-B4AC-76C4545BFA54}" type="sibTrans" cxnId="{402F86E0-37F3-4FBE-B968-ECFD69A373F5}">
      <dgm:prSet/>
      <dgm:spPr/>
      <dgm:t>
        <a:bodyPr/>
        <a:lstStyle/>
        <a:p>
          <a:endParaRPr lang="LID4096"/>
        </a:p>
      </dgm:t>
    </dgm:pt>
    <dgm:pt modelId="{5433FC03-C1BC-42A7-92E9-828048E1AE83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 err="1"/>
            <a:t>Buying</a:t>
          </a:r>
          <a:r>
            <a:rPr lang="de-AT" dirty="0"/>
            <a:t> Tokens</a:t>
          </a:r>
        </a:p>
      </dgm:t>
    </dgm:pt>
    <dgm:pt modelId="{58D8FD43-C30C-4948-8C14-E1DAED64F063}" type="parTrans" cxnId="{D62B4672-6A40-4D2F-A281-E94DBB0384FF}">
      <dgm:prSet/>
      <dgm:spPr/>
      <dgm:t>
        <a:bodyPr/>
        <a:lstStyle/>
        <a:p>
          <a:endParaRPr lang="LID4096"/>
        </a:p>
      </dgm:t>
    </dgm:pt>
    <dgm:pt modelId="{FDF9D3AF-1A31-4D29-BF8B-0FF3E4E8326A}" type="sibTrans" cxnId="{D62B4672-6A40-4D2F-A281-E94DBB0384FF}">
      <dgm:prSet/>
      <dgm:spPr/>
      <dgm:t>
        <a:bodyPr/>
        <a:lstStyle/>
        <a:p>
          <a:endParaRPr lang="LID4096"/>
        </a:p>
      </dgm:t>
    </dgm:pt>
    <dgm:pt modelId="{A78546A8-40BE-4F10-8027-DAC622FCE42E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 err="1"/>
            <a:t>Minting</a:t>
          </a:r>
          <a:r>
            <a:rPr lang="de-AT" dirty="0"/>
            <a:t>/</a:t>
          </a:r>
          <a:br>
            <a:rPr lang="de-AT" dirty="0"/>
          </a:br>
          <a:r>
            <a:rPr lang="de-AT" dirty="0" err="1"/>
            <a:t>Buying</a:t>
          </a:r>
          <a:r>
            <a:rPr lang="de-AT" dirty="0"/>
            <a:t> NFTs</a:t>
          </a:r>
        </a:p>
      </dgm:t>
    </dgm:pt>
    <dgm:pt modelId="{1A3FD6DD-B0C3-41E1-BDA0-1DCFADF53CAF}" type="parTrans" cxnId="{E163B0FE-FF1E-443C-8F0A-762477184FCF}">
      <dgm:prSet/>
      <dgm:spPr/>
      <dgm:t>
        <a:bodyPr/>
        <a:lstStyle/>
        <a:p>
          <a:endParaRPr lang="LID4096"/>
        </a:p>
      </dgm:t>
    </dgm:pt>
    <dgm:pt modelId="{4CD9536B-22DD-4942-A852-1E6E22FE99F1}" type="sibTrans" cxnId="{E163B0FE-FF1E-443C-8F0A-762477184FCF}">
      <dgm:prSet/>
      <dgm:spPr/>
      <dgm:t>
        <a:bodyPr/>
        <a:lstStyle/>
        <a:p>
          <a:endParaRPr lang="LID4096"/>
        </a:p>
      </dgm:t>
    </dgm:pt>
    <dgm:pt modelId="{8E9202E9-74D5-4BA1-B477-5729F2981803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b="1" dirty="0"/>
            <a:t>2. CEX</a:t>
          </a:r>
        </a:p>
      </dgm:t>
    </dgm:pt>
    <dgm:pt modelId="{ACE90168-5985-4B32-A6D9-5AC85AE70DBF}" type="parTrans" cxnId="{42EC26EF-7CCF-4E97-A2E4-F9D24364157A}">
      <dgm:prSet/>
      <dgm:spPr/>
      <dgm:t>
        <a:bodyPr/>
        <a:lstStyle/>
        <a:p>
          <a:endParaRPr lang="LID4096"/>
        </a:p>
      </dgm:t>
    </dgm:pt>
    <dgm:pt modelId="{38B6307B-847C-47FA-80BE-11E30A07AB01}" type="sibTrans" cxnId="{42EC26EF-7CCF-4E97-A2E4-F9D24364157A}">
      <dgm:prSet/>
      <dgm:spPr/>
      <dgm:t>
        <a:bodyPr/>
        <a:lstStyle/>
        <a:p>
          <a:endParaRPr lang="LID4096"/>
        </a:p>
      </dgm:t>
    </dgm:pt>
    <dgm:pt modelId="{48422A35-64FC-467D-B5B8-B60F8B0E03D1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Hot Wallet</a:t>
          </a:r>
        </a:p>
      </dgm:t>
    </dgm:pt>
    <dgm:pt modelId="{FA5546ED-383D-437C-9808-F8C1CC01295D}" type="parTrans" cxnId="{572D25C3-67E7-4479-B717-EAF385C08A6C}">
      <dgm:prSet/>
      <dgm:spPr/>
      <dgm:t>
        <a:bodyPr/>
        <a:lstStyle/>
        <a:p>
          <a:endParaRPr lang="LID4096"/>
        </a:p>
      </dgm:t>
    </dgm:pt>
    <dgm:pt modelId="{F7040E1C-1858-4076-8B07-1FAD1E18AD5C}" type="sibTrans" cxnId="{572D25C3-67E7-4479-B717-EAF385C08A6C}">
      <dgm:prSet/>
      <dgm:spPr/>
      <dgm:t>
        <a:bodyPr/>
        <a:lstStyle/>
        <a:p>
          <a:endParaRPr lang="LID4096"/>
        </a:p>
      </dgm:t>
    </dgm:pt>
    <dgm:pt modelId="{7F01FEA5-098C-4309-A890-8EE2AF3BE91B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 err="1"/>
            <a:t>Deposit</a:t>
          </a:r>
          <a:r>
            <a:rPr lang="de-AT" dirty="0"/>
            <a:t> Wallet</a:t>
          </a:r>
        </a:p>
      </dgm:t>
    </dgm:pt>
    <dgm:pt modelId="{3456F1D5-13DA-46A6-8CA2-810F6D8875EB}" type="parTrans" cxnId="{424D251D-FDC0-4610-A787-F46EF6F7AC07}">
      <dgm:prSet/>
      <dgm:spPr/>
      <dgm:t>
        <a:bodyPr/>
        <a:lstStyle/>
        <a:p>
          <a:endParaRPr lang="LID4096"/>
        </a:p>
      </dgm:t>
    </dgm:pt>
    <dgm:pt modelId="{B3E53828-46FC-4512-9239-19F364E8FFEC}" type="sibTrans" cxnId="{424D251D-FDC0-4610-A787-F46EF6F7AC07}">
      <dgm:prSet/>
      <dgm:spPr/>
      <dgm:t>
        <a:bodyPr/>
        <a:lstStyle/>
        <a:p>
          <a:endParaRPr lang="LID4096"/>
        </a:p>
      </dgm:t>
    </dgm:pt>
    <dgm:pt modelId="{6AD31C30-B35C-4F9A-9531-867831F6C278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Funding and </a:t>
          </a:r>
          <a:r>
            <a:rPr lang="de-AT" dirty="0" err="1"/>
            <a:t>Aggregating</a:t>
          </a:r>
          <a:endParaRPr lang="de-AT" dirty="0"/>
        </a:p>
      </dgm:t>
    </dgm:pt>
    <dgm:pt modelId="{E3BFE5BC-07ED-43DA-B41C-589609D7B185}" type="parTrans" cxnId="{0DB2AC63-BB10-492A-8CF9-2622EE11F9A8}">
      <dgm:prSet/>
      <dgm:spPr/>
      <dgm:t>
        <a:bodyPr/>
        <a:lstStyle/>
        <a:p>
          <a:endParaRPr lang="LID4096"/>
        </a:p>
      </dgm:t>
    </dgm:pt>
    <dgm:pt modelId="{886EFF3C-6800-454E-8BB5-DCF7FD105A93}" type="sibTrans" cxnId="{0DB2AC63-BB10-492A-8CF9-2622EE11F9A8}">
      <dgm:prSet/>
      <dgm:spPr/>
      <dgm:t>
        <a:bodyPr/>
        <a:lstStyle/>
        <a:p>
          <a:endParaRPr lang="LID4096"/>
        </a:p>
      </dgm:t>
    </dgm:pt>
    <dgm:pt modelId="{E572DBB4-7F0C-454C-9A86-E714EBC4045A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b="1" dirty="0"/>
            <a:t>3. DEX</a:t>
          </a:r>
        </a:p>
      </dgm:t>
    </dgm:pt>
    <dgm:pt modelId="{C6472CB0-BF45-4A9E-920C-205DE2DFFC9E}" type="parTrans" cxnId="{0531E77C-7C77-4DCD-A1B4-58D9ACC48D46}">
      <dgm:prSet/>
      <dgm:spPr/>
      <dgm:t>
        <a:bodyPr/>
        <a:lstStyle/>
        <a:p>
          <a:endParaRPr lang="LID4096"/>
        </a:p>
      </dgm:t>
    </dgm:pt>
    <dgm:pt modelId="{50EF0B3E-D22F-4F4A-9888-1AD3CAA10E39}" type="sibTrans" cxnId="{0531E77C-7C77-4DCD-A1B4-58D9ACC48D46}">
      <dgm:prSet/>
      <dgm:spPr/>
      <dgm:t>
        <a:bodyPr/>
        <a:lstStyle/>
        <a:p>
          <a:endParaRPr lang="LID4096"/>
        </a:p>
      </dgm:t>
    </dgm:pt>
    <dgm:pt modelId="{6BF51CB7-58F5-4A5C-9934-9FD8251EF26A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Custom Trading </a:t>
          </a:r>
          <a:r>
            <a:rPr lang="de-AT" dirty="0" err="1"/>
            <a:t>Strategy</a:t>
          </a:r>
          <a:endParaRPr lang="de-AT" dirty="0"/>
        </a:p>
      </dgm:t>
    </dgm:pt>
    <dgm:pt modelId="{2888F6CB-068E-45FD-A17C-A036A878E886}" type="parTrans" cxnId="{42DE1B4D-B6E2-4928-85EE-3FF1C8BF7DCF}">
      <dgm:prSet/>
      <dgm:spPr/>
      <dgm:t>
        <a:bodyPr/>
        <a:lstStyle/>
        <a:p>
          <a:endParaRPr lang="LID4096"/>
        </a:p>
      </dgm:t>
    </dgm:pt>
    <dgm:pt modelId="{3F431E3F-F802-4038-8BCC-E14D6F9359C3}" type="sibTrans" cxnId="{42DE1B4D-B6E2-4928-85EE-3FF1C8BF7DCF}">
      <dgm:prSet/>
      <dgm:spPr/>
      <dgm:t>
        <a:bodyPr/>
        <a:lstStyle/>
        <a:p>
          <a:endParaRPr lang="LID4096"/>
        </a:p>
      </dgm:t>
    </dgm:pt>
    <dgm:pt modelId="{83EE5FF3-43C9-4D60-B70F-F056C9CAA168}">
      <dgm:prSet phldrT="[Text]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dirty="0" err="1"/>
            <a:t>Liquidity</a:t>
          </a:r>
          <a:r>
            <a:rPr lang="de-AT" dirty="0"/>
            <a:t> Compound</a:t>
          </a:r>
        </a:p>
      </dgm:t>
    </dgm:pt>
    <dgm:pt modelId="{2EEEBBF9-906B-4A42-9739-A1C3240EDA3E}" type="parTrans" cxnId="{9AE3EC9F-D923-4AC4-BBF6-C34A48C4770F}">
      <dgm:prSet/>
      <dgm:spPr/>
      <dgm:t>
        <a:bodyPr/>
        <a:lstStyle/>
        <a:p>
          <a:endParaRPr lang="LID4096"/>
        </a:p>
      </dgm:t>
    </dgm:pt>
    <dgm:pt modelId="{E3660056-2400-4212-9EE3-C7E5DE4150EA}" type="sibTrans" cxnId="{9AE3EC9F-D923-4AC4-BBF6-C34A48C4770F}">
      <dgm:prSet/>
      <dgm:spPr/>
      <dgm:t>
        <a:bodyPr/>
        <a:lstStyle/>
        <a:p>
          <a:endParaRPr lang="LID4096"/>
        </a:p>
      </dgm:t>
    </dgm:pt>
    <dgm:pt modelId="{4892C5FE-C6B7-4EC7-9651-1DE4E71C7C7F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b="1" dirty="0"/>
            <a:t>4. NFT</a:t>
          </a:r>
        </a:p>
      </dgm:t>
    </dgm:pt>
    <dgm:pt modelId="{AEDF02F1-33E2-4147-88FE-2129834E439E}" type="parTrans" cxnId="{AA31838A-CD88-4D20-9846-F4EE84DE5FEA}">
      <dgm:prSet/>
      <dgm:spPr/>
      <dgm:t>
        <a:bodyPr/>
        <a:lstStyle/>
        <a:p>
          <a:endParaRPr lang="LID4096"/>
        </a:p>
      </dgm:t>
    </dgm:pt>
    <dgm:pt modelId="{55DD01CB-6330-475E-A9F2-2DC81E9C9798}" type="sibTrans" cxnId="{AA31838A-CD88-4D20-9846-F4EE84DE5FEA}">
      <dgm:prSet/>
      <dgm:spPr/>
      <dgm:t>
        <a:bodyPr/>
        <a:lstStyle/>
        <a:p>
          <a:endParaRPr lang="LID4096"/>
        </a:p>
      </dgm:t>
    </dgm:pt>
    <dgm:pt modelId="{D888CD9A-C76F-4B5A-BAA9-A40BDFE35F0C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b="0" dirty="0"/>
            <a:t>Custom Trading </a:t>
          </a:r>
          <a:r>
            <a:rPr lang="de-AT" b="0" dirty="0" err="1"/>
            <a:t>Strategy</a:t>
          </a:r>
          <a:endParaRPr lang="de-AT" b="0" dirty="0"/>
        </a:p>
      </dgm:t>
    </dgm:pt>
    <dgm:pt modelId="{61EB133E-9DEE-444A-970C-78712BD4F728}" type="parTrans" cxnId="{01CA247E-5A4E-4FE3-9EA5-06D29EC6D8D1}">
      <dgm:prSet/>
      <dgm:spPr/>
      <dgm:t>
        <a:bodyPr/>
        <a:lstStyle/>
        <a:p>
          <a:endParaRPr lang="LID4096"/>
        </a:p>
      </dgm:t>
    </dgm:pt>
    <dgm:pt modelId="{8AE8B9A3-50D6-412C-BEAD-63717AC90F59}" type="sibTrans" cxnId="{01CA247E-5A4E-4FE3-9EA5-06D29EC6D8D1}">
      <dgm:prSet/>
      <dgm:spPr/>
      <dgm:t>
        <a:bodyPr/>
        <a:lstStyle/>
        <a:p>
          <a:endParaRPr lang="LID4096"/>
        </a:p>
      </dgm:t>
    </dgm:pt>
    <dgm:pt modelId="{2D7C8FBE-1BCB-41B3-90B3-698216F8ECF0}">
      <dgm:prSet phldrT="[Text]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dirty="0"/>
            <a:t>Parallel NFT </a:t>
          </a:r>
          <a:r>
            <a:rPr lang="de-AT" dirty="0" err="1"/>
            <a:t>Minting</a:t>
          </a:r>
          <a:endParaRPr lang="de-AT" dirty="0"/>
        </a:p>
      </dgm:t>
    </dgm:pt>
    <dgm:pt modelId="{E5920318-7EC4-4E35-8A08-1D2F6ECC5845}" type="parTrans" cxnId="{6C54856C-5921-4B9D-AFE2-6E108D98B31D}">
      <dgm:prSet/>
      <dgm:spPr/>
      <dgm:t>
        <a:bodyPr/>
        <a:lstStyle/>
        <a:p>
          <a:endParaRPr lang="LID4096"/>
        </a:p>
      </dgm:t>
    </dgm:pt>
    <dgm:pt modelId="{380DCFC0-5EEC-4327-8EC2-41E04CB8F67E}" type="sibTrans" cxnId="{6C54856C-5921-4B9D-AFE2-6E108D98B31D}">
      <dgm:prSet/>
      <dgm:spPr/>
      <dgm:t>
        <a:bodyPr/>
        <a:lstStyle/>
        <a:p>
          <a:endParaRPr lang="LID4096"/>
        </a:p>
      </dgm:t>
    </dgm:pt>
    <dgm:pt modelId="{E673913D-DE39-48B5-BFFF-CA0510F3148E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b="1" dirty="0"/>
            <a:t>5. Play-</a:t>
          </a:r>
          <a:r>
            <a:rPr lang="de-AT" b="1" dirty="0" err="1"/>
            <a:t>to</a:t>
          </a:r>
          <a:r>
            <a:rPr lang="de-AT" b="1" dirty="0"/>
            <a:t>-</a:t>
          </a:r>
          <a:r>
            <a:rPr lang="de-AT" b="1" dirty="0" err="1"/>
            <a:t>earn</a:t>
          </a:r>
          <a:endParaRPr lang="de-AT" b="1" dirty="0"/>
        </a:p>
      </dgm:t>
    </dgm:pt>
    <dgm:pt modelId="{B6D6BF11-47D3-437F-83F9-78AEBD275EC5}" type="parTrans" cxnId="{690ACEB3-1899-42B0-B1E2-3764CDE6A782}">
      <dgm:prSet/>
      <dgm:spPr/>
      <dgm:t>
        <a:bodyPr/>
        <a:lstStyle/>
        <a:p>
          <a:endParaRPr lang="LID4096"/>
        </a:p>
      </dgm:t>
    </dgm:pt>
    <dgm:pt modelId="{AE05E59A-149E-4D8B-A5EA-AD90F5C90D98}" type="sibTrans" cxnId="{690ACEB3-1899-42B0-B1E2-3764CDE6A782}">
      <dgm:prSet/>
      <dgm:spPr/>
      <dgm:t>
        <a:bodyPr/>
        <a:lstStyle/>
        <a:p>
          <a:endParaRPr lang="LID4096"/>
        </a:p>
      </dgm:t>
    </dgm:pt>
    <dgm:pt modelId="{F6A4E0DE-F7B0-4D4F-B93C-DB09598321B1}">
      <dgm:prSet phldrT="[Text]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dirty="0"/>
            <a:t>Game </a:t>
          </a:r>
          <a:r>
            <a:rPr lang="de-AT" dirty="0" err="1"/>
            <a:t>Progressing</a:t>
          </a:r>
          <a:r>
            <a:rPr lang="de-AT" dirty="0"/>
            <a:t> Action</a:t>
          </a:r>
        </a:p>
      </dgm:t>
    </dgm:pt>
    <dgm:pt modelId="{B7CCB483-18D5-4400-944F-6D36CA634D19}" type="parTrans" cxnId="{3A018E83-8CD2-4D92-A295-5E2007FD1CF4}">
      <dgm:prSet/>
      <dgm:spPr/>
      <dgm:t>
        <a:bodyPr/>
        <a:lstStyle/>
        <a:p>
          <a:endParaRPr lang="LID4096"/>
        </a:p>
      </dgm:t>
    </dgm:pt>
    <dgm:pt modelId="{205DC698-573F-46FD-B8DE-AFD0C7620068}" type="sibTrans" cxnId="{3A018E83-8CD2-4D92-A295-5E2007FD1CF4}">
      <dgm:prSet/>
      <dgm:spPr/>
      <dgm:t>
        <a:bodyPr/>
        <a:lstStyle/>
        <a:p>
          <a:endParaRPr lang="LID4096"/>
        </a:p>
      </dgm:t>
    </dgm:pt>
    <dgm:pt modelId="{4287C479-5F2D-4250-B8F7-1CEF2F92F1DC}">
      <dgm:prSet phldrT="[Text]"/>
      <dgm:spPr>
        <a:solidFill>
          <a:srgbClr val="618197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dirty="0"/>
            <a:t>Crafting</a:t>
          </a:r>
        </a:p>
      </dgm:t>
    </dgm:pt>
    <dgm:pt modelId="{83A8A04A-F5C7-479F-A8EE-1CBDE1577332}" type="parTrans" cxnId="{8A5D2268-2AC9-47F5-834A-825E5A8A2B24}">
      <dgm:prSet/>
      <dgm:spPr/>
      <dgm:t>
        <a:bodyPr/>
        <a:lstStyle/>
        <a:p>
          <a:endParaRPr lang="LID4096"/>
        </a:p>
      </dgm:t>
    </dgm:pt>
    <dgm:pt modelId="{9FD9C6A9-9DF5-49AC-A4E8-E5DC61DC1EA1}" type="sibTrans" cxnId="{8A5D2268-2AC9-47F5-834A-825E5A8A2B24}">
      <dgm:prSet/>
      <dgm:spPr/>
      <dgm:t>
        <a:bodyPr/>
        <a:lstStyle/>
        <a:p>
          <a:endParaRPr lang="LID4096"/>
        </a:p>
      </dgm:t>
    </dgm:pt>
    <dgm:pt modelId="{69A2C6D7-94ED-4A30-BB68-4E6AC2DA0AB1}">
      <dgm:prSet phldrT="[Text]"/>
      <dgm:spPr>
        <a:solidFill>
          <a:srgbClr val="618197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dirty="0"/>
            <a:t>Market Interaction</a:t>
          </a:r>
        </a:p>
      </dgm:t>
    </dgm:pt>
    <dgm:pt modelId="{89C349A8-AB00-40DE-A8FD-FF592F2C2C89}" type="parTrans" cxnId="{EE02CF59-76BF-411B-9A7D-C8A40309F6B7}">
      <dgm:prSet/>
      <dgm:spPr/>
      <dgm:t>
        <a:bodyPr/>
        <a:lstStyle/>
        <a:p>
          <a:endParaRPr lang="LID4096"/>
        </a:p>
      </dgm:t>
    </dgm:pt>
    <dgm:pt modelId="{93C15526-9135-4FBE-B956-3338AE6330EC}" type="sibTrans" cxnId="{EE02CF59-76BF-411B-9A7D-C8A40309F6B7}">
      <dgm:prSet/>
      <dgm:spPr/>
      <dgm:t>
        <a:bodyPr/>
        <a:lstStyle/>
        <a:p>
          <a:endParaRPr lang="LID4096"/>
        </a:p>
      </dgm:t>
    </dgm:pt>
    <dgm:pt modelId="{68FE3CF2-4463-4741-9DD8-C6E04495C5A6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b="1" dirty="0"/>
            <a:t>6. General Purpose</a:t>
          </a:r>
        </a:p>
      </dgm:t>
    </dgm:pt>
    <dgm:pt modelId="{8EF2D271-AEDE-4F66-93B2-3AA42BDE2866}" type="parTrans" cxnId="{9298F6B1-3F8C-44B4-B12B-FBBDCC9A2DDA}">
      <dgm:prSet/>
      <dgm:spPr/>
      <dgm:t>
        <a:bodyPr/>
        <a:lstStyle/>
        <a:p>
          <a:endParaRPr lang="LID4096"/>
        </a:p>
      </dgm:t>
    </dgm:pt>
    <dgm:pt modelId="{920AB43B-5FA8-40B6-9085-A77E6641D77A}" type="sibTrans" cxnId="{9298F6B1-3F8C-44B4-B12B-FBBDCC9A2DDA}">
      <dgm:prSet/>
      <dgm:spPr/>
      <dgm:t>
        <a:bodyPr/>
        <a:lstStyle/>
        <a:p>
          <a:endParaRPr lang="LID4096"/>
        </a:p>
      </dgm:t>
    </dgm:pt>
    <dgm:pt modelId="{EB984B71-08A6-47E6-BE39-D56272BEC8A2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Protocol Update</a:t>
          </a:r>
        </a:p>
      </dgm:t>
    </dgm:pt>
    <dgm:pt modelId="{56AD7EE5-3F4A-4826-BC3E-B513BB1C8A74}" type="parTrans" cxnId="{8F56767F-CF51-403A-8036-F8B2C5E6A744}">
      <dgm:prSet/>
      <dgm:spPr/>
      <dgm:t>
        <a:bodyPr/>
        <a:lstStyle/>
        <a:p>
          <a:endParaRPr lang="LID4096"/>
        </a:p>
      </dgm:t>
    </dgm:pt>
    <dgm:pt modelId="{2CC23B33-F9E6-4978-B40C-3D33AF9E55D7}" type="sibTrans" cxnId="{8F56767F-CF51-403A-8036-F8B2C5E6A744}">
      <dgm:prSet/>
      <dgm:spPr/>
      <dgm:t>
        <a:bodyPr/>
        <a:lstStyle/>
        <a:p>
          <a:endParaRPr lang="LID4096"/>
        </a:p>
      </dgm:t>
    </dgm:pt>
    <dgm:pt modelId="{01F6419F-38A6-4BB8-B33C-1232844AC3DD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Rollup</a:t>
          </a:r>
        </a:p>
      </dgm:t>
    </dgm:pt>
    <dgm:pt modelId="{D9D285DB-5B89-48FE-86AE-773B9DEF32D9}" type="parTrans" cxnId="{EBDF33E8-970B-40C8-A20B-DD44FFB22000}">
      <dgm:prSet/>
      <dgm:spPr/>
      <dgm:t>
        <a:bodyPr/>
        <a:lstStyle/>
        <a:p>
          <a:endParaRPr lang="LID4096"/>
        </a:p>
      </dgm:t>
    </dgm:pt>
    <dgm:pt modelId="{6933C810-5A3E-49D5-984B-23E300D983C9}" type="sibTrans" cxnId="{EBDF33E8-970B-40C8-A20B-DD44FFB22000}">
      <dgm:prSet/>
      <dgm:spPr/>
      <dgm:t>
        <a:bodyPr/>
        <a:lstStyle/>
        <a:p>
          <a:endParaRPr lang="LID4096"/>
        </a:p>
      </dgm:t>
    </dgm:pt>
    <dgm:pt modelId="{D7E19066-3290-4D3B-9CAB-6E400A9B2215}">
      <dgm:prSet phldrT="[Text]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dirty="0"/>
            <a:t>Routine Payment</a:t>
          </a:r>
        </a:p>
      </dgm:t>
    </dgm:pt>
    <dgm:pt modelId="{690D0156-2518-48F9-8615-65171B2FA9E0}" type="parTrans" cxnId="{E3B9DE0F-DC08-41C2-9168-3F29D098F748}">
      <dgm:prSet/>
      <dgm:spPr/>
      <dgm:t>
        <a:bodyPr/>
        <a:lstStyle/>
        <a:p>
          <a:endParaRPr lang="LID4096"/>
        </a:p>
      </dgm:t>
    </dgm:pt>
    <dgm:pt modelId="{81183D65-883C-491E-A1C0-07D6A47169CA}" type="sibTrans" cxnId="{E3B9DE0F-DC08-41C2-9168-3F29D098F748}">
      <dgm:prSet/>
      <dgm:spPr/>
      <dgm:t>
        <a:bodyPr/>
        <a:lstStyle/>
        <a:p>
          <a:endParaRPr lang="LID4096"/>
        </a:p>
      </dgm:t>
    </dgm:pt>
    <dgm:pt modelId="{AA4C13E8-DA43-4F3B-949C-56C54778F35C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 err="1"/>
            <a:t>Airdrop</a:t>
          </a:r>
          <a:r>
            <a:rPr lang="de-AT" dirty="0"/>
            <a:t> </a:t>
          </a:r>
          <a:r>
            <a:rPr lang="de-AT" dirty="0" err="1"/>
            <a:t>Collecting</a:t>
          </a:r>
          <a:endParaRPr lang="de-AT" dirty="0"/>
        </a:p>
      </dgm:t>
    </dgm:pt>
    <dgm:pt modelId="{5760CBA1-A414-4AD0-8F00-1989BE716A80}" type="parTrans" cxnId="{CAC5F13E-30C4-4DBD-B97C-EFCE8764C452}">
      <dgm:prSet/>
      <dgm:spPr/>
      <dgm:t>
        <a:bodyPr/>
        <a:lstStyle/>
        <a:p>
          <a:endParaRPr lang="LID4096"/>
        </a:p>
      </dgm:t>
    </dgm:pt>
    <dgm:pt modelId="{C4A2AE7A-86ED-480E-A249-357FA028C4C7}" type="sibTrans" cxnId="{CAC5F13E-30C4-4DBD-B97C-EFCE8764C452}">
      <dgm:prSet/>
      <dgm:spPr/>
      <dgm:t>
        <a:bodyPr/>
        <a:lstStyle/>
        <a:p>
          <a:endParaRPr lang="LID4096"/>
        </a:p>
      </dgm:t>
    </dgm:pt>
    <dgm:pt modelId="{CB54760B-C434-4096-881D-ADEED326A2D7}">
      <dgm:prSet phldrT="[Text]"/>
      <dgm:spPr>
        <a:solidFill>
          <a:srgbClr val="6F6F74"/>
        </a:solidFill>
        <a:ln>
          <a:solidFill>
            <a:srgbClr val="FF0000"/>
          </a:solidFill>
        </a:ln>
      </dgm:spPr>
      <dgm:t>
        <a:bodyPr/>
        <a:lstStyle/>
        <a:p>
          <a:r>
            <a:rPr lang="de-AT" dirty="0"/>
            <a:t>Meta-Wallet</a:t>
          </a:r>
        </a:p>
      </dgm:t>
    </dgm:pt>
    <dgm:pt modelId="{B4896CAE-FEA7-4325-9072-D89D24F53F6D}" type="parTrans" cxnId="{0319F20C-B068-4E2C-8215-F5A49B1AFDCB}">
      <dgm:prSet/>
      <dgm:spPr/>
      <dgm:t>
        <a:bodyPr/>
        <a:lstStyle/>
        <a:p>
          <a:endParaRPr lang="LID4096"/>
        </a:p>
      </dgm:t>
    </dgm:pt>
    <dgm:pt modelId="{AC36AE56-2DB7-4F52-A835-953811E0DBBA}" type="sibTrans" cxnId="{0319F20C-B068-4E2C-8215-F5A49B1AFDCB}">
      <dgm:prSet/>
      <dgm:spPr/>
      <dgm:t>
        <a:bodyPr/>
        <a:lstStyle/>
        <a:p>
          <a:endParaRPr lang="LID4096"/>
        </a:p>
      </dgm:t>
    </dgm:pt>
    <dgm:pt modelId="{D3894A15-1164-4539-BF69-BAA6FFA0E44F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b="1" dirty="0"/>
            <a:t>7. Non-attributable</a:t>
          </a:r>
        </a:p>
      </dgm:t>
    </dgm:pt>
    <dgm:pt modelId="{3C89BA04-84F9-45DD-9933-D6B3909A21B3}" type="parTrans" cxnId="{C5B075ED-7566-4B57-817E-1031136112C6}">
      <dgm:prSet/>
      <dgm:spPr/>
      <dgm:t>
        <a:bodyPr/>
        <a:lstStyle/>
        <a:p>
          <a:endParaRPr lang="LID4096"/>
        </a:p>
      </dgm:t>
    </dgm:pt>
    <dgm:pt modelId="{953A65CA-4060-47F3-A620-4BA8F00B65F0}" type="sibTrans" cxnId="{C5B075ED-7566-4B57-817E-1031136112C6}">
      <dgm:prSet/>
      <dgm:spPr/>
      <dgm:t>
        <a:bodyPr/>
        <a:lstStyle/>
        <a:p>
          <a:endParaRPr lang="LID4096"/>
        </a:p>
      </dgm:t>
    </dgm:pt>
    <dgm:pt modelId="{0B4C30C1-80C5-43CD-A656-9321748F70FF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Front-Running</a:t>
          </a:r>
          <a:endParaRPr lang="de-AT" b="1" dirty="0"/>
        </a:p>
      </dgm:t>
    </dgm:pt>
    <dgm:pt modelId="{FA1B5264-204F-4A25-B5BD-CDCB2C33BD71}" type="parTrans" cxnId="{81F9DE17-6DD8-4ACF-B46D-BCF06C02768E}">
      <dgm:prSet/>
      <dgm:spPr/>
      <dgm:t>
        <a:bodyPr/>
        <a:lstStyle/>
        <a:p>
          <a:endParaRPr lang="LID4096"/>
        </a:p>
      </dgm:t>
    </dgm:pt>
    <dgm:pt modelId="{82405E67-F348-4F11-B695-4C2C63AA58FD}" type="sibTrans" cxnId="{81F9DE17-6DD8-4ACF-B46D-BCF06C02768E}">
      <dgm:prSet/>
      <dgm:spPr/>
      <dgm:t>
        <a:bodyPr/>
        <a:lstStyle/>
        <a:p>
          <a:endParaRPr lang="LID4096"/>
        </a:p>
      </dgm:t>
    </dgm:pt>
    <dgm:pt modelId="{1B213C4C-47C7-4015-BB4C-E236F8EB2E4F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Insertion</a:t>
          </a:r>
        </a:p>
      </dgm:t>
    </dgm:pt>
    <dgm:pt modelId="{F62BBA88-553B-4262-BFC7-649CD93C5864}" type="parTrans" cxnId="{6BB9F9DF-BECB-4F95-BEB7-D4E89D4A5280}">
      <dgm:prSet/>
      <dgm:spPr/>
      <dgm:t>
        <a:bodyPr/>
        <a:lstStyle/>
        <a:p>
          <a:endParaRPr lang="LID4096"/>
        </a:p>
      </dgm:t>
    </dgm:pt>
    <dgm:pt modelId="{8B9E96C2-877A-43E1-9B4B-26846C162385}" type="sibTrans" cxnId="{6BB9F9DF-BECB-4F95-BEB7-D4E89D4A5280}">
      <dgm:prSet/>
      <dgm:spPr/>
      <dgm:t>
        <a:bodyPr/>
        <a:lstStyle/>
        <a:p>
          <a:endParaRPr lang="LID4096"/>
        </a:p>
      </dgm:t>
    </dgm:pt>
    <dgm:pt modelId="{A4C41960-85B8-4F3F-8A66-30946572FFC2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 err="1"/>
            <a:t>Displacement</a:t>
          </a:r>
          <a:endParaRPr lang="de-AT" dirty="0"/>
        </a:p>
      </dgm:t>
    </dgm:pt>
    <dgm:pt modelId="{78ECDA13-F2AD-4FE0-AA41-8DFD1948EDBE}" type="parTrans" cxnId="{43BE96EF-DD60-4D3B-9F07-FDB61EC11ECC}">
      <dgm:prSet/>
      <dgm:spPr/>
      <dgm:t>
        <a:bodyPr/>
        <a:lstStyle/>
        <a:p>
          <a:endParaRPr lang="LID4096"/>
        </a:p>
      </dgm:t>
    </dgm:pt>
    <dgm:pt modelId="{90D40BF7-5A1A-4C53-A552-F0A7DF3EBF33}" type="sibTrans" cxnId="{43BE96EF-DD60-4D3B-9F07-FDB61EC11ECC}">
      <dgm:prSet/>
      <dgm:spPr/>
      <dgm:t>
        <a:bodyPr/>
        <a:lstStyle/>
        <a:p>
          <a:endParaRPr lang="LID4096"/>
        </a:p>
      </dgm:t>
    </dgm:pt>
    <dgm:pt modelId="{3C175F82-3768-44F3-B233-4CBA39E3A717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 err="1"/>
            <a:t>Generalized</a:t>
          </a:r>
          <a:endParaRPr lang="de-AT" dirty="0"/>
        </a:p>
        <a:p>
          <a:r>
            <a:rPr lang="de-AT" dirty="0"/>
            <a:t>Front-Running</a:t>
          </a:r>
        </a:p>
      </dgm:t>
    </dgm:pt>
    <dgm:pt modelId="{CD20C576-C7DF-4DC3-B1B3-88C7B56B3419}" type="parTrans" cxnId="{B32DC183-4B25-4928-8866-F4D3850C9348}">
      <dgm:prSet/>
      <dgm:spPr/>
      <dgm:t>
        <a:bodyPr/>
        <a:lstStyle/>
        <a:p>
          <a:endParaRPr lang="LID4096"/>
        </a:p>
      </dgm:t>
    </dgm:pt>
    <dgm:pt modelId="{A08A2946-DEC2-4211-BD40-E621C23BFA83}" type="sibTrans" cxnId="{B32DC183-4B25-4928-8866-F4D3850C9348}">
      <dgm:prSet/>
      <dgm:spPr/>
      <dgm:t>
        <a:bodyPr/>
        <a:lstStyle/>
        <a:p>
          <a:endParaRPr lang="LID4096"/>
        </a:p>
      </dgm:t>
    </dgm:pt>
    <dgm:pt modelId="{FDABBE65-45C1-450D-B57A-58D5B63E69D0}">
      <dgm:prSet phldrT="[Text]"/>
      <dgm:spPr>
        <a:solidFill>
          <a:srgbClr val="6F6F74"/>
        </a:solidFill>
        <a:ln>
          <a:solidFill>
            <a:srgbClr val="6F6F74"/>
          </a:solidFill>
        </a:ln>
      </dgm:spPr>
      <dgm:t>
        <a:bodyPr/>
        <a:lstStyle/>
        <a:p>
          <a:r>
            <a:rPr lang="de-AT" dirty="0"/>
            <a:t>Suppression</a:t>
          </a:r>
        </a:p>
      </dgm:t>
    </dgm:pt>
    <dgm:pt modelId="{2C2BDA29-1AAF-4819-BCD3-4356770975F8}" type="parTrans" cxnId="{83A8E62A-A630-4D23-AA16-BE5FACA24AB4}">
      <dgm:prSet/>
      <dgm:spPr/>
      <dgm:t>
        <a:bodyPr/>
        <a:lstStyle/>
        <a:p>
          <a:endParaRPr lang="LID4096"/>
        </a:p>
      </dgm:t>
    </dgm:pt>
    <dgm:pt modelId="{A13CCCD2-90AE-4A8A-AC39-10E1D54E9180}" type="sibTrans" cxnId="{83A8E62A-A630-4D23-AA16-BE5FACA24AB4}">
      <dgm:prSet/>
      <dgm:spPr/>
      <dgm:t>
        <a:bodyPr/>
        <a:lstStyle/>
        <a:p>
          <a:endParaRPr lang="LID4096"/>
        </a:p>
      </dgm:t>
    </dgm:pt>
    <dgm:pt modelId="{D977EB13-2572-40CF-867C-8665CEF0918A}" type="pres">
      <dgm:prSet presAssocID="{4C838E4E-EEB1-4FCD-822E-FCF8E07BF9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4CAF14-A2BB-4647-935B-472DD8A0E41E}" type="pres">
      <dgm:prSet presAssocID="{5C94C4A4-599A-45C6-8908-63B902565511}" presName="root1" presStyleCnt="0"/>
      <dgm:spPr/>
    </dgm:pt>
    <dgm:pt modelId="{E149490F-255F-43D6-9025-653E4DC74104}" type="pres">
      <dgm:prSet presAssocID="{5C94C4A4-599A-45C6-8908-63B902565511}" presName="LevelOneTextNode" presStyleLbl="node0" presStyleIdx="0" presStyleCnt="1">
        <dgm:presLayoutVars>
          <dgm:chPref val="3"/>
        </dgm:presLayoutVars>
      </dgm:prSet>
      <dgm:spPr/>
    </dgm:pt>
    <dgm:pt modelId="{AB5FAE46-740F-4658-BD8F-2A8AECC8DCE2}" type="pres">
      <dgm:prSet presAssocID="{5C94C4A4-599A-45C6-8908-63B902565511}" presName="level2hierChild" presStyleCnt="0"/>
      <dgm:spPr/>
    </dgm:pt>
    <dgm:pt modelId="{1D0BFEC7-8CE1-49AA-88AC-FE8B6574C044}" type="pres">
      <dgm:prSet presAssocID="{CF273866-23F5-47C1-A9B6-46A2AD36829C}" presName="conn2-1" presStyleLbl="parChTrans1D2" presStyleIdx="0" presStyleCnt="7"/>
      <dgm:spPr/>
    </dgm:pt>
    <dgm:pt modelId="{C859642D-DDB5-4FC1-B13E-55EE550474B3}" type="pres">
      <dgm:prSet presAssocID="{CF273866-23F5-47C1-A9B6-46A2AD36829C}" presName="connTx" presStyleLbl="parChTrans1D2" presStyleIdx="0" presStyleCnt="7"/>
      <dgm:spPr/>
    </dgm:pt>
    <dgm:pt modelId="{AFE251C2-FE31-4718-B34F-DC6FF8A875AB}" type="pres">
      <dgm:prSet presAssocID="{83A824BB-71F2-4737-97EF-F5EE46D40658}" presName="root2" presStyleCnt="0"/>
      <dgm:spPr/>
    </dgm:pt>
    <dgm:pt modelId="{66930F95-D87A-4220-8E45-630054F82C4E}" type="pres">
      <dgm:prSet presAssocID="{83A824BB-71F2-4737-97EF-F5EE46D40658}" presName="LevelTwoTextNode" presStyleLbl="node2" presStyleIdx="0" presStyleCnt="7" custScaleX="104990">
        <dgm:presLayoutVars>
          <dgm:chPref val="3"/>
        </dgm:presLayoutVars>
      </dgm:prSet>
      <dgm:spPr/>
    </dgm:pt>
    <dgm:pt modelId="{7738586E-FF84-4230-BE47-9F9485492B74}" type="pres">
      <dgm:prSet presAssocID="{83A824BB-71F2-4737-97EF-F5EE46D40658}" presName="level3hierChild" presStyleCnt="0"/>
      <dgm:spPr/>
    </dgm:pt>
    <dgm:pt modelId="{998D7691-4681-4BAD-81C3-27F22651702D}" type="pres">
      <dgm:prSet presAssocID="{FA1B5264-204F-4A25-B5BD-CDCB2C33BD71}" presName="conn2-1" presStyleLbl="parChTrans1D3" presStyleIdx="0" presStyleCnt="20"/>
      <dgm:spPr/>
    </dgm:pt>
    <dgm:pt modelId="{BD3DBA98-5B2D-4CD3-B596-217CBC3C41A1}" type="pres">
      <dgm:prSet presAssocID="{FA1B5264-204F-4A25-B5BD-CDCB2C33BD71}" presName="connTx" presStyleLbl="parChTrans1D3" presStyleIdx="0" presStyleCnt="20"/>
      <dgm:spPr/>
    </dgm:pt>
    <dgm:pt modelId="{CF0009A4-2A17-4746-B67A-5D7121CD4717}" type="pres">
      <dgm:prSet presAssocID="{0B4C30C1-80C5-43CD-A656-9321748F70FF}" presName="root2" presStyleCnt="0"/>
      <dgm:spPr/>
    </dgm:pt>
    <dgm:pt modelId="{A73C9B61-33C0-4C20-A2D4-A19B64BA67C3}" type="pres">
      <dgm:prSet presAssocID="{0B4C30C1-80C5-43CD-A656-9321748F70FF}" presName="LevelTwoTextNode" presStyleLbl="node3" presStyleIdx="0" presStyleCnt="20" custLinFactY="39715" custLinFactNeighborY="100000">
        <dgm:presLayoutVars>
          <dgm:chPref val="3"/>
        </dgm:presLayoutVars>
      </dgm:prSet>
      <dgm:spPr/>
    </dgm:pt>
    <dgm:pt modelId="{1F394BD3-FF34-4B01-9D54-20C7F8D4EA18}" type="pres">
      <dgm:prSet presAssocID="{0B4C30C1-80C5-43CD-A656-9321748F70FF}" presName="level3hierChild" presStyleCnt="0"/>
      <dgm:spPr/>
    </dgm:pt>
    <dgm:pt modelId="{A9653597-4302-4831-9C61-923E2EE9B30A}" type="pres">
      <dgm:prSet presAssocID="{F62BBA88-553B-4262-BFC7-649CD93C5864}" presName="conn2-1" presStyleLbl="parChTrans1D4" presStyleIdx="0" presStyleCnt="10"/>
      <dgm:spPr/>
    </dgm:pt>
    <dgm:pt modelId="{4459770B-C3AB-4681-B7E6-600D49CE5FA2}" type="pres">
      <dgm:prSet presAssocID="{F62BBA88-553B-4262-BFC7-649CD93C5864}" presName="connTx" presStyleLbl="parChTrans1D4" presStyleIdx="0" presStyleCnt="10"/>
      <dgm:spPr/>
    </dgm:pt>
    <dgm:pt modelId="{3CD26FAD-6EC2-487C-8B8C-AE6C4C81D6E7}" type="pres">
      <dgm:prSet presAssocID="{1B213C4C-47C7-4015-BB4C-E236F8EB2E4F}" presName="root2" presStyleCnt="0"/>
      <dgm:spPr/>
    </dgm:pt>
    <dgm:pt modelId="{AA1F5FB6-2413-463E-8545-E62BF798A81F}" type="pres">
      <dgm:prSet presAssocID="{1B213C4C-47C7-4015-BB4C-E236F8EB2E4F}" presName="LevelTwoTextNode" presStyleLbl="node4" presStyleIdx="0" presStyleCnt="10" custLinFactY="39715" custLinFactNeighborY="100000">
        <dgm:presLayoutVars>
          <dgm:chPref val="3"/>
        </dgm:presLayoutVars>
      </dgm:prSet>
      <dgm:spPr/>
    </dgm:pt>
    <dgm:pt modelId="{12D04DAB-7E41-4813-B458-078AB559E765}" type="pres">
      <dgm:prSet presAssocID="{1B213C4C-47C7-4015-BB4C-E236F8EB2E4F}" presName="level3hierChild" presStyleCnt="0"/>
      <dgm:spPr/>
    </dgm:pt>
    <dgm:pt modelId="{D179CE70-5E36-42C0-BB77-D560A80CBA8C}" type="pres">
      <dgm:prSet presAssocID="{78ECDA13-F2AD-4FE0-AA41-8DFD1948EDBE}" presName="conn2-1" presStyleLbl="parChTrans1D4" presStyleIdx="1" presStyleCnt="10"/>
      <dgm:spPr/>
    </dgm:pt>
    <dgm:pt modelId="{A1B3A268-F0EE-42FB-8F36-0425B1865373}" type="pres">
      <dgm:prSet presAssocID="{78ECDA13-F2AD-4FE0-AA41-8DFD1948EDBE}" presName="connTx" presStyleLbl="parChTrans1D4" presStyleIdx="1" presStyleCnt="10"/>
      <dgm:spPr/>
    </dgm:pt>
    <dgm:pt modelId="{3FB21C35-2F14-4263-92A8-A2DBC11A66F7}" type="pres">
      <dgm:prSet presAssocID="{A4C41960-85B8-4F3F-8A66-30946572FFC2}" presName="root2" presStyleCnt="0"/>
      <dgm:spPr/>
    </dgm:pt>
    <dgm:pt modelId="{CBEDC677-71AE-4682-80B4-443B409FD03E}" type="pres">
      <dgm:prSet presAssocID="{A4C41960-85B8-4F3F-8A66-30946572FFC2}" presName="LevelTwoTextNode" presStyleLbl="node4" presStyleIdx="1" presStyleCnt="10" custLinFactY="39715" custLinFactNeighborY="100000">
        <dgm:presLayoutVars>
          <dgm:chPref val="3"/>
        </dgm:presLayoutVars>
      </dgm:prSet>
      <dgm:spPr/>
    </dgm:pt>
    <dgm:pt modelId="{2AE7A883-553A-4E96-9826-8733F8B43583}" type="pres">
      <dgm:prSet presAssocID="{A4C41960-85B8-4F3F-8A66-30946572FFC2}" presName="level3hierChild" presStyleCnt="0"/>
      <dgm:spPr/>
    </dgm:pt>
    <dgm:pt modelId="{2C47770A-A281-4DBC-82C2-4FE4EEF58B90}" type="pres">
      <dgm:prSet presAssocID="{CD20C576-C7DF-4DC3-B1B3-88C7B56B3419}" presName="conn2-1" presStyleLbl="parChTrans1D4" presStyleIdx="2" presStyleCnt="10"/>
      <dgm:spPr/>
    </dgm:pt>
    <dgm:pt modelId="{BD96C05C-FA76-4AE2-95DE-70ED19171089}" type="pres">
      <dgm:prSet presAssocID="{CD20C576-C7DF-4DC3-B1B3-88C7B56B3419}" presName="connTx" presStyleLbl="parChTrans1D4" presStyleIdx="2" presStyleCnt="10"/>
      <dgm:spPr/>
    </dgm:pt>
    <dgm:pt modelId="{9BEF096B-81BF-4461-9319-CB1BBEAD451A}" type="pres">
      <dgm:prSet presAssocID="{3C175F82-3768-44F3-B233-4CBA39E3A717}" presName="root2" presStyleCnt="0"/>
      <dgm:spPr/>
    </dgm:pt>
    <dgm:pt modelId="{772051FB-ECEC-4D75-B228-798B4BDCD27A}" type="pres">
      <dgm:prSet presAssocID="{3C175F82-3768-44F3-B233-4CBA39E3A717}" presName="LevelTwoTextNode" presStyleLbl="node4" presStyleIdx="2" presStyleCnt="10" custLinFactY="39715" custLinFactNeighborY="100000">
        <dgm:presLayoutVars>
          <dgm:chPref val="3"/>
        </dgm:presLayoutVars>
      </dgm:prSet>
      <dgm:spPr/>
    </dgm:pt>
    <dgm:pt modelId="{C158F056-F851-4EFC-BA89-F84E1B8A5017}" type="pres">
      <dgm:prSet presAssocID="{3C175F82-3768-44F3-B233-4CBA39E3A717}" presName="level3hierChild" presStyleCnt="0"/>
      <dgm:spPr/>
    </dgm:pt>
    <dgm:pt modelId="{2DD7B853-35FC-4307-8FA6-AC67D754A0D8}" type="pres">
      <dgm:prSet presAssocID="{2C2BDA29-1AAF-4819-BCD3-4356770975F8}" presName="conn2-1" presStyleLbl="parChTrans1D4" presStyleIdx="3" presStyleCnt="10"/>
      <dgm:spPr/>
    </dgm:pt>
    <dgm:pt modelId="{3336B9C1-C2D4-4E13-B4FB-34600C08F65D}" type="pres">
      <dgm:prSet presAssocID="{2C2BDA29-1AAF-4819-BCD3-4356770975F8}" presName="connTx" presStyleLbl="parChTrans1D4" presStyleIdx="3" presStyleCnt="10"/>
      <dgm:spPr/>
    </dgm:pt>
    <dgm:pt modelId="{6AA45857-AD0E-420F-A69E-76E0303E4DDF}" type="pres">
      <dgm:prSet presAssocID="{FDABBE65-45C1-450D-B57A-58D5B63E69D0}" presName="root2" presStyleCnt="0"/>
      <dgm:spPr/>
    </dgm:pt>
    <dgm:pt modelId="{71D9DD29-1681-4DC6-B60A-14A65F92991D}" type="pres">
      <dgm:prSet presAssocID="{FDABBE65-45C1-450D-B57A-58D5B63E69D0}" presName="LevelTwoTextNode" presStyleLbl="node4" presStyleIdx="3" presStyleCnt="10" custLinFactY="39715" custLinFactNeighborY="100000">
        <dgm:presLayoutVars>
          <dgm:chPref val="3"/>
        </dgm:presLayoutVars>
      </dgm:prSet>
      <dgm:spPr/>
    </dgm:pt>
    <dgm:pt modelId="{80B08B57-DE69-46B1-9DC4-CB5BDD8E5E4F}" type="pres">
      <dgm:prSet presAssocID="{FDABBE65-45C1-450D-B57A-58D5B63E69D0}" presName="level3hierChild" presStyleCnt="0"/>
      <dgm:spPr/>
    </dgm:pt>
    <dgm:pt modelId="{5C0618BD-AFB9-4ED2-84EC-C49ACDE9D531}" type="pres">
      <dgm:prSet presAssocID="{6B51E6FD-3D4D-4952-9D4E-889DA83CC465}" presName="conn2-1" presStyleLbl="parChTrans1D3" presStyleIdx="1" presStyleCnt="20"/>
      <dgm:spPr/>
    </dgm:pt>
    <dgm:pt modelId="{6CF86383-F191-4E78-8B9B-63D9579A20D5}" type="pres">
      <dgm:prSet presAssocID="{6B51E6FD-3D4D-4952-9D4E-889DA83CC465}" presName="connTx" presStyleLbl="parChTrans1D3" presStyleIdx="1" presStyleCnt="20"/>
      <dgm:spPr/>
    </dgm:pt>
    <dgm:pt modelId="{03A7F2DA-8333-4EB1-AED2-D482D24B9704}" type="pres">
      <dgm:prSet presAssocID="{257AF894-61BD-4CCB-8281-D4288EA0F069}" presName="root2" presStyleCnt="0"/>
      <dgm:spPr/>
    </dgm:pt>
    <dgm:pt modelId="{455B3219-F0A1-453D-8B17-5B8F08C6A554}" type="pres">
      <dgm:prSet presAssocID="{257AF894-61BD-4CCB-8281-D4288EA0F069}" presName="LevelTwoTextNode" presStyleLbl="node3" presStyleIdx="1" presStyleCnt="20">
        <dgm:presLayoutVars>
          <dgm:chPref val="3"/>
        </dgm:presLayoutVars>
      </dgm:prSet>
      <dgm:spPr/>
    </dgm:pt>
    <dgm:pt modelId="{0372C749-2FC5-475D-90F9-1960BAE5ADD6}" type="pres">
      <dgm:prSet presAssocID="{257AF894-61BD-4CCB-8281-D4288EA0F069}" presName="level3hierChild" presStyleCnt="0"/>
      <dgm:spPr/>
    </dgm:pt>
    <dgm:pt modelId="{EC8F7BBD-43AB-47D5-AAAD-DA2E6A5016B4}" type="pres">
      <dgm:prSet presAssocID="{BC593CF9-AF24-4A93-BF41-06F7865B925A}" presName="conn2-1" presStyleLbl="parChTrans1D4" presStyleIdx="4" presStyleCnt="10"/>
      <dgm:spPr/>
    </dgm:pt>
    <dgm:pt modelId="{429CEB74-FA14-433A-B80C-9BCC19CEF8FD}" type="pres">
      <dgm:prSet presAssocID="{BC593CF9-AF24-4A93-BF41-06F7865B925A}" presName="connTx" presStyleLbl="parChTrans1D4" presStyleIdx="4" presStyleCnt="10"/>
      <dgm:spPr/>
    </dgm:pt>
    <dgm:pt modelId="{FB284FF8-1AFF-4C7A-8410-2EF310279FB0}" type="pres">
      <dgm:prSet presAssocID="{EF09618B-AD5C-4A92-9051-201CEB2206B4}" presName="root2" presStyleCnt="0"/>
      <dgm:spPr/>
    </dgm:pt>
    <dgm:pt modelId="{239B1415-5C3D-4767-B6E7-B4ED179C83D7}" type="pres">
      <dgm:prSet presAssocID="{EF09618B-AD5C-4A92-9051-201CEB2206B4}" presName="LevelTwoTextNode" presStyleLbl="node4" presStyleIdx="4" presStyleCnt="10" custLinFactY="100000" custLinFactNeighborY="162273">
        <dgm:presLayoutVars>
          <dgm:chPref val="3"/>
        </dgm:presLayoutVars>
      </dgm:prSet>
      <dgm:spPr/>
    </dgm:pt>
    <dgm:pt modelId="{72FADFCB-9286-46A5-B323-4E4BD604113B}" type="pres">
      <dgm:prSet presAssocID="{EF09618B-AD5C-4A92-9051-201CEB2206B4}" presName="level3hierChild" presStyleCnt="0"/>
      <dgm:spPr/>
    </dgm:pt>
    <dgm:pt modelId="{DE19B022-98B8-4937-85B0-ADA4F1516BB2}" type="pres">
      <dgm:prSet presAssocID="{816E5A8B-4B90-4401-BF31-E20FA1D8EFDD}" presName="conn2-1" presStyleLbl="parChTrans1D4" presStyleIdx="5" presStyleCnt="10"/>
      <dgm:spPr/>
    </dgm:pt>
    <dgm:pt modelId="{30F7A590-6A6D-4802-B027-0C6E80319813}" type="pres">
      <dgm:prSet presAssocID="{816E5A8B-4B90-4401-BF31-E20FA1D8EFDD}" presName="connTx" presStyleLbl="parChTrans1D4" presStyleIdx="5" presStyleCnt="10"/>
      <dgm:spPr/>
    </dgm:pt>
    <dgm:pt modelId="{893C53D7-4705-4702-B9F0-348C2080BF04}" type="pres">
      <dgm:prSet presAssocID="{2730C1FF-F60C-48F4-8C77-10926758BC2E}" presName="root2" presStyleCnt="0"/>
      <dgm:spPr/>
    </dgm:pt>
    <dgm:pt modelId="{213035DF-AAEF-4579-9089-5BB255F03326}" type="pres">
      <dgm:prSet presAssocID="{2730C1FF-F60C-48F4-8C77-10926758BC2E}" presName="LevelTwoTextNode" presStyleLbl="node4" presStyleIdx="5" presStyleCnt="10" custLinFactY="100000" custLinFactNeighborY="162273">
        <dgm:presLayoutVars>
          <dgm:chPref val="3"/>
        </dgm:presLayoutVars>
      </dgm:prSet>
      <dgm:spPr/>
    </dgm:pt>
    <dgm:pt modelId="{EB998AE6-322E-48FC-89AD-4AD6E80CA9A2}" type="pres">
      <dgm:prSet presAssocID="{2730C1FF-F60C-48F4-8C77-10926758BC2E}" presName="level3hierChild" presStyleCnt="0"/>
      <dgm:spPr/>
    </dgm:pt>
    <dgm:pt modelId="{FF16EDA9-100C-44C8-BAAC-F2F86EE6A26F}" type="pres">
      <dgm:prSet presAssocID="{4E389266-1826-4227-9E32-60DE5832B2A5}" presName="conn2-1" presStyleLbl="parChTrans1D3" presStyleIdx="2" presStyleCnt="20"/>
      <dgm:spPr/>
    </dgm:pt>
    <dgm:pt modelId="{32AC58D5-CCF4-422C-9EB3-E12965E6E09C}" type="pres">
      <dgm:prSet presAssocID="{4E389266-1826-4227-9E32-60DE5832B2A5}" presName="connTx" presStyleLbl="parChTrans1D3" presStyleIdx="2" presStyleCnt="20"/>
      <dgm:spPr/>
    </dgm:pt>
    <dgm:pt modelId="{14634CCA-AC30-459E-A381-B8932DE1779D}" type="pres">
      <dgm:prSet presAssocID="{3DBAC5F5-BD2E-48AF-A527-5E794B65BE32}" presName="root2" presStyleCnt="0"/>
      <dgm:spPr/>
    </dgm:pt>
    <dgm:pt modelId="{5A527624-6EA8-4563-A237-1168BCB6D5F8}" type="pres">
      <dgm:prSet presAssocID="{3DBAC5F5-BD2E-48AF-A527-5E794B65BE32}" presName="LevelTwoTextNode" presStyleLbl="node3" presStyleIdx="2" presStyleCnt="20">
        <dgm:presLayoutVars>
          <dgm:chPref val="3"/>
        </dgm:presLayoutVars>
      </dgm:prSet>
      <dgm:spPr/>
    </dgm:pt>
    <dgm:pt modelId="{62A61F88-323E-4F7D-9C2D-FF44EDE3E5A8}" type="pres">
      <dgm:prSet presAssocID="{3DBAC5F5-BD2E-48AF-A527-5E794B65BE32}" presName="level3hierChild" presStyleCnt="0"/>
      <dgm:spPr/>
    </dgm:pt>
    <dgm:pt modelId="{A65AC88A-600F-4D35-A5C1-BE1B4A21CC0F}" type="pres">
      <dgm:prSet presAssocID="{5A043AFB-AFED-4DCD-88E3-5321640AB5C2}" presName="conn2-1" presStyleLbl="parChTrans1D3" presStyleIdx="3" presStyleCnt="20"/>
      <dgm:spPr/>
    </dgm:pt>
    <dgm:pt modelId="{50B582DC-7F65-410C-A6CD-2498AD367418}" type="pres">
      <dgm:prSet presAssocID="{5A043AFB-AFED-4DCD-88E3-5321640AB5C2}" presName="connTx" presStyleLbl="parChTrans1D3" presStyleIdx="3" presStyleCnt="20"/>
      <dgm:spPr/>
    </dgm:pt>
    <dgm:pt modelId="{79ECBC8A-CCDA-4D7A-94B8-8853DB90A990}" type="pres">
      <dgm:prSet presAssocID="{DC81464A-AA65-443E-88BE-3E68EBC6BD09}" presName="root2" presStyleCnt="0"/>
      <dgm:spPr/>
    </dgm:pt>
    <dgm:pt modelId="{AB700D5A-C2F5-42D0-B766-B44FDB9DD7F4}" type="pres">
      <dgm:prSet presAssocID="{DC81464A-AA65-443E-88BE-3E68EBC6BD09}" presName="LevelTwoTextNode" presStyleLbl="node3" presStyleIdx="3" presStyleCnt="20">
        <dgm:presLayoutVars>
          <dgm:chPref val="3"/>
        </dgm:presLayoutVars>
      </dgm:prSet>
      <dgm:spPr/>
    </dgm:pt>
    <dgm:pt modelId="{B50B48DD-A512-4631-967A-0804D531AF8D}" type="pres">
      <dgm:prSet presAssocID="{DC81464A-AA65-443E-88BE-3E68EBC6BD09}" presName="level3hierChild" presStyleCnt="0"/>
      <dgm:spPr/>
    </dgm:pt>
    <dgm:pt modelId="{C88503E3-3775-4281-8DFB-8491D4576897}" type="pres">
      <dgm:prSet presAssocID="{8E19C7B9-E77E-41E8-A5BC-B38430143EB1}" presName="conn2-1" presStyleLbl="parChTrans1D3" presStyleIdx="4" presStyleCnt="20"/>
      <dgm:spPr/>
    </dgm:pt>
    <dgm:pt modelId="{89E8488E-8761-422E-AE98-07EC8E1DD3EF}" type="pres">
      <dgm:prSet presAssocID="{8E19C7B9-E77E-41E8-A5BC-B38430143EB1}" presName="connTx" presStyleLbl="parChTrans1D3" presStyleIdx="4" presStyleCnt="20"/>
      <dgm:spPr/>
    </dgm:pt>
    <dgm:pt modelId="{3DD61D66-FDB7-4DF7-812D-2D3A718A5A06}" type="pres">
      <dgm:prSet presAssocID="{AAA1562E-EBEA-4E25-9921-96BA9379E569}" presName="root2" presStyleCnt="0"/>
      <dgm:spPr/>
    </dgm:pt>
    <dgm:pt modelId="{87326D21-FE97-4B8C-958C-0F3F2A260360}" type="pres">
      <dgm:prSet presAssocID="{AAA1562E-EBEA-4E25-9921-96BA9379E569}" presName="LevelTwoTextNode" presStyleLbl="node3" presStyleIdx="4" presStyleCnt="20">
        <dgm:presLayoutVars>
          <dgm:chPref val="3"/>
        </dgm:presLayoutVars>
      </dgm:prSet>
      <dgm:spPr/>
    </dgm:pt>
    <dgm:pt modelId="{219DD042-8214-4A64-B949-30DAD27ED106}" type="pres">
      <dgm:prSet presAssocID="{AAA1562E-EBEA-4E25-9921-96BA9379E569}" presName="level3hierChild" presStyleCnt="0"/>
      <dgm:spPr/>
    </dgm:pt>
    <dgm:pt modelId="{74552EA1-C04E-4BB0-B872-274AFD9AFDAD}" type="pres">
      <dgm:prSet presAssocID="{CCF59233-426B-4CE3-9C99-B3A5A1BB18A2}" presName="conn2-1" presStyleLbl="parChTrans1D4" presStyleIdx="6" presStyleCnt="10"/>
      <dgm:spPr/>
    </dgm:pt>
    <dgm:pt modelId="{CBBEF997-504C-4383-8CC9-27AB65A27371}" type="pres">
      <dgm:prSet presAssocID="{CCF59233-426B-4CE3-9C99-B3A5A1BB18A2}" presName="connTx" presStyleLbl="parChTrans1D4" presStyleIdx="6" presStyleCnt="10"/>
      <dgm:spPr/>
    </dgm:pt>
    <dgm:pt modelId="{A47BE625-115D-42F2-AD59-1A6BFF9A20A5}" type="pres">
      <dgm:prSet presAssocID="{0120E12D-D6D1-4DB0-9347-5984DDD2B72F}" presName="root2" presStyleCnt="0"/>
      <dgm:spPr/>
    </dgm:pt>
    <dgm:pt modelId="{4F60BA6B-978C-40F3-9697-67988EEA5BB5}" type="pres">
      <dgm:prSet presAssocID="{0120E12D-D6D1-4DB0-9347-5984DDD2B72F}" presName="LevelTwoTextNode" presStyleLbl="node4" presStyleIdx="6" presStyleCnt="10" custLinFactY="156251" custLinFactNeighborY="200000">
        <dgm:presLayoutVars>
          <dgm:chPref val="3"/>
        </dgm:presLayoutVars>
      </dgm:prSet>
      <dgm:spPr/>
    </dgm:pt>
    <dgm:pt modelId="{0CA0BF54-4301-4619-B9FD-D795C89321B3}" type="pres">
      <dgm:prSet presAssocID="{0120E12D-D6D1-4DB0-9347-5984DDD2B72F}" presName="level3hierChild" presStyleCnt="0"/>
      <dgm:spPr/>
    </dgm:pt>
    <dgm:pt modelId="{83A849B4-0CE0-4ABF-A3CA-586CAB852B14}" type="pres">
      <dgm:prSet presAssocID="{8488BDC5-CBB0-4E7E-BDEC-47ADF553EABE}" presName="conn2-1" presStyleLbl="parChTrans1D4" presStyleIdx="7" presStyleCnt="10"/>
      <dgm:spPr/>
    </dgm:pt>
    <dgm:pt modelId="{25BA3DED-48C5-476E-B058-3827BEF40148}" type="pres">
      <dgm:prSet presAssocID="{8488BDC5-CBB0-4E7E-BDEC-47ADF553EABE}" presName="connTx" presStyleLbl="parChTrans1D4" presStyleIdx="7" presStyleCnt="10"/>
      <dgm:spPr/>
    </dgm:pt>
    <dgm:pt modelId="{30B8C1F6-876F-4C61-8CC0-4B4EC070D4EE}" type="pres">
      <dgm:prSet presAssocID="{931A3006-3376-4DA3-BEAE-F5D2EECB53D6}" presName="root2" presStyleCnt="0"/>
      <dgm:spPr/>
    </dgm:pt>
    <dgm:pt modelId="{D6E5CFEE-552B-49DE-946A-3D64388EEDE2}" type="pres">
      <dgm:prSet presAssocID="{931A3006-3376-4DA3-BEAE-F5D2EECB53D6}" presName="LevelTwoTextNode" presStyleLbl="node4" presStyleIdx="7" presStyleCnt="10" custLinFactY="156251" custLinFactNeighborY="200000">
        <dgm:presLayoutVars>
          <dgm:chPref val="3"/>
        </dgm:presLayoutVars>
      </dgm:prSet>
      <dgm:spPr/>
    </dgm:pt>
    <dgm:pt modelId="{465444DE-2566-4EA1-804A-F3FD72AAB144}" type="pres">
      <dgm:prSet presAssocID="{931A3006-3376-4DA3-BEAE-F5D2EECB53D6}" presName="level3hierChild" presStyleCnt="0"/>
      <dgm:spPr/>
    </dgm:pt>
    <dgm:pt modelId="{83655A31-1B61-4BF4-915E-5E8B446F4F10}" type="pres">
      <dgm:prSet presAssocID="{58D8FD43-C30C-4948-8C14-E1DAED64F063}" presName="conn2-1" presStyleLbl="parChTrans1D4" presStyleIdx="8" presStyleCnt="10"/>
      <dgm:spPr/>
    </dgm:pt>
    <dgm:pt modelId="{92E397C1-6112-497C-B219-91248C96D98A}" type="pres">
      <dgm:prSet presAssocID="{58D8FD43-C30C-4948-8C14-E1DAED64F063}" presName="connTx" presStyleLbl="parChTrans1D4" presStyleIdx="8" presStyleCnt="10"/>
      <dgm:spPr/>
    </dgm:pt>
    <dgm:pt modelId="{79EFD991-0711-4C74-B46C-A1D2C5A1223B}" type="pres">
      <dgm:prSet presAssocID="{5433FC03-C1BC-42A7-92E9-828048E1AE83}" presName="root2" presStyleCnt="0"/>
      <dgm:spPr/>
    </dgm:pt>
    <dgm:pt modelId="{D4B28B8B-7246-4836-BE80-9FAD63B5614C}" type="pres">
      <dgm:prSet presAssocID="{5433FC03-C1BC-42A7-92E9-828048E1AE83}" presName="LevelTwoTextNode" presStyleLbl="node4" presStyleIdx="8" presStyleCnt="10" custLinFactY="156251" custLinFactNeighborY="200000">
        <dgm:presLayoutVars>
          <dgm:chPref val="3"/>
        </dgm:presLayoutVars>
      </dgm:prSet>
      <dgm:spPr/>
    </dgm:pt>
    <dgm:pt modelId="{B657E76F-7D95-4F19-B1DB-D6E72E01900E}" type="pres">
      <dgm:prSet presAssocID="{5433FC03-C1BC-42A7-92E9-828048E1AE83}" presName="level3hierChild" presStyleCnt="0"/>
      <dgm:spPr/>
    </dgm:pt>
    <dgm:pt modelId="{9093265D-2C75-4214-AB0F-5456D51A8240}" type="pres">
      <dgm:prSet presAssocID="{1A3FD6DD-B0C3-41E1-BDA0-1DCFADF53CAF}" presName="conn2-1" presStyleLbl="parChTrans1D4" presStyleIdx="9" presStyleCnt="10"/>
      <dgm:spPr/>
    </dgm:pt>
    <dgm:pt modelId="{41410AFD-EE52-4F90-9A5D-1B4C7ED64A8E}" type="pres">
      <dgm:prSet presAssocID="{1A3FD6DD-B0C3-41E1-BDA0-1DCFADF53CAF}" presName="connTx" presStyleLbl="parChTrans1D4" presStyleIdx="9" presStyleCnt="10"/>
      <dgm:spPr/>
    </dgm:pt>
    <dgm:pt modelId="{A0D91B67-A705-4764-ACD0-7CBB09161232}" type="pres">
      <dgm:prSet presAssocID="{A78546A8-40BE-4F10-8027-DAC622FCE42E}" presName="root2" presStyleCnt="0"/>
      <dgm:spPr/>
    </dgm:pt>
    <dgm:pt modelId="{15D3E573-7CDB-4E10-95E7-48B752918428}" type="pres">
      <dgm:prSet presAssocID="{A78546A8-40BE-4F10-8027-DAC622FCE42E}" presName="LevelTwoTextNode" presStyleLbl="node4" presStyleIdx="9" presStyleCnt="10" custLinFactY="156251" custLinFactNeighborY="200000">
        <dgm:presLayoutVars>
          <dgm:chPref val="3"/>
        </dgm:presLayoutVars>
      </dgm:prSet>
      <dgm:spPr/>
    </dgm:pt>
    <dgm:pt modelId="{818D0B7E-5056-4922-B286-996A5E0F5AE0}" type="pres">
      <dgm:prSet presAssocID="{A78546A8-40BE-4F10-8027-DAC622FCE42E}" presName="level3hierChild" presStyleCnt="0"/>
      <dgm:spPr/>
    </dgm:pt>
    <dgm:pt modelId="{33183EDE-C95D-49E2-81E7-77FBC1DC5003}" type="pres">
      <dgm:prSet presAssocID="{ACE90168-5985-4B32-A6D9-5AC85AE70DBF}" presName="conn2-1" presStyleLbl="parChTrans1D2" presStyleIdx="1" presStyleCnt="7"/>
      <dgm:spPr/>
    </dgm:pt>
    <dgm:pt modelId="{9353C2CE-1F2B-4E73-BC17-D5CA30147412}" type="pres">
      <dgm:prSet presAssocID="{ACE90168-5985-4B32-A6D9-5AC85AE70DBF}" presName="connTx" presStyleLbl="parChTrans1D2" presStyleIdx="1" presStyleCnt="7"/>
      <dgm:spPr/>
    </dgm:pt>
    <dgm:pt modelId="{B82E09E9-7A11-4CC8-BADB-A82484B6E291}" type="pres">
      <dgm:prSet presAssocID="{8E9202E9-74D5-4BA1-B477-5729F2981803}" presName="root2" presStyleCnt="0"/>
      <dgm:spPr/>
    </dgm:pt>
    <dgm:pt modelId="{536653F4-8BCD-4014-8A68-4560205905A0}" type="pres">
      <dgm:prSet presAssocID="{8E9202E9-74D5-4BA1-B477-5729F2981803}" presName="LevelTwoTextNode" presStyleLbl="node2" presStyleIdx="1" presStyleCnt="7" custScaleX="104990">
        <dgm:presLayoutVars>
          <dgm:chPref val="3"/>
        </dgm:presLayoutVars>
      </dgm:prSet>
      <dgm:spPr/>
    </dgm:pt>
    <dgm:pt modelId="{4E460CBD-9F8B-4840-B3F1-BD8652AADB33}" type="pres">
      <dgm:prSet presAssocID="{8E9202E9-74D5-4BA1-B477-5729F2981803}" presName="level3hierChild" presStyleCnt="0"/>
      <dgm:spPr/>
    </dgm:pt>
    <dgm:pt modelId="{17D0368A-B05B-40C8-B135-887DB315EE15}" type="pres">
      <dgm:prSet presAssocID="{FA5546ED-383D-437C-9808-F8C1CC01295D}" presName="conn2-1" presStyleLbl="parChTrans1D3" presStyleIdx="5" presStyleCnt="20"/>
      <dgm:spPr/>
    </dgm:pt>
    <dgm:pt modelId="{DB55CBAB-B5BE-43D0-B8B6-9C6A07E6BE94}" type="pres">
      <dgm:prSet presAssocID="{FA5546ED-383D-437C-9808-F8C1CC01295D}" presName="connTx" presStyleLbl="parChTrans1D3" presStyleIdx="5" presStyleCnt="20"/>
      <dgm:spPr/>
    </dgm:pt>
    <dgm:pt modelId="{2862EFAD-66E1-4BD2-A664-6E0AAB0BE288}" type="pres">
      <dgm:prSet presAssocID="{48422A35-64FC-467D-B5B8-B60F8B0E03D1}" presName="root2" presStyleCnt="0"/>
      <dgm:spPr/>
    </dgm:pt>
    <dgm:pt modelId="{402CA776-04CC-4B2E-B37E-AF0F2158E2EB}" type="pres">
      <dgm:prSet presAssocID="{48422A35-64FC-467D-B5B8-B60F8B0E03D1}" presName="LevelTwoTextNode" presStyleLbl="node3" presStyleIdx="5" presStyleCnt="20">
        <dgm:presLayoutVars>
          <dgm:chPref val="3"/>
        </dgm:presLayoutVars>
      </dgm:prSet>
      <dgm:spPr/>
    </dgm:pt>
    <dgm:pt modelId="{CB6B3C89-B52D-4E6D-82A4-3A972E6C5037}" type="pres">
      <dgm:prSet presAssocID="{48422A35-64FC-467D-B5B8-B60F8B0E03D1}" presName="level3hierChild" presStyleCnt="0"/>
      <dgm:spPr/>
    </dgm:pt>
    <dgm:pt modelId="{0E56200E-6A2D-4D3F-9548-6F1A4E264E9B}" type="pres">
      <dgm:prSet presAssocID="{3456F1D5-13DA-46A6-8CA2-810F6D8875EB}" presName="conn2-1" presStyleLbl="parChTrans1D3" presStyleIdx="6" presStyleCnt="20"/>
      <dgm:spPr/>
    </dgm:pt>
    <dgm:pt modelId="{9C875FC5-F7FD-4377-9650-33F82020AEB7}" type="pres">
      <dgm:prSet presAssocID="{3456F1D5-13DA-46A6-8CA2-810F6D8875EB}" presName="connTx" presStyleLbl="parChTrans1D3" presStyleIdx="6" presStyleCnt="20"/>
      <dgm:spPr/>
    </dgm:pt>
    <dgm:pt modelId="{804CD25E-C2F1-40CF-9644-ED4F257824CD}" type="pres">
      <dgm:prSet presAssocID="{7F01FEA5-098C-4309-A890-8EE2AF3BE91B}" presName="root2" presStyleCnt="0"/>
      <dgm:spPr/>
    </dgm:pt>
    <dgm:pt modelId="{D84EBFA2-DDBB-4177-8A21-A5DFF446E7A7}" type="pres">
      <dgm:prSet presAssocID="{7F01FEA5-098C-4309-A890-8EE2AF3BE91B}" presName="LevelTwoTextNode" presStyleLbl="node3" presStyleIdx="6" presStyleCnt="20">
        <dgm:presLayoutVars>
          <dgm:chPref val="3"/>
        </dgm:presLayoutVars>
      </dgm:prSet>
      <dgm:spPr/>
    </dgm:pt>
    <dgm:pt modelId="{0A10B826-A0A1-4AFD-B593-03947E7AC872}" type="pres">
      <dgm:prSet presAssocID="{7F01FEA5-098C-4309-A890-8EE2AF3BE91B}" presName="level3hierChild" presStyleCnt="0"/>
      <dgm:spPr/>
    </dgm:pt>
    <dgm:pt modelId="{BF69801C-E1B6-40A8-874E-192F21D431C9}" type="pres">
      <dgm:prSet presAssocID="{E3BFE5BC-07ED-43DA-B41C-589609D7B185}" presName="conn2-1" presStyleLbl="parChTrans1D3" presStyleIdx="7" presStyleCnt="20"/>
      <dgm:spPr/>
    </dgm:pt>
    <dgm:pt modelId="{987769F2-EE3B-40FC-A63C-DF2BF3917302}" type="pres">
      <dgm:prSet presAssocID="{E3BFE5BC-07ED-43DA-B41C-589609D7B185}" presName="connTx" presStyleLbl="parChTrans1D3" presStyleIdx="7" presStyleCnt="20"/>
      <dgm:spPr/>
    </dgm:pt>
    <dgm:pt modelId="{5B6F8989-B775-48F1-8F17-7B57E75B6657}" type="pres">
      <dgm:prSet presAssocID="{6AD31C30-B35C-4F9A-9531-867831F6C278}" presName="root2" presStyleCnt="0"/>
      <dgm:spPr/>
    </dgm:pt>
    <dgm:pt modelId="{902551E0-5E61-4BD3-AE3E-DD62C1F7E1EF}" type="pres">
      <dgm:prSet presAssocID="{6AD31C30-B35C-4F9A-9531-867831F6C278}" presName="LevelTwoTextNode" presStyleLbl="node3" presStyleIdx="7" presStyleCnt="20">
        <dgm:presLayoutVars>
          <dgm:chPref val="3"/>
        </dgm:presLayoutVars>
      </dgm:prSet>
      <dgm:spPr/>
    </dgm:pt>
    <dgm:pt modelId="{5CCF87E6-AD1C-4EAA-89D0-370CF7ED1CFB}" type="pres">
      <dgm:prSet presAssocID="{6AD31C30-B35C-4F9A-9531-867831F6C278}" presName="level3hierChild" presStyleCnt="0"/>
      <dgm:spPr/>
    </dgm:pt>
    <dgm:pt modelId="{99622AA1-B3E9-49FC-A934-DF5A82806199}" type="pres">
      <dgm:prSet presAssocID="{C6472CB0-BF45-4A9E-920C-205DE2DFFC9E}" presName="conn2-1" presStyleLbl="parChTrans1D2" presStyleIdx="2" presStyleCnt="7"/>
      <dgm:spPr/>
    </dgm:pt>
    <dgm:pt modelId="{085D7476-7B55-4BF4-8C24-B684718A9FF3}" type="pres">
      <dgm:prSet presAssocID="{C6472CB0-BF45-4A9E-920C-205DE2DFFC9E}" presName="connTx" presStyleLbl="parChTrans1D2" presStyleIdx="2" presStyleCnt="7"/>
      <dgm:spPr/>
    </dgm:pt>
    <dgm:pt modelId="{65C20921-1BE7-400B-9C99-16DDD445FF70}" type="pres">
      <dgm:prSet presAssocID="{E572DBB4-7F0C-454C-9A86-E714EBC4045A}" presName="root2" presStyleCnt="0"/>
      <dgm:spPr/>
    </dgm:pt>
    <dgm:pt modelId="{2ECD1B25-6307-465F-BB65-B8CFC3176938}" type="pres">
      <dgm:prSet presAssocID="{E572DBB4-7F0C-454C-9A86-E714EBC4045A}" presName="LevelTwoTextNode" presStyleLbl="node2" presStyleIdx="2" presStyleCnt="7" custScaleX="104990">
        <dgm:presLayoutVars>
          <dgm:chPref val="3"/>
        </dgm:presLayoutVars>
      </dgm:prSet>
      <dgm:spPr/>
    </dgm:pt>
    <dgm:pt modelId="{6216040B-73D0-4746-9E34-BB1EAF552697}" type="pres">
      <dgm:prSet presAssocID="{E572DBB4-7F0C-454C-9A86-E714EBC4045A}" presName="level3hierChild" presStyleCnt="0"/>
      <dgm:spPr/>
    </dgm:pt>
    <dgm:pt modelId="{DAB7EBA4-69E5-48DE-9F59-543842CFBEC0}" type="pres">
      <dgm:prSet presAssocID="{2888F6CB-068E-45FD-A17C-A036A878E886}" presName="conn2-1" presStyleLbl="parChTrans1D3" presStyleIdx="8" presStyleCnt="20"/>
      <dgm:spPr/>
    </dgm:pt>
    <dgm:pt modelId="{16469918-6566-4401-8FD8-70911AF3972D}" type="pres">
      <dgm:prSet presAssocID="{2888F6CB-068E-45FD-A17C-A036A878E886}" presName="connTx" presStyleLbl="parChTrans1D3" presStyleIdx="8" presStyleCnt="20"/>
      <dgm:spPr/>
    </dgm:pt>
    <dgm:pt modelId="{B2F7B717-DAE6-4130-A602-F6CFD0B4914C}" type="pres">
      <dgm:prSet presAssocID="{6BF51CB7-58F5-4A5C-9934-9FD8251EF26A}" presName="root2" presStyleCnt="0"/>
      <dgm:spPr/>
    </dgm:pt>
    <dgm:pt modelId="{781275D7-9427-4B7F-8334-07AB7C08EB7B}" type="pres">
      <dgm:prSet presAssocID="{6BF51CB7-58F5-4A5C-9934-9FD8251EF26A}" presName="LevelTwoTextNode" presStyleLbl="node3" presStyleIdx="8" presStyleCnt="20">
        <dgm:presLayoutVars>
          <dgm:chPref val="3"/>
        </dgm:presLayoutVars>
      </dgm:prSet>
      <dgm:spPr/>
    </dgm:pt>
    <dgm:pt modelId="{A8FBD43E-900E-44F1-88C9-AFEF94245484}" type="pres">
      <dgm:prSet presAssocID="{6BF51CB7-58F5-4A5C-9934-9FD8251EF26A}" presName="level3hierChild" presStyleCnt="0"/>
      <dgm:spPr/>
    </dgm:pt>
    <dgm:pt modelId="{09A3B814-E300-45D2-8625-801D9DFE0F75}" type="pres">
      <dgm:prSet presAssocID="{2EEEBBF9-906B-4A42-9739-A1C3240EDA3E}" presName="conn2-1" presStyleLbl="parChTrans1D3" presStyleIdx="9" presStyleCnt="20"/>
      <dgm:spPr/>
    </dgm:pt>
    <dgm:pt modelId="{0BF82838-868C-441A-BE0F-970D06AE5620}" type="pres">
      <dgm:prSet presAssocID="{2EEEBBF9-906B-4A42-9739-A1C3240EDA3E}" presName="connTx" presStyleLbl="parChTrans1D3" presStyleIdx="9" presStyleCnt="20"/>
      <dgm:spPr/>
    </dgm:pt>
    <dgm:pt modelId="{DB624688-38D8-4CDF-9022-C7E972BDC488}" type="pres">
      <dgm:prSet presAssocID="{83EE5FF3-43C9-4D60-B70F-F056C9CAA168}" presName="root2" presStyleCnt="0"/>
      <dgm:spPr/>
    </dgm:pt>
    <dgm:pt modelId="{E5AB5B7F-A72D-4048-9E8C-5EFE3F270C70}" type="pres">
      <dgm:prSet presAssocID="{83EE5FF3-43C9-4D60-B70F-F056C9CAA168}" presName="LevelTwoTextNode" presStyleLbl="node3" presStyleIdx="9" presStyleCnt="20">
        <dgm:presLayoutVars>
          <dgm:chPref val="3"/>
        </dgm:presLayoutVars>
      </dgm:prSet>
      <dgm:spPr/>
    </dgm:pt>
    <dgm:pt modelId="{DA9C580F-E4C2-4F2B-8EC1-30CF08373C5E}" type="pres">
      <dgm:prSet presAssocID="{83EE5FF3-43C9-4D60-B70F-F056C9CAA168}" presName="level3hierChild" presStyleCnt="0"/>
      <dgm:spPr/>
    </dgm:pt>
    <dgm:pt modelId="{73380368-DF34-4B0D-A372-ECDA8D1137AE}" type="pres">
      <dgm:prSet presAssocID="{AEDF02F1-33E2-4147-88FE-2129834E439E}" presName="conn2-1" presStyleLbl="parChTrans1D2" presStyleIdx="3" presStyleCnt="7"/>
      <dgm:spPr/>
    </dgm:pt>
    <dgm:pt modelId="{BB8DF61A-FC42-45E6-A27A-C4F700B1B023}" type="pres">
      <dgm:prSet presAssocID="{AEDF02F1-33E2-4147-88FE-2129834E439E}" presName="connTx" presStyleLbl="parChTrans1D2" presStyleIdx="3" presStyleCnt="7"/>
      <dgm:spPr/>
    </dgm:pt>
    <dgm:pt modelId="{8D1B2802-A480-41E2-8757-E0682F991E5D}" type="pres">
      <dgm:prSet presAssocID="{4892C5FE-C6B7-4EC7-9651-1DE4E71C7C7F}" presName="root2" presStyleCnt="0"/>
      <dgm:spPr/>
    </dgm:pt>
    <dgm:pt modelId="{A27125A2-A69C-43EC-8A81-6A3EA506BA88}" type="pres">
      <dgm:prSet presAssocID="{4892C5FE-C6B7-4EC7-9651-1DE4E71C7C7F}" presName="LevelTwoTextNode" presStyleLbl="node2" presStyleIdx="3" presStyleCnt="7" custScaleX="104990">
        <dgm:presLayoutVars>
          <dgm:chPref val="3"/>
        </dgm:presLayoutVars>
      </dgm:prSet>
      <dgm:spPr/>
    </dgm:pt>
    <dgm:pt modelId="{A0DA3E1C-D2E3-4D86-8525-BE1ABECB71D8}" type="pres">
      <dgm:prSet presAssocID="{4892C5FE-C6B7-4EC7-9651-1DE4E71C7C7F}" presName="level3hierChild" presStyleCnt="0"/>
      <dgm:spPr/>
    </dgm:pt>
    <dgm:pt modelId="{09D9178F-4580-4173-A6A9-FB705706284A}" type="pres">
      <dgm:prSet presAssocID="{61EB133E-9DEE-444A-970C-78712BD4F728}" presName="conn2-1" presStyleLbl="parChTrans1D3" presStyleIdx="10" presStyleCnt="20"/>
      <dgm:spPr/>
    </dgm:pt>
    <dgm:pt modelId="{BA96DAFA-5DC3-4DED-AB62-9B25EC8244BF}" type="pres">
      <dgm:prSet presAssocID="{61EB133E-9DEE-444A-970C-78712BD4F728}" presName="connTx" presStyleLbl="parChTrans1D3" presStyleIdx="10" presStyleCnt="20"/>
      <dgm:spPr/>
    </dgm:pt>
    <dgm:pt modelId="{48A7EA26-A3B5-4D3A-B7D1-BEF45361D33C}" type="pres">
      <dgm:prSet presAssocID="{D888CD9A-C76F-4B5A-BAA9-A40BDFE35F0C}" presName="root2" presStyleCnt="0"/>
      <dgm:spPr/>
    </dgm:pt>
    <dgm:pt modelId="{7D585283-F0DF-4090-8A2E-C550310EEA47}" type="pres">
      <dgm:prSet presAssocID="{D888CD9A-C76F-4B5A-BAA9-A40BDFE35F0C}" presName="LevelTwoTextNode" presStyleLbl="node3" presStyleIdx="10" presStyleCnt="20">
        <dgm:presLayoutVars>
          <dgm:chPref val="3"/>
        </dgm:presLayoutVars>
      </dgm:prSet>
      <dgm:spPr/>
    </dgm:pt>
    <dgm:pt modelId="{1AEA709C-356C-4EBB-8B43-F4E0AEF04B2F}" type="pres">
      <dgm:prSet presAssocID="{D888CD9A-C76F-4B5A-BAA9-A40BDFE35F0C}" presName="level3hierChild" presStyleCnt="0"/>
      <dgm:spPr/>
    </dgm:pt>
    <dgm:pt modelId="{E1D34EF6-C5B1-4605-A2C7-2517C6D0F9B4}" type="pres">
      <dgm:prSet presAssocID="{E5920318-7EC4-4E35-8A08-1D2F6ECC5845}" presName="conn2-1" presStyleLbl="parChTrans1D3" presStyleIdx="11" presStyleCnt="20"/>
      <dgm:spPr/>
    </dgm:pt>
    <dgm:pt modelId="{17898287-1969-486D-AC65-6134C812A926}" type="pres">
      <dgm:prSet presAssocID="{E5920318-7EC4-4E35-8A08-1D2F6ECC5845}" presName="connTx" presStyleLbl="parChTrans1D3" presStyleIdx="11" presStyleCnt="20"/>
      <dgm:spPr/>
    </dgm:pt>
    <dgm:pt modelId="{A63FBB18-BC76-4AC3-BB02-FA870099AB9B}" type="pres">
      <dgm:prSet presAssocID="{2D7C8FBE-1BCB-41B3-90B3-698216F8ECF0}" presName="root2" presStyleCnt="0"/>
      <dgm:spPr/>
    </dgm:pt>
    <dgm:pt modelId="{8E392E4E-DEEB-4387-B2D9-D0607EA52AAD}" type="pres">
      <dgm:prSet presAssocID="{2D7C8FBE-1BCB-41B3-90B3-698216F8ECF0}" presName="LevelTwoTextNode" presStyleLbl="node3" presStyleIdx="11" presStyleCnt="20">
        <dgm:presLayoutVars>
          <dgm:chPref val="3"/>
        </dgm:presLayoutVars>
      </dgm:prSet>
      <dgm:spPr/>
    </dgm:pt>
    <dgm:pt modelId="{7801DA13-06EA-45DF-9FB8-A58CAD07CCF0}" type="pres">
      <dgm:prSet presAssocID="{2D7C8FBE-1BCB-41B3-90B3-698216F8ECF0}" presName="level3hierChild" presStyleCnt="0"/>
      <dgm:spPr/>
    </dgm:pt>
    <dgm:pt modelId="{17D98AF2-C70B-464B-A419-1700C992A3FB}" type="pres">
      <dgm:prSet presAssocID="{B6D6BF11-47D3-437F-83F9-78AEBD275EC5}" presName="conn2-1" presStyleLbl="parChTrans1D2" presStyleIdx="4" presStyleCnt="7"/>
      <dgm:spPr/>
    </dgm:pt>
    <dgm:pt modelId="{95918960-DC82-40F9-97E8-F517223896D3}" type="pres">
      <dgm:prSet presAssocID="{B6D6BF11-47D3-437F-83F9-78AEBD275EC5}" presName="connTx" presStyleLbl="parChTrans1D2" presStyleIdx="4" presStyleCnt="7"/>
      <dgm:spPr/>
    </dgm:pt>
    <dgm:pt modelId="{EA50CB5A-3CAA-4442-8E6C-2370CAD74D73}" type="pres">
      <dgm:prSet presAssocID="{E673913D-DE39-48B5-BFFF-CA0510F3148E}" presName="root2" presStyleCnt="0"/>
      <dgm:spPr/>
    </dgm:pt>
    <dgm:pt modelId="{0E4E5147-C527-4558-A6B6-BB7337E1F775}" type="pres">
      <dgm:prSet presAssocID="{E673913D-DE39-48B5-BFFF-CA0510F3148E}" presName="LevelTwoTextNode" presStyleLbl="node2" presStyleIdx="4" presStyleCnt="7" custScaleX="104990">
        <dgm:presLayoutVars>
          <dgm:chPref val="3"/>
        </dgm:presLayoutVars>
      </dgm:prSet>
      <dgm:spPr/>
    </dgm:pt>
    <dgm:pt modelId="{07C8736E-4C09-4948-A8D9-6C1C5B454889}" type="pres">
      <dgm:prSet presAssocID="{E673913D-DE39-48B5-BFFF-CA0510F3148E}" presName="level3hierChild" presStyleCnt="0"/>
      <dgm:spPr/>
    </dgm:pt>
    <dgm:pt modelId="{A8FA3C19-516C-48D2-AE78-E5309DEA2951}" type="pres">
      <dgm:prSet presAssocID="{B7CCB483-18D5-4400-944F-6D36CA634D19}" presName="conn2-1" presStyleLbl="parChTrans1D3" presStyleIdx="12" presStyleCnt="20"/>
      <dgm:spPr/>
    </dgm:pt>
    <dgm:pt modelId="{1E38FA68-6697-4A62-938A-6AECAEE20878}" type="pres">
      <dgm:prSet presAssocID="{B7CCB483-18D5-4400-944F-6D36CA634D19}" presName="connTx" presStyleLbl="parChTrans1D3" presStyleIdx="12" presStyleCnt="20"/>
      <dgm:spPr/>
    </dgm:pt>
    <dgm:pt modelId="{A2C34BE7-7DEE-4D24-A80B-81B2C71DF8E1}" type="pres">
      <dgm:prSet presAssocID="{F6A4E0DE-F7B0-4D4F-B93C-DB09598321B1}" presName="root2" presStyleCnt="0"/>
      <dgm:spPr/>
    </dgm:pt>
    <dgm:pt modelId="{670936E7-52D1-48D6-8C3F-6EDE7F103ADC}" type="pres">
      <dgm:prSet presAssocID="{F6A4E0DE-F7B0-4D4F-B93C-DB09598321B1}" presName="LevelTwoTextNode" presStyleLbl="node3" presStyleIdx="12" presStyleCnt="20">
        <dgm:presLayoutVars>
          <dgm:chPref val="3"/>
        </dgm:presLayoutVars>
      </dgm:prSet>
      <dgm:spPr/>
    </dgm:pt>
    <dgm:pt modelId="{B241E8E2-3EDC-4925-A771-81B1A31EA111}" type="pres">
      <dgm:prSet presAssocID="{F6A4E0DE-F7B0-4D4F-B93C-DB09598321B1}" presName="level3hierChild" presStyleCnt="0"/>
      <dgm:spPr/>
    </dgm:pt>
    <dgm:pt modelId="{68FD931D-DF78-48DA-BC62-BB61B9671D51}" type="pres">
      <dgm:prSet presAssocID="{83A8A04A-F5C7-479F-A8EE-1CBDE1577332}" presName="conn2-1" presStyleLbl="parChTrans1D3" presStyleIdx="13" presStyleCnt="20"/>
      <dgm:spPr/>
    </dgm:pt>
    <dgm:pt modelId="{547EC4A8-2B2A-4E09-B03A-23B6C19F2458}" type="pres">
      <dgm:prSet presAssocID="{83A8A04A-F5C7-479F-A8EE-1CBDE1577332}" presName="connTx" presStyleLbl="parChTrans1D3" presStyleIdx="13" presStyleCnt="20"/>
      <dgm:spPr/>
    </dgm:pt>
    <dgm:pt modelId="{8269EA09-FEFC-4396-84CA-7C139F448BC9}" type="pres">
      <dgm:prSet presAssocID="{4287C479-5F2D-4250-B8F7-1CEF2F92F1DC}" presName="root2" presStyleCnt="0"/>
      <dgm:spPr/>
    </dgm:pt>
    <dgm:pt modelId="{7DB1B30B-B137-4956-B438-CA94F90D692A}" type="pres">
      <dgm:prSet presAssocID="{4287C479-5F2D-4250-B8F7-1CEF2F92F1DC}" presName="LevelTwoTextNode" presStyleLbl="node3" presStyleIdx="13" presStyleCnt="20">
        <dgm:presLayoutVars>
          <dgm:chPref val="3"/>
        </dgm:presLayoutVars>
      </dgm:prSet>
      <dgm:spPr/>
    </dgm:pt>
    <dgm:pt modelId="{DB3FC7EE-F282-4B91-8777-1D387EB01EC5}" type="pres">
      <dgm:prSet presAssocID="{4287C479-5F2D-4250-B8F7-1CEF2F92F1DC}" presName="level3hierChild" presStyleCnt="0"/>
      <dgm:spPr/>
    </dgm:pt>
    <dgm:pt modelId="{F389A47F-CF45-4EDC-9577-1199E7F2F54C}" type="pres">
      <dgm:prSet presAssocID="{89C349A8-AB00-40DE-A8FD-FF592F2C2C89}" presName="conn2-1" presStyleLbl="parChTrans1D3" presStyleIdx="14" presStyleCnt="20"/>
      <dgm:spPr/>
    </dgm:pt>
    <dgm:pt modelId="{77457F11-4AB2-44AA-A009-607DC7ACEBFB}" type="pres">
      <dgm:prSet presAssocID="{89C349A8-AB00-40DE-A8FD-FF592F2C2C89}" presName="connTx" presStyleLbl="parChTrans1D3" presStyleIdx="14" presStyleCnt="20"/>
      <dgm:spPr/>
    </dgm:pt>
    <dgm:pt modelId="{6E7FBAD8-F96E-4D17-A80B-4DE64EF8A8B3}" type="pres">
      <dgm:prSet presAssocID="{69A2C6D7-94ED-4A30-BB68-4E6AC2DA0AB1}" presName="root2" presStyleCnt="0"/>
      <dgm:spPr/>
    </dgm:pt>
    <dgm:pt modelId="{4075A59F-5CFE-422E-8FE0-62F86E9F77E0}" type="pres">
      <dgm:prSet presAssocID="{69A2C6D7-94ED-4A30-BB68-4E6AC2DA0AB1}" presName="LevelTwoTextNode" presStyleLbl="node3" presStyleIdx="14" presStyleCnt="20">
        <dgm:presLayoutVars>
          <dgm:chPref val="3"/>
        </dgm:presLayoutVars>
      </dgm:prSet>
      <dgm:spPr/>
    </dgm:pt>
    <dgm:pt modelId="{09B26D78-9858-45F7-913E-C0E57E3A51C5}" type="pres">
      <dgm:prSet presAssocID="{69A2C6D7-94ED-4A30-BB68-4E6AC2DA0AB1}" presName="level3hierChild" presStyleCnt="0"/>
      <dgm:spPr/>
    </dgm:pt>
    <dgm:pt modelId="{7BCA7C24-B30E-4035-8202-EB020AD2C366}" type="pres">
      <dgm:prSet presAssocID="{8EF2D271-AEDE-4F66-93B2-3AA42BDE2866}" presName="conn2-1" presStyleLbl="parChTrans1D2" presStyleIdx="5" presStyleCnt="7"/>
      <dgm:spPr/>
    </dgm:pt>
    <dgm:pt modelId="{4503DD10-2D91-4AD3-BF35-F3AFD3C8E225}" type="pres">
      <dgm:prSet presAssocID="{8EF2D271-AEDE-4F66-93B2-3AA42BDE2866}" presName="connTx" presStyleLbl="parChTrans1D2" presStyleIdx="5" presStyleCnt="7"/>
      <dgm:spPr/>
    </dgm:pt>
    <dgm:pt modelId="{EAFC1C26-500A-4DE3-A6AC-31D60D216B33}" type="pres">
      <dgm:prSet presAssocID="{68FE3CF2-4463-4741-9DD8-C6E04495C5A6}" presName="root2" presStyleCnt="0"/>
      <dgm:spPr/>
    </dgm:pt>
    <dgm:pt modelId="{A8AC750D-9A9E-423E-87DE-8B1E462A31D1}" type="pres">
      <dgm:prSet presAssocID="{68FE3CF2-4463-4741-9DD8-C6E04495C5A6}" presName="LevelTwoTextNode" presStyleLbl="node2" presStyleIdx="5" presStyleCnt="7" custScaleX="104990">
        <dgm:presLayoutVars>
          <dgm:chPref val="3"/>
        </dgm:presLayoutVars>
      </dgm:prSet>
      <dgm:spPr/>
    </dgm:pt>
    <dgm:pt modelId="{0502BCB0-E658-40CC-846E-5434339E33EE}" type="pres">
      <dgm:prSet presAssocID="{68FE3CF2-4463-4741-9DD8-C6E04495C5A6}" presName="level3hierChild" presStyleCnt="0"/>
      <dgm:spPr/>
    </dgm:pt>
    <dgm:pt modelId="{C44F0691-BD5B-48B8-A417-4C22D3C132A3}" type="pres">
      <dgm:prSet presAssocID="{56AD7EE5-3F4A-4826-BC3E-B513BB1C8A74}" presName="conn2-1" presStyleLbl="parChTrans1D3" presStyleIdx="15" presStyleCnt="20"/>
      <dgm:spPr/>
    </dgm:pt>
    <dgm:pt modelId="{B9568F27-512F-4F31-957E-7E9797F5B361}" type="pres">
      <dgm:prSet presAssocID="{56AD7EE5-3F4A-4826-BC3E-B513BB1C8A74}" presName="connTx" presStyleLbl="parChTrans1D3" presStyleIdx="15" presStyleCnt="20"/>
      <dgm:spPr/>
    </dgm:pt>
    <dgm:pt modelId="{33AD18CD-C5AE-430E-B24A-F659E402EE92}" type="pres">
      <dgm:prSet presAssocID="{EB984B71-08A6-47E6-BE39-D56272BEC8A2}" presName="root2" presStyleCnt="0"/>
      <dgm:spPr/>
    </dgm:pt>
    <dgm:pt modelId="{66942C68-9FF9-459F-A0FF-E54C98063BA2}" type="pres">
      <dgm:prSet presAssocID="{EB984B71-08A6-47E6-BE39-D56272BEC8A2}" presName="LevelTwoTextNode" presStyleLbl="node3" presStyleIdx="15" presStyleCnt="20">
        <dgm:presLayoutVars>
          <dgm:chPref val="3"/>
        </dgm:presLayoutVars>
      </dgm:prSet>
      <dgm:spPr/>
    </dgm:pt>
    <dgm:pt modelId="{5F64C27D-48DE-432D-91DE-A178254B3A8F}" type="pres">
      <dgm:prSet presAssocID="{EB984B71-08A6-47E6-BE39-D56272BEC8A2}" presName="level3hierChild" presStyleCnt="0"/>
      <dgm:spPr/>
    </dgm:pt>
    <dgm:pt modelId="{F011DFBA-9996-4520-BFE9-461755AAAE77}" type="pres">
      <dgm:prSet presAssocID="{D9D285DB-5B89-48FE-86AE-773B9DEF32D9}" presName="conn2-1" presStyleLbl="parChTrans1D3" presStyleIdx="16" presStyleCnt="20"/>
      <dgm:spPr/>
    </dgm:pt>
    <dgm:pt modelId="{4C476B9E-F6BD-4A44-A142-D32CFFEDAB58}" type="pres">
      <dgm:prSet presAssocID="{D9D285DB-5B89-48FE-86AE-773B9DEF32D9}" presName="connTx" presStyleLbl="parChTrans1D3" presStyleIdx="16" presStyleCnt="20"/>
      <dgm:spPr/>
    </dgm:pt>
    <dgm:pt modelId="{07A3A239-27F9-4062-80DD-2DC713A7E6CB}" type="pres">
      <dgm:prSet presAssocID="{01F6419F-38A6-4BB8-B33C-1232844AC3DD}" presName="root2" presStyleCnt="0"/>
      <dgm:spPr/>
    </dgm:pt>
    <dgm:pt modelId="{81115D42-BA3B-4D4F-969A-45C09F2681BA}" type="pres">
      <dgm:prSet presAssocID="{01F6419F-38A6-4BB8-B33C-1232844AC3DD}" presName="LevelTwoTextNode" presStyleLbl="node3" presStyleIdx="16" presStyleCnt="20">
        <dgm:presLayoutVars>
          <dgm:chPref val="3"/>
        </dgm:presLayoutVars>
      </dgm:prSet>
      <dgm:spPr/>
    </dgm:pt>
    <dgm:pt modelId="{158A988C-3A6F-4097-9583-5D6C854871C3}" type="pres">
      <dgm:prSet presAssocID="{01F6419F-38A6-4BB8-B33C-1232844AC3DD}" presName="level3hierChild" presStyleCnt="0"/>
      <dgm:spPr/>
    </dgm:pt>
    <dgm:pt modelId="{285680C0-2F0A-4468-974B-2000F4820B0C}" type="pres">
      <dgm:prSet presAssocID="{690D0156-2518-48F9-8615-65171B2FA9E0}" presName="conn2-1" presStyleLbl="parChTrans1D3" presStyleIdx="17" presStyleCnt="20"/>
      <dgm:spPr/>
    </dgm:pt>
    <dgm:pt modelId="{8A1EEB9F-724D-4E71-82ED-2573AA03A495}" type="pres">
      <dgm:prSet presAssocID="{690D0156-2518-48F9-8615-65171B2FA9E0}" presName="connTx" presStyleLbl="parChTrans1D3" presStyleIdx="17" presStyleCnt="20"/>
      <dgm:spPr/>
    </dgm:pt>
    <dgm:pt modelId="{00964CA0-009C-4FBB-AF56-D0D51A35A14F}" type="pres">
      <dgm:prSet presAssocID="{D7E19066-3290-4D3B-9CAB-6E400A9B2215}" presName="root2" presStyleCnt="0"/>
      <dgm:spPr/>
    </dgm:pt>
    <dgm:pt modelId="{B4E74098-0C3F-4A71-B499-7414E962AC45}" type="pres">
      <dgm:prSet presAssocID="{D7E19066-3290-4D3B-9CAB-6E400A9B2215}" presName="LevelTwoTextNode" presStyleLbl="node3" presStyleIdx="17" presStyleCnt="20">
        <dgm:presLayoutVars>
          <dgm:chPref val="3"/>
        </dgm:presLayoutVars>
      </dgm:prSet>
      <dgm:spPr/>
    </dgm:pt>
    <dgm:pt modelId="{05088685-02E0-407F-A4E0-3E4B558C8DCF}" type="pres">
      <dgm:prSet presAssocID="{D7E19066-3290-4D3B-9CAB-6E400A9B2215}" presName="level3hierChild" presStyleCnt="0"/>
      <dgm:spPr/>
    </dgm:pt>
    <dgm:pt modelId="{EDAEDC32-B073-444B-8075-276C86664A3F}" type="pres">
      <dgm:prSet presAssocID="{5760CBA1-A414-4AD0-8F00-1989BE716A80}" presName="conn2-1" presStyleLbl="parChTrans1D3" presStyleIdx="18" presStyleCnt="20"/>
      <dgm:spPr/>
    </dgm:pt>
    <dgm:pt modelId="{8E06FF45-1F00-426F-BF86-DBF51189F54B}" type="pres">
      <dgm:prSet presAssocID="{5760CBA1-A414-4AD0-8F00-1989BE716A80}" presName="connTx" presStyleLbl="parChTrans1D3" presStyleIdx="18" presStyleCnt="20"/>
      <dgm:spPr/>
    </dgm:pt>
    <dgm:pt modelId="{FFAC9739-E4E3-4671-AA54-45D82B362D01}" type="pres">
      <dgm:prSet presAssocID="{AA4C13E8-DA43-4F3B-949C-56C54778F35C}" presName="root2" presStyleCnt="0"/>
      <dgm:spPr/>
    </dgm:pt>
    <dgm:pt modelId="{E679AC30-09EC-47A1-99FC-2B00A2380D26}" type="pres">
      <dgm:prSet presAssocID="{AA4C13E8-DA43-4F3B-949C-56C54778F35C}" presName="LevelTwoTextNode" presStyleLbl="node3" presStyleIdx="18" presStyleCnt="20">
        <dgm:presLayoutVars>
          <dgm:chPref val="3"/>
        </dgm:presLayoutVars>
      </dgm:prSet>
      <dgm:spPr/>
    </dgm:pt>
    <dgm:pt modelId="{968F3D5C-5344-41DC-99AA-B8BEDDB8E459}" type="pres">
      <dgm:prSet presAssocID="{AA4C13E8-DA43-4F3B-949C-56C54778F35C}" presName="level3hierChild" presStyleCnt="0"/>
      <dgm:spPr/>
    </dgm:pt>
    <dgm:pt modelId="{4798D836-EF5D-41E0-A970-B93D088AA55F}" type="pres">
      <dgm:prSet presAssocID="{B4896CAE-FEA7-4325-9072-D89D24F53F6D}" presName="conn2-1" presStyleLbl="parChTrans1D3" presStyleIdx="19" presStyleCnt="20"/>
      <dgm:spPr/>
    </dgm:pt>
    <dgm:pt modelId="{9D89A58B-7685-4EF8-B24F-57D579954CE3}" type="pres">
      <dgm:prSet presAssocID="{B4896CAE-FEA7-4325-9072-D89D24F53F6D}" presName="connTx" presStyleLbl="parChTrans1D3" presStyleIdx="19" presStyleCnt="20"/>
      <dgm:spPr/>
    </dgm:pt>
    <dgm:pt modelId="{5F7F5197-916B-4649-AE6C-BC03BBA0CFC5}" type="pres">
      <dgm:prSet presAssocID="{CB54760B-C434-4096-881D-ADEED326A2D7}" presName="root2" presStyleCnt="0"/>
      <dgm:spPr/>
    </dgm:pt>
    <dgm:pt modelId="{15BC030D-619B-4F3F-B019-49B607472D7E}" type="pres">
      <dgm:prSet presAssocID="{CB54760B-C434-4096-881D-ADEED326A2D7}" presName="LevelTwoTextNode" presStyleLbl="node3" presStyleIdx="19" presStyleCnt="20">
        <dgm:presLayoutVars>
          <dgm:chPref val="3"/>
        </dgm:presLayoutVars>
      </dgm:prSet>
      <dgm:spPr/>
    </dgm:pt>
    <dgm:pt modelId="{27ABA749-3FA6-430D-8CFE-4C4C400378B8}" type="pres">
      <dgm:prSet presAssocID="{CB54760B-C434-4096-881D-ADEED326A2D7}" presName="level3hierChild" presStyleCnt="0"/>
      <dgm:spPr/>
    </dgm:pt>
    <dgm:pt modelId="{468F9943-532D-4935-886B-95586D029AA6}" type="pres">
      <dgm:prSet presAssocID="{3C89BA04-84F9-45DD-9933-D6B3909A21B3}" presName="conn2-1" presStyleLbl="parChTrans1D2" presStyleIdx="6" presStyleCnt="7"/>
      <dgm:spPr/>
    </dgm:pt>
    <dgm:pt modelId="{52CC5A90-905A-466B-8D00-3E2905F14EFE}" type="pres">
      <dgm:prSet presAssocID="{3C89BA04-84F9-45DD-9933-D6B3909A21B3}" presName="connTx" presStyleLbl="parChTrans1D2" presStyleIdx="6" presStyleCnt="7"/>
      <dgm:spPr/>
    </dgm:pt>
    <dgm:pt modelId="{2A0BFAA3-3365-4AA3-B6A3-FDC4E9BF32C5}" type="pres">
      <dgm:prSet presAssocID="{D3894A15-1164-4539-BF69-BAA6FFA0E44F}" presName="root2" presStyleCnt="0"/>
      <dgm:spPr/>
    </dgm:pt>
    <dgm:pt modelId="{D49CE2F5-0C91-4212-B2A2-9980980E2F98}" type="pres">
      <dgm:prSet presAssocID="{D3894A15-1164-4539-BF69-BAA6FFA0E44F}" presName="LevelTwoTextNode" presStyleLbl="node2" presStyleIdx="6" presStyleCnt="7" custScaleX="104990">
        <dgm:presLayoutVars>
          <dgm:chPref val="3"/>
        </dgm:presLayoutVars>
      </dgm:prSet>
      <dgm:spPr/>
    </dgm:pt>
    <dgm:pt modelId="{EF9FC9F9-CE28-4FAE-8430-75C78A9BF929}" type="pres">
      <dgm:prSet presAssocID="{D3894A15-1164-4539-BF69-BAA6FFA0E44F}" presName="level3hierChild" presStyleCnt="0"/>
      <dgm:spPr/>
    </dgm:pt>
  </dgm:ptLst>
  <dgm:cxnLst>
    <dgm:cxn modelId="{AA263B00-A3C7-4705-97E3-78D79A8746B9}" type="presOf" srcId="{B4896CAE-FEA7-4325-9072-D89D24F53F6D}" destId="{4798D836-EF5D-41E0-A970-B93D088AA55F}" srcOrd="0" destOrd="0" presId="urn:microsoft.com/office/officeart/2008/layout/HorizontalMultiLevelHierarchy"/>
    <dgm:cxn modelId="{AC6EEE00-D625-46D9-8298-64E7B0FB8C8C}" type="presOf" srcId="{89C349A8-AB00-40DE-A8FD-FF592F2C2C89}" destId="{77457F11-4AB2-44AA-A009-607DC7ACEBFB}" srcOrd="1" destOrd="0" presId="urn:microsoft.com/office/officeart/2008/layout/HorizontalMultiLevelHierarchy"/>
    <dgm:cxn modelId="{6724F300-D35E-4661-A8CC-1594AEA65B85}" type="presOf" srcId="{B6D6BF11-47D3-437F-83F9-78AEBD275EC5}" destId="{95918960-DC82-40F9-97E8-F517223896D3}" srcOrd="1" destOrd="0" presId="urn:microsoft.com/office/officeart/2008/layout/HorizontalMultiLevelHierarchy"/>
    <dgm:cxn modelId="{08D73303-D4F8-48B3-8274-1BE9455385A2}" type="presOf" srcId="{FA1B5264-204F-4A25-B5BD-CDCB2C33BD71}" destId="{998D7691-4681-4BAD-81C3-27F22651702D}" srcOrd="0" destOrd="0" presId="urn:microsoft.com/office/officeart/2008/layout/HorizontalMultiLevelHierarchy"/>
    <dgm:cxn modelId="{52BC5B03-4C3B-4857-9B59-AED246ABD89B}" type="presOf" srcId="{5A043AFB-AFED-4DCD-88E3-5321640AB5C2}" destId="{A65AC88A-600F-4D35-A5C1-BE1B4A21CC0F}" srcOrd="0" destOrd="0" presId="urn:microsoft.com/office/officeart/2008/layout/HorizontalMultiLevelHierarchy"/>
    <dgm:cxn modelId="{67467305-2478-4C0F-99A9-51E3D126BCDE}" type="presOf" srcId="{0120E12D-D6D1-4DB0-9347-5984DDD2B72F}" destId="{4F60BA6B-978C-40F3-9697-67988EEA5BB5}" srcOrd="0" destOrd="0" presId="urn:microsoft.com/office/officeart/2008/layout/HorizontalMultiLevelHierarchy"/>
    <dgm:cxn modelId="{BEE60606-DCBD-4AB0-B687-DD526FFAD81E}" type="presOf" srcId="{1A3FD6DD-B0C3-41E1-BDA0-1DCFADF53CAF}" destId="{41410AFD-EE52-4F90-9A5D-1B4C7ED64A8E}" srcOrd="1" destOrd="0" presId="urn:microsoft.com/office/officeart/2008/layout/HorizontalMultiLevelHierarchy"/>
    <dgm:cxn modelId="{CBC03207-DA11-4FE2-8628-4D742D101D16}" type="presOf" srcId="{56AD7EE5-3F4A-4826-BC3E-B513BB1C8A74}" destId="{B9568F27-512F-4F31-957E-7E9797F5B361}" srcOrd="1" destOrd="0" presId="urn:microsoft.com/office/officeart/2008/layout/HorizontalMultiLevelHierarchy"/>
    <dgm:cxn modelId="{A1E6C90B-503C-4208-A274-63F74DC02207}" type="presOf" srcId="{931A3006-3376-4DA3-BEAE-F5D2EECB53D6}" destId="{D6E5CFEE-552B-49DE-946A-3D64388EEDE2}" srcOrd="0" destOrd="0" presId="urn:microsoft.com/office/officeart/2008/layout/HorizontalMultiLevelHierarchy"/>
    <dgm:cxn modelId="{0319F20C-B068-4E2C-8215-F5A49B1AFDCB}" srcId="{68FE3CF2-4463-4741-9DD8-C6E04495C5A6}" destId="{CB54760B-C434-4096-881D-ADEED326A2D7}" srcOrd="4" destOrd="0" parTransId="{B4896CAE-FEA7-4325-9072-D89D24F53F6D}" sibTransId="{AC36AE56-2DB7-4F52-A835-953811E0DBBA}"/>
    <dgm:cxn modelId="{A3A3330D-8FFE-4783-BC20-996AF0CE1412}" type="presOf" srcId="{B7CCB483-18D5-4400-944F-6D36CA634D19}" destId="{1E38FA68-6697-4A62-938A-6AECAEE20878}" srcOrd="1" destOrd="0" presId="urn:microsoft.com/office/officeart/2008/layout/HorizontalMultiLevelHierarchy"/>
    <dgm:cxn modelId="{9606390E-C683-4E2F-9AEE-DFD36A6128D1}" type="presOf" srcId="{5A043AFB-AFED-4DCD-88E3-5321640AB5C2}" destId="{50B582DC-7F65-410C-A6CD-2498AD367418}" srcOrd="1" destOrd="0" presId="urn:microsoft.com/office/officeart/2008/layout/HorizontalMultiLevelHierarchy"/>
    <dgm:cxn modelId="{E3B9DE0F-DC08-41C2-9168-3F29D098F748}" srcId="{68FE3CF2-4463-4741-9DD8-C6E04495C5A6}" destId="{D7E19066-3290-4D3B-9CAB-6E400A9B2215}" srcOrd="2" destOrd="0" parTransId="{690D0156-2518-48F9-8615-65171B2FA9E0}" sibTransId="{81183D65-883C-491E-A1C0-07D6A47169CA}"/>
    <dgm:cxn modelId="{7F922E12-32DA-446A-AED2-AB4426C497C1}" type="presOf" srcId="{DC81464A-AA65-443E-88BE-3E68EBC6BD09}" destId="{AB700D5A-C2F5-42D0-B766-B44FDB9DD7F4}" srcOrd="0" destOrd="0" presId="urn:microsoft.com/office/officeart/2008/layout/HorizontalMultiLevelHierarchy"/>
    <dgm:cxn modelId="{59FDC814-DFA6-4FE6-AED8-5466E52C4FD1}" type="presOf" srcId="{58D8FD43-C30C-4948-8C14-E1DAED64F063}" destId="{92E397C1-6112-497C-B219-91248C96D98A}" srcOrd="1" destOrd="0" presId="urn:microsoft.com/office/officeart/2008/layout/HorizontalMultiLevelHierarchy"/>
    <dgm:cxn modelId="{81F9DE17-6DD8-4ACF-B46D-BCF06C02768E}" srcId="{83A824BB-71F2-4737-97EF-F5EE46D40658}" destId="{0B4C30C1-80C5-43CD-A656-9321748F70FF}" srcOrd="0" destOrd="0" parTransId="{FA1B5264-204F-4A25-B5BD-CDCB2C33BD71}" sibTransId="{82405E67-F348-4F11-B695-4C2C63AA58FD}"/>
    <dgm:cxn modelId="{BAEE2919-C998-41E8-BB53-12D3FC5D6BD6}" type="presOf" srcId="{3DBAC5F5-BD2E-48AF-A527-5E794B65BE32}" destId="{5A527624-6EA8-4563-A237-1168BCB6D5F8}" srcOrd="0" destOrd="0" presId="urn:microsoft.com/office/officeart/2008/layout/HorizontalMultiLevelHierarchy"/>
    <dgm:cxn modelId="{424D251D-FDC0-4610-A787-F46EF6F7AC07}" srcId="{8E9202E9-74D5-4BA1-B477-5729F2981803}" destId="{7F01FEA5-098C-4309-A890-8EE2AF3BE91B}" srcOrd="1" destOrd="0" parTransId="{3456F1D5-13DA-46A6-8CA2-810F6D8875EB}" sibTransId="{B3E53828-46FC-4512-9239-19F364E8FFEC}"/>
    <dgm:cxn modelId="{9CCD541E-64BE-40E5-BB8B-9A985D3BA5B9}" type="presOf" srcId="{3C175F82-3768-44F3-B233-4CBA39E3A717}" destId="{772051FB-ECEC-4D75-B228-798B4BDCD27A}" srcOrd="0" destOrd="0" presId="urn:microsoft.com/office/officeart/2008/layout/HorizontalMultiLevelHierarchy"/>
    <dgm:cxn modelId="{45D0571E-2BCB-48E8-9ADA-47849324090C}" type="presOf" srcId="{4E389266-1826-4227-9E32-60DE5832B2A5}" destId="{32AC58D5-CCF4-422C-9EB3-E12965E6E09C}" srcOrd="1" destOrd="0" presId="urn:microsoft.com/office/officeart/2008/layout/HorizontalMultiLevelHierarchy"/>
    <dgm:cxn modelId="{F502D01E-21D5-42C7-ACED-61360B317AE7}" type="presOf" srcId="{4E389266-1826-4227-9E32-60DE5832B2A5}" destId="{FF16EDA9-100C-44C8-BAAC-F2F86EE6A26F}" srcOrd="0" destOrd="0" presId="urn:microsoft.com/office/officeart/2008/layout/HorizontalMultiLevelHierarchy"/>
    <dgm:cxn modelId="{E8678B20-7EE0-4639-B0A0-2CB574A79D58}" type="presOf" srcId="{E5920318-7EC4-4E35-8A08-1D2F6ECC5845}" destId="{17898287-1969-486D-AC65-6134C812A926}" srcOrd="1" destOrd="0" presId="urn:microsoft.com/office/officeart/2008/layout/HorizontalMultiLevelHierarchy"/>
    <dgm:cxn modelId="{B635F420-8E41-4250-ACB4-710B4FCC5F6B}" type="presOf" srcId="{69A2C6D7-94ED-4A30-BB68-4E6AC2DA0AB1}" destId="{4075A59F-5CFE-422E-8FE0-62F86E9F77E0}" srcOrd="0" destOrd="0" presId="urn:microsoft.com/office/officeart/2008/layout/HorizontalMultiLevelHierarchy"/>
    <dgm:cxn modelId="{DA902F24-9D52-4B8A-BD98-59F809405C1E}" type="presOf" srcId="{257AF894-61BD-4CCB-8281-D4288EA0F069}" destId="{455B3219-F0A1-453D-8B17-5B8F08C6A554}" srcOrd="0" destOrd="0" presId="urn:microsoft.com/office/officeart/2008/layout/HorizontalMultiLevelHierarchy"/>
    <dgm:cxn modelId="{C528AB24-97F8-4D00-8FA4-9B8D31322DA1}" type="presOf" srcId="{CD20C576-C7DF-4DC3-B1B3-88C7B56B3419}" destId="{BD96C05C-FA76-4AE2-95DE-70ED19171089}" srcOrd="1" destOrd="0" presId="urn:microsoft.com/office/officeart/2008/layout/HorizontalMultiLevelHierarchy"/>
    <dgm:cxn modelId="{79E90125-86C0-433E-97B4-D338959AEA99}" type="presOf" srcId="{AA4C13E8-DA43-4F3B-949C-56C54778F35C}" destId="{E679AC30-09EC-47A1-99FC-2B00A2380D26}" srcOrd="0" destOrd="0" presId="urn:microsoft.com/office/officeart/2008/layout/HorizontalMultiLevelHierarchy"/>
    <dgm:cxn modelId="{16BC5C25-4A18-49EA-8E5D-1D409DB529E6}" srcId="{5C94C4A4-599A-45C6-8908-63B902565511}" destId="{83A824BB-71F2-4737-97EF-F5EE46D40658}" srcOrd="0" destOrd="0" parTransId="{CF273866-23F5-47C1-A9B6-46A2AD36829C}" sibTransId="{2D61CA65-3AFC-446F-8C8C-94182C233632}"/>
    <dgm:cxn modelId="{B7DD9E29-50CC-4471-A3FA-95F2AF9E3DFA}" type="presOf" srcId="{7F01FEA5-098C-4309-A890-8EE2AF3BE91B}" destId="{D84EBFA2-DDBB-4177-8A21-A5DFF446E7A7}" srcOrd="0" destOrd="0" presId="urn:microsoft.com/office/officeart/2008/layout/HorizontalMultiLevelHierarchy"/>
    <dgm:cxn modelId="{83A8E62A-A630-4D23-AA16-BE5FACA24AB4}" srcId="{0B4C30C1-80C5-43CD-A656-9321748F70FF}" destId="{FDABBE65-45C1-450D-B57A-58D5B63E69D0}" srcOrd="2" destOrd="0" parTransId="{2C2BDA29-1AAF-4819-BCD3-4356770975F8}" sibTransId="{A13CCCD2-90AE-4A8A-AC39-10E1D54E9180}"/>
    <dgm:cxn modelId="{7C818C2B-D8E9-472B-8580-C40E989F371F}" type="presOf" srcId="{AEDF02F1-33E2-4147-88FE-2129834E439E}" destId="{73380368-DF34-4B0D-A372-ECDA8D1137AE}" srcOrd="0" destOrd="0" presId="urn:microsoft.com/office/officeart/2008/layout/HorizontalMultiLevelHierarchy"/>
    <dgm:cxn modelId="{ED5F8D2B-A284-44EF-842E-964E3CE94C19}" type="presOf" srcId="{AAA1562E-EBEA-4E25-9921-96BA9379E569}" destId="{87326D21-FE97-4B8C-958C-0F3F2A260360}" srcOrd="0" destOrd="0" presId="urn:microsoft.com/office/officeart/2008/layout/HorizontalMultiLevelHierarchy"/>
    <dgm:cxn modelId="{85F2B12D-EF21-44A1-A6FE-2B66C010CAC2}" type="presOf" srcId="{EB984B71-08A6-47E6-BE39-D56272BEC8A2}" destId="{66942C68-9FF9-459F-A0FF-E54C98063BA2}" srcOrd="0" destOrd="0" presId="urn:microsoft.com/office/officeart/2008/layout/HorizontalMultiLevelHierarchy"/>
    <dgm:cxn modelId="{E99C0E30-65DC-47FE-A2F4-28BAC31C7F23}" type="presOf" srcId="{C6472CB0-BF45-4A9E-920C-205DE2DFFC9E}" destId="{085D7476-7B55-4BF4-8C24-B684718A9FF3}" srcOrd="1" destOrd="0" presId="urn:microsoft.com/office/officeart/2008/layout/HorizontalMultiLevelHierarchy"/>
    <dgm:cxn modelId="{9A885832-668C-4B70-9603-3DB6AAC985A0}" type="presOf" srcId="{E3BFE5BC-07ED-43DA-B41C-589609D7B185}" destId="{987769F2-EE3B-40FC-A63C-DF2BF3917302}" srcOrd="1" destOrd="0" presId="urn:microsoft.com/office/officeart/2008/layout/HorizontalMultiLevelHierarchy"/>
    <dgm:cxn modelId="{D7F15335-BC8E-403F-9584-B6DA827B4B48}" type="presOf" srcId="{E5920318-7EC4-4E35-8A08-1D2F6ECC5845}" destId="{E1D34EF6-C5B1-4605-A2C7-2517C6D0F9B4}" srcOrd="0" destOrd="0" presId="urn:microsoft.com/office/officeart/2008/layout/HorizontalMultiLevelHierarchy"/>
    <dgm:cxn modelId="{55CF4437-1C05-41C9-8FCA-60D16EC3354F}" type="presOf" srcId="{68FE3CF2-4463-4741-9DD8-C6E04495C5A6}" destId="{A8AC750D-9A9E-423E-87DE-8B1E462A31D1}" srcOrd="0" destOrd="0" presId="urn:microsoft.com/office/officeart/2008/layout/HorizontalMultiLevelHierarchy"/>
    <dgm:cxn modelId="{625C083A-90E6-42E6-A575-AA18EAC6BCBD}" type="presOf" srcId="{CF273866-23F5-47C1-A9B6-46A2AD36829C}" destId="{1D0BFEC7-8CE1-49AA-88AC-FE8B6574C044}" srcOrd="0" destOrd="0" presId="urn:microsoft.com/office/officeart/2008/layout/HorizontalMultiLevelHierarchy"/>
    <dgm:cxn modelId="{B0F7C73A-66B0-46BF-BD12-5D279D2740E1}" type="presOf" srcId="{5433FC03-C1BC-42A7-92E9-828048E1AE83}" destId="{D4B28B8B-7246-4836-BE80-9FAD63B5614C}" srcOrd="0" destOrd="0" presId="urn:microsoft.com/office/officeart/2008/layout/HorizontalMultiLevelHierarchy"/>
    <dgm:cxn modelId="{FDE4313C-CC6D-44C8-AFC3-BADA2E439C29}" type="presOf" srcId="{CB54760B-C434-4096-881D-ADEED326A2D7}" destId="{15BC030D-619B-4F3F-B019-49B607472D7E}" srcOrd="0" destOrd="0" presId="urn:microsoft.com/office/officeart/2008/layout/HorizontalMultiLevelHierarchy"/>
    <dgm:cxn modelId="{9D20F83D-4B5A-48A4-A858-76B6A56C78F0}" type="presOf" srcId="{1A3FD6DD-B0C3-41E1-BDA0-1DCFADF53CAF}" destId="{9093265D-2C75-4214-AB0F-5456D51A8240}" srcOrd="0" destOrd="0" presId="urn:microsoft.com/office/officeart/2008/layout/HorizontalMultiLevelHierarchy"/>
    <dgm:cxn modelId="{40457A3E-8D08-427D-8AE6-CBD0A272E227}" type="presOf" srcId="{2EEEBBF9-906B-4A42-9739-A1C3240EDA3E}" destId="{09A3B814-E300-45D2-8625-801D9DFE0F75}" srcOrd="0" destOrd="0" presId="urn:microsoft.com/office/officeart/2008/layout/HorizontalMultiLevelHierarchy"/>
    <dgm:cxn modelId="{CAC5F13E-30C4-4DBD-B97C-EFCE8764C452}" srcId="{68FE3CF2-4463-4741-9DD8-C6E04495C5A6}" destId="{AA4C13E8-DA43-4F3B-949C-56C54778F35C}" srcOrd="3" destOrd="0" parTransId="{5760CBA1-A414-4AD0-8F00-1989BE716A80}" sibTransId="{C4A2AE7A-86ED-480E-A249-357FA028C4C7}"/>
    <dgm:cxn modelId="{CB68423F-C8F0-42B9-968B-CA6ADCA7263C}" type="presOf" srcId="{8488BDC5-CBB0-4E7E-BDEC-47ADF553EABE}" destId="{83A849B4-0CE0-4ABF-A3CA-586CAB852B14}" srcOrd="0" destOrd="0" presId="urn:microsoft.com/office/officeart/2008/layout/HorizontalMultiLevelHierarchy"/>
    <dgm:cxn modelId="{C95FEE3F-173E-4CC6-9CF2-3B4E344C79C2}" type="presOf" srcId="{0B4C30C1-80C5-43CD-A656-9321748F70FF}" destId="{A73C9B61-33C0-4C20-A2D4-A19B64BA67C3}" srcOrd="0" destOrd="0" presId="urn:microsoft.com/office/officeart/2008/layout/HorizontalMultiLevelHierarchy"/>
    <dgm:cxn modelId="{DCEE1640-B0A5-4A95-9890-8162B21209A7}" type="presOf" srcId="{D9D285DB-5B89-48FE-86AE-773B9DEF32D9}" destId="{F011DFBA-9996-4520-BFE9-461755AAAE77}" srcOrd="0" destOrd="0" presId="urn:microsoft.com/office/officeart/2008/layout/HorizontalMultiLevelHierarchy"/>
    <dgm:cxn modelId="{5222425B-8A2C-4F50-8D3F-275369D9174B}" type="presOf" srcId="{BC593CF9-AF24-4A93-BF41-06F7865B925A}" destId="{EC8F7BBD-43AB-47D5-AAAD-DA2E6A5016B4}" srcOrd="0" destOrd="0" presId="urn:microsoft.com/office/officeart/2008/layout/HorizontalMultiLevelHierarchy"/>
    <dgm:cxn modelId="{4BBFA95B-ECFE-4BF0-94BC-84DE2384F56C}" type="presOf" srcId="{F62BBA88-553B-4262-BFC7-649CD93C5864}" destId="{4459770B-C3AB-4681-B7E6-600D49CE5FA2}" srcOrd="1" destOrd="0" presId="urn:microsoft.com/office/officeart/2008/layout/HorizontalMultiLevelHierarchy"/>
    <dgm:cxn modelId="{7D494A5D-AE2B-4B76-B7BC-DA1A81E5CEBE}" srcId="{AAA1562E-EBEA-4E25-9921-96BA9379E569}" destId="{0120E12D-D6D1-4DB0-9347-5984DDD2B72F}" srcOrd="0" destOrd="0" parTransId="{CCF59233-426B-4CE3-9C99-B3A5A1BB18A2}" sibTransId="{6CD88A26-9215-48A8-8E54-991FE2C59C87}"/>
    <dgm:cxn modelId="{7F8E8E5D-EADB-4BB1-9F09-2F38636DE76C}" type="presOf" srcId="{EF09618B-AD5C-4A92-9051-201CEB2206B4}" destId="{239B1415-5C3D-4767-B6E7-B4ED179C83D7}" srcOrd="0" destOrd="0" presId="urn:microsoft.com/office/officeart/2008/layout/HorizontalMultiLevelHierarchy"/>
    <dgm:cxn modelId="{161FE261-1B10-4343-B4B9-2E3CA8263870}" type="presOf" srcId="{2C2BDA29-1AAF-4819-BCD3-4356770975F8}" destId="{2DD7B853-35FC-4307-8FA6-AC67D754A0D8}" srcOrd="0" destOrd="0" presId="urn:microsoft.com/office/officeart/2008/layout/HorizontalMultiLevelHierarchy"/>
    <dgm:cxn modelId="{0A726E62-F21F-4E77-95BE-1D5B539A79FC}" type="presOf" srcId="{8E19C7B9-E77E-41E8-A5BC-B38430143EB1}" destId="{89E8488E-8761-422E-AE98-07EC8E1DD3EF}" srcOrd="1" destOrd="0" presId="urn:microsoft.com/office/officeart/2008/layout/HorizontalMultiLevelHierarchy"/>
    <dgm:cxn modelId="{EB644063-48BB-4D6B-B0B1-3C9BD3FA24C8}" type="presOf" srcId="{83EE5FF3-43C9-4D60-B70F-F056C9CAA168}" destId="{E5AB5B7F-A72D-4048-9E8C-5EFE3F270C70}" srcOrd="0" destOrd="0" presId="urn:microsoft.com/office/officeart/2008/layout/HorizontalMultiLevelHierarchy"/>
    <dgm:cxn modelId="{54018C43-9E18-457F-8685-EF47C5ADA148}" type="presOf" srcId="{CF273866-23F5-47C1-A9B6-46A2AD36829C}" destId="{C859642D-DDB5-4FC1-B13E-55EE550474B3}" srcOrd="1" destOrd="0" presId="urn:microsoft.com/office/officeart/2008/layout/HorizontalMultiLevelHierarchy"/>
    <dgm:cxn modelId="{0DB2AC63-BB10-492A-8CF9-2622EE11F9A8}" srcId="{8E9202E9-74D5-4BA1-B477-5729F2981803}" destId="{6AD31C30-B35C-4F9A-9531-867831F6C278}" srcOrd="2" destOrd="0" parTransId="{E3BFE5BC-07ED-43DA-B41C-589609D7B185}" sibTransId="{886EFF3C-6800-454E-8BB5-DCF7FD105A93}"/>
    <dgm:cxn modelId="{1AD7CC63-CCA6-4FC2-A3CB-EC1B537D52B1}" type="presOf" srcId="{CD20C576-C7DF-4DC3-B1B3-88C7B56B3419}" destId="{2C47770A-A281-4DBC-82C2-4FE4EEF58B90}" srcOrd="0" destOrd="0" presId="urn:microsoft.com/office/officeart/2008/layout/HorizontalMultiLevelHierarchy"/>
    <dgm:cxn modelId="{17AEDA63-DD87-448F-9DE8-4519BC241F31}" srcId="{83A824BB-71F2-4737-97EF-F5EE46D40658}" destId="{3DBAC5F5-BD2E-48AF-A527-5E794B65BE32}" srcOrd="2" destOrd="0" parTransId="{4E389266-1826-4227-9E32-60DE5832B2A5}" sibTransId="{4CCB38B5-EF8C-457A-98AE-BD684ED77955}"/>
    <dgm:cxn modelId="{DFF64B44-9CEB-4486-8F40-9E93B22DEF87}" srcId="{83A824BB-71F2-4737-97EF-F5EE46D40658}" destId="{DC81464A-AA65-443E-88BE-3E68EBC6BD09}" srcOrd="3" destOrd="0" parTransId="{5A043AFB-AFED-4DCD-88E3-5321640AB5C2}" sibTransId="{C1845184-AE55-4938-A054-A7ACD17D1E5D}"/>
    <dgm:cxn modelId="{9E0B0146-F8A5-4522-B00B-EEB6BF13F07B}" type="presOf" srcId="{D7E19066-3290-4D3B-9CAB-6E400A9B2215}" destId="{B4E74098-0C3F-4A71-B499-7414E962AC45}" srcOrd="0" destOrd="0" presId="urn:microsoft.com/office/officeart/2008/layout/HorizontalMultiLevelHierarchy"/>
    <dgm:cxn modelId="{CD7EFB66-BD3E-4F04-816F-91924162EE3C}" type="presOf" srcId="{78ECDA13-F2AD-4FE0-AA41-8DFD1948EDBE}" destId="{D179CE70-5E36-42C0-BB77-D560A80CBA8C}" srcOrd="0" destOrd="0" presId="urn:microsoft.com/office/officeart/2008/layout/HorizontalMultiLevelHierarchy"/>
    <dgm:cxn modelId="{8A5D2268-2AC9-47F5-834A-825E5A8A2B24}" srcId="{E673913D-DE39-48B5-BFFF-CA0510F3148E}" destId="{4287C479-5F2D-4250-B8F7-1CEF2F92F1DC}" srcOrd="1" destOrd="0" parTransId="{83A8A04A-F5C7-479F-A8EE-1CBDE1577332}" sibTransId="{9FD9C6A9-9DF5-49AC-A4E8-E5DC61DC1EA1}"/>
    <dgm:cxn modelId="{02CC7968-FD29-4C2F-AB98-13292FF33AE3}" type="presOf" srcId="{A78546A8-40BE-4F10-8027-DAC622FCE42E}" destId="{15D3E573-7CDB-4E10-95E7-48B752918428}" srcOrd="0" destOrd="0" presId="urn:microsoft.com/office/officeart/2008/layout/HorizontalMultiLevelHierarchy"/>
    <dgm:cxn modelId="{E9A8A368-5CB8-4702-A571-183998C5BEEC}" srcId="{4C838E4E-EEB1-4FCD-822E-FCF8E07BF920}" destId="{5C94C4A4-599A-45C6-8908-63B902565511}" srcOrd="0" destOrd="0" parTransId="{564CF27F-7659-4786-8BD1-32AF8BF38AD0}" sibTransId="{2F72A26B-B8E6-4CCC-A280-36C00E93C8F4}"/>
    <dgm:cxn modelId="{A6680A49-1657-4658-95FF-6050EEBAF196}" type="presOf" srcId="{A4C41960-85B8-4F3F-8A66-30946572FFC2}" destId="{CBEDC677-71AE-4682-80B4-443B409FD03E}" srcOrd="0" destOrd="0" presId="urn:microsoft.com/office/officeart/2008/layout/HorizontalMultiLevelHierarchy"/>
    <dgm:cxn modelId="{AC494049-C402-40D8-A5F9-598214979B90}" type="presOf" srcId="{6B51E6FD-3D4D-4952-9D4E-889DA83CC465}" destId="{6CF86383-F191-4E78-8B9B-63D9579A20D5}" srcOrd="1" destOrd="0" presId="urn:microsoft.com/office/officeart/2008/layout/HorizontalMultiLevelHierarchy"/>
    <dgm:cxn modelId="{1C80B569-7021-43A1-A8DB-6C5BA38D5416}" type="presOf" srcId="{E673913D-DE39-48B5-BFFF-CA0510F3148E}" destId="{0E4E5147-C527-4558-A6B6-BB7337E1F775}" srcOrd="0" destOrd="0" presId="urn:microsoft.com/office/officeart/2008/layout/HorizontalMultiLevelHierarchy"/>
    <dgm:cxn modelId="{8713826A-8793-46D4-9EDC-EF01A559F719}" type="presOf" srcId="{5760CBA1-A414-4AD0-8F00-1989BE716A80}" destId="{EDAEDC32-B073-444B-8075-276C86664A3F}" srcOrd="0" destOrd="0" presId="urn:microsoft.com/office/officeart/2008/layout/HorizontalMultiLevelHierarchy"/>
    <dgm:cxn modelId="{8DA0F44A-2CDE-4ADF-B0EB-A3E0D9AB435E}" type="presOf" srcId="{61EB133E-9DEE-444A-970C-78712BD4F728}" destId="{BA96DAFA-5DC3-4DED-AB62-9B25EC8244BF}" srcOrd="1" destOrd="0" presId="urn:microsoft.com/office/officeart/2008/layout/HorizontalMultiLevelHierarchy"/>
    <dgm:cxn modelId="{6C54856C-5921-4B9D-AFE2-6E108D98B31D}" srcId="{4892C5FE-C6B7-4EC7-9651-1DE4E71C7C7F}" destId="{2D7C8FBE-1BCB-41B3-90B3-698216F8ECF0}" srcOrd="1" destOrd="0" parTransId="{E5920318-7EC4-4E35-8A08-1D2F6ECC5845}" sibTransId="{380DCFC0-5EEC-4327-8EC2-41E04CB8F67E}"/>
    <dgm:cxn modelId="{42DE1B4D-B6E2-4928-85EE-3FF1C8BF7DCF}" srcId="{E572DBB4-7F0C-454C-9A86-E714EBC4045A}" destId="{6BF51CB7-58F5-4A5C-9934-9FD8251EF26A}" srcOrd="0" destOrd="0" parTransId="{2888F6CB-068E-45FD-A17C-A036A878E886}" sibTransId="{3F431E3F-F802-4038-8BCC-E14D6F9359C3}"/>
    <dgm:cxn modelId="{015C6D4E-F087-44F4-8E7B-C4447FCFE24A}" type="presOf" srcId="{AEDF02F1-33E2-4147-88FE-2129834E439E}" destId="{BB8DF61A-FC42-45E6-A27A-C4F700B1B023}" srcOrd="1" destOrd="0" presId="urn:microsoft.com/office/officeart/2008/layout/HorizontalMultiLevelHierarchy"/>
    <dgm:cxn modelId="{D7EEE96F-24F4-4061-917B-93DDFEAEC75D}" type="presOf" srcId="{816E5A8B-4B90-4401-BF31-E20FA1D8EFDD}" destId="{30F7A590-6A6D-4802-B027-0C6E80319813}" srcOrd="1" destOrd="0" presId="urn:microsoft.com/office/officeart/2008/layout/HorizontalMultiLevelHierarchy"/>
    <dgm:cxn modelId="{A73C9E51-6AB3-48E0-81A3-7B70E33E7716}" type="presOf" srcId="{6B51E6FD-3D4D-4952-9D4E-889DA83CC465}" destId="{5C0618BD-AFB9-4ED2-84EC-C49ACDE9D531}" srcOrd="0" destOrd="0" presId="urn:microsoft.com/office/officeart/2008/layout/HorizontalMultiLevelHierarchy"/>
    <dgm:cxn modelId="{D62B4672-6A40-4D2F-A281-E94DBB0384FF}" srcId="{931A3006-3376-4DA3-BEAE-F5D2EECB53D6}" destId="{5433FC03-C1BC-42A7-92E9-828048E1AE83}" srcOrd="0" destOrd="0" parTransId="{58D8FD43-C30C-4948-8C14-E1DAED64F063}" sibTransId="{FDF9D3AF-1A31-4D29-BF8B-0FF3E4E8326A}"/>
    <dgm:cxn modelId="{F85BC652-D1CC-44D4-8008-00BB7C61230D}" type="presOf" srcId="{CCF59233-426B-4CE3-9C99-B3A5A1BB18A2}" destId="{CBBEF997-504C-4383-8CC9-27AB65A27371}" srcOrd="1" destOrd="0" presId="urn:microsoft.com/office/officeart/2008/layout/HorizontalMultiLevelHierarchy"/>
    <dgm:cxn modelId="{5EDBCE54-2D89-4DDC-9A21-33C648B190A0}" type="presOf" srcId="{61EB133E-9DEE-444A-970C-78712BD4F728}" destId="{09D9178F-4580-4173-A6A9-FB705706284A}" srcOrd="0" destOrd="0" presId="urn:microsoft.com/office/officeart/2008/layout/HorizontalMultiLevelHierarchy"/>
    <dgm:cxn modelId="{E76C5C76-B754-42A0-96C5-720B6C64239B}" type="presOf" srcId="{D3894A15-1164-4539-BF69-BAA6FFA0E44F}" destId="{D49CE2F5-0C91-4212-B2A2-9980980E2F98}" srcOrd="0" destOrd="0" presId="urn:microsoft.com/office/officeart/2008/layout/HorizontalMultiLevelHierarchy"/>
    <dgm:cxn modelId="{B4378F76-46AE-4889-BA46-7BA79A7F5B76}" type="presOf" srcId="{E3BFE5BC-07ED-43DA-B41C-589609D7B185}" destId="{BF69801C-E1B6-40A8-874E-192F21D431C9}" srcOrd="0" destOrd="0" presId="urn:microsoft.com/office/officeart/2008/layout/HorizontalMultiLevelHierarchy"/>
    <dgm:cxn modelId="{18E5C477-0F01-4D23-B33F-EE950A69D526}" type="presOf" srcId="{83A8A04A-F5C7-479F-A8EE-1CBDE1577332}" destId="{68FD931D-DF78-48DA-BC62-BB61B9671D51}" srcOrd="0" destOrd="0" presId="urn:microsoft.com/office/officeart/2008/layout/HorizontalMultiLevelHierarchy"/>
    <dgm:cxn modelId="{EE02CF59-76BF-411B-9A7D-C8A40309F6B7}" srcId="{E673913D-DE39-48B5-BFFF-CA0510F3148E}" destId="{69A2C6D7-94ED-4A30-BB68-4E6AC2DA0AB1}" srcOrd="2" destOrd="0" parTransId="{89C349A8-AB00-40DE-A8FD-FF592F2C2C89}" sibTransId="{93C15526-9135-4FBE-B956-3338AE6330EC}"/>
    <dgm:cxn modelId="{B78A765A-EC73-42EB-B0EE-2537E4323FCD}" type="presOf" srcId="{8488BDC5-CBB0-4E7E-BDEC-47ADF553EABE}" destId="{25BA3DED-48C5-476E-B058-3827BEF40148}" srcOrd="1" destOrd="0" presId="urn:microsoft.com/office/officeart/2008/layout/HorizontalMultiLevelHierarchy"/>
    <dgm:cxn modelId="{1A7A9A7C-5208-4FBB-B454-DFC65B54A15F}" type="presOf" srcId="{BC593CF9-AF24-4A93-BF41-06F7865B925A}" destId="{429CEB74-FA14-433A-B80C-9BCC19CEF8FD}" srcOrd="1" destOrd="0" presId="urn:microsoft.com/office/officeart/2008/layout/HorizontalMultiLevelHierarchy"/>
    <dgm:cxn modelId="{0531E77C-7C77-4DCD-A1B4-58D9ACC48D46}" srcId="{5C94C4A4-599A-45C6-8908-63B902565511}" destId="{E572DBB4-7F0C-454C-9A86-E714EBC4045A}" srcOrd="2" destOrd="0" parTransId="{C6472CB0-BF45-4A9E-920C-205DE2DFFC9E}" sibTransId="{50EF0B3E-D22F-4F4A-9888-1AD3CAA10E39}"/>
    <dgm:cxn modelId="{D4280C7D-4C42-49D1-86A9-8BEDD7F9B597}" type="presOf" srcId="{F62BBA88-553B-4262-BFC7-649CD93C5864}" destId="{A9653597-4302-4831-9C61-923E2EE9B30A}" srcOrd="0" destOrd="0" presId="urn:microsoft.com/office/officeart/2008/layout/HorizontalMultiLevelHierarchy"/>
    <dgm:cxn modelId="{01CA247E-5A4E-4FE3-9EA5-06D29EC6D8D1}" srcId="{4892C5FE-C6B7-4EC7-9651-1DE4E71C7C7F}" destId="{D888CD9A-C76F-4B5A-BAA9-A40BDFE35F0C}" srcOrd="0" destOrd="0" parTransId="{61EB133E-9DEE-444A-970C-78712BD4F728}" sibTransId="{8AE8B9A3-50D6-412C-BEAD-63717AC90F59}"/>
    <dgm:cxn modelId="{8F56767F-CF51-403A-8036-F8B2C5E6A744}" srcId="{68FE3CF2-4463-4741-9DD8-C6E04495C5A6}" destId="{EB984B71-08A6-47E6-BE39-D56272BEC8A2}" srcOrd="0" destOrd="0" parTransId="{56AD7EE5-3F4A-4826-BC3E-B513BB1C8A74}" sibTransId="{2CC23B33-F9E6-4978-B40C-3D33AF9E55D7}"/>
    <dgm:cxn modelId="{29335D83-0472-42B1-B824-E422BFAD0A52}" type="presOf" srcId="{690D0156-2518-48F9-8615-65171B2FA9E0}" destId="{8A1EEB9F-724D-4E71-82ED-2573AA03A495}" srcOrd="1" destOrd="0" presId="urn:microsoft.com/office/officeart/2008/layout/HorizontalMultiLevelHierarchy"/>
    <dgm:cxn modelId="{3A018E83-8CD2-4D92-A295-5E2007FD1CF4}" srcId="{E673913D-DE39-48B5-BFFF-CA0510F3148E}" destId="{F6A4E0DE-F7B0-4D4F-B93C-DB09598321B1}" srcOrd="0" destOrd="0" parTransId="{B7CCB483-18D5-4400-944F-6D36CA634D19}" sibTransId="{205DC698-573F-46FD-B8DE-AFD0C7620068}"/>
    <dgm:cxn modelId="{B32DC183-4B25-4928-8866-F4D3850C9348}" srcId="{A4C41960-85B8-4F3F-8A66-30946572FFC2}" destId="{3C175F82-3768-44F3-B233-4CBA39E3A717}" srcOrd="0" destOrd="0" parTransId="{CD20C576-C7DF-4DC3-B1B3-88C7B56B3419}" sibTransId="{A08A2946-DEC2-4211-BD40-E621C23BFA83}"/>
    <dgm:cxn modelId="{886CDA85-0188-4088-8E40-6DB57759B09C}" type="presOf" srcId="{2D7C8FBE-1BCB-41B3-90B3-698216F8ECF0}" destId="{8E392E4E-DEEB-4387-B2D9-D0607EA52AAD}" srcOrd="0" destOrd="0" presId="urn:microsoft.com/office/officeart/2008/layout/HorizontalMultiLevelHierarchy"/>
    <dgm:cxn modelId="{FD05F185-CA7A-4995-8126-08EFD93A5842}" type="presOf" srcId="{3456F1D5-13DA-46A6-8CA2-810F6D8875EB}" destId="{0E56200E-6A2D-4D3F-9548-6F1A4E264E9B}" srcOrd="0" destOrd="0" presId="urn:microsoft.com/office/officeart/2008/layout/HorizontalMultiLevelHierarchy"/>
    <dgm:cxn modelId="{B020098A-DD61-4AEB-9073-A0572B26AC09}" type="presOf" srcId="{1B213C4C-47C7-4015-BB4C-E236F8EB2E4F}" destId="{AA1F5FB6-2413-463E-8545-E62BF798A81F}" srcOrd="0" destOrd="0" presId="urn:microsoft.com/office/officeart/2008/layout/HorizontalMultiLevelHierarchy"/>
    <dgm:cxn modelId="{AA31838A-CD88-4D20-9846-F4EE84DE5FEA}" srcId="{5C94C4A4-599A-45C6-8908-63B902565511}" destId="{4892C5FE-C6B7-4EC7-9651-1DE4E71C7C7F}" srcOrd="3" destOrd="0" parTransId="{AEDF02F1-33E2-4147-88FE-2129834E439E}" sibTransId="{55DD01CB-6330-475E-A9F2-2DC81E9C9798}"/>
    <dgm:cxn modelId="{F1B79F8A-D9AE-4A7E-A47C-74D6642E5A90}" type="presOf" srcId="{58D8FD43-C30C-4948-8C14-E1DAED64F063}" destId="{83655A31-1B61-4BF4-915E-5E8B446F4F10}" srcOrd="0" destOrd="0" presId="urn:microsoft.com/office/officeart/2008/layout/HorizontalMultiLevelHierarchy"/>
    <dgm:cxn modelId="{48E4958B-8A7A-46F2-A011-A26D1938E55B}" srcId="{257AF894-61BD-4CCB-8281-D4288EA0F069}" destId="{EF09618B-AD5C-4A92-9051-201CEB2206B4}" srcOrd="0" destOrd="0" parTransId="{BC593CF9-AF24-4A93-BF41-06F7865B925A}" sibTransId="{3347F263-B1BA-4314-B31F-412E4BF3BFEB}"/>
    <dgm:cxn modelId="{72BBCF90-A265-4390-9217-D6A44A06CE4A}" type="presOf" srcId="{48422A35-64FC-467D-B5B8-B60F8B0E03D1}" destId="{402CA776-04CC-4B2E-B37E-AF0F2158E2EB}" srcOrd="0" destOrd="0" presId="urn:microsoft.com/office/officeart/2008/layout/HorizontalMultiLevelHierarchy"/>
    <dgm:cxn modelId="{EF4C6391-DC48-4FFB-8B05-9DEF96692246}" type="presOf" srcId="{B7CCB483-18D5-4400-944F-6D36CA634D19}" destId="{A8FA3C19-516C-48D2-AE78-E5309DEA2951}" srcOrd="0" destOrd="0" presId="urn:microsoft.com/office/officeart/2008/layout/HorizontalMultiLevelHierarchy"/>
    <dgm:cxn modelId="{CA87B495-FD94-49E0-8014-985A61ADAF22}" type="presOf" srcId="{FDABBE65-45C1-450D-B57A-58D5B63E69D0}" destId="{71D9DD29-1681-4DC6-B60A-14A65F92991D}" srcOrd="0" destOrd="0" presId="urn:microsoft.com/office/officeart/2008/layout/HorizontalMultiLevelHierarchy"/>
    <dgm:cxn modelId="{BD00C197-0C97-44DA-B72C-835692C21B4B}" type="presOf" srcId="{56AD7EE5-3F4A-4826-BC3E-B513BB1C8A74}" destId="{C44F0691-BD5B-48B8-A417-4C22D3C132A3}" srcOrd="0" destOrd="0" presId="urn:microsoft.com/office/officeart/2008/layout/HorizontalMultiLevelHierarchy"/>
    <dgm:cxn modelId="{C7012F9A-C7FD-497E-BA92-0C0694DE24AE}" type="presOf" srcId="{FA1B5264-204F-4A25-B5BD-CDCB2C33BD71}" destId="{BD3DBA98-5B2D-4CD3-B596-217CBC3C41A1}" srcOrd="1" destOrd="0" presId="urn:microsoft.com/office/officeart/2008/layout/HorizontalMultiLevelHierarchy"/>
    <dgm:cxn modelId="{4C48309B-0AEC-4001-B86C-91D137C7EE60}" type="presOf" srcId="{FA5546ED-383D-437C-9808-F8C1CC01295D}" destId="{17D0368A-B05B-40C8-B135-887DB315EE15}" srcOrd="0" destOrd="0" presId="urn:microsoft.com/office/officeart/2008/layout/HorizontalMultiLevelHierarchy"/>
    <dgm:cxn modelId="{5F4ABA9B-6DA9-4CA5-9E4B-C175A517B682}" type="presOf" srcId="{E572DBB4-7F0C-454C-9A86-E714EBC4045A}" destId="{2ECD1B25-6307-465F-BB65-B8CFC3176938}" srcOrd="0" destOrd="0" presId="urn:microsoft.com/office/officeart/2008/layout/HorizontalMultiLevelHierarchy"/>
    <dgm:cxn modelId="{82FF629C-86AB-4987-B358-AE7F58D92088}" type="presOf" srcId="{83A8A04A-F5C7-479F-A8EE-1CBDE1577332}" destId="{547EC4A8-2B2A-4E09-B03A-23B6C19F2458}" srcOrd="1" destOrd="0" presId="urn:microsoft.com/office/officeart/2008/layout/HorizontalMultiLevelHierarchy"/>
    <dgm:cxn modelId="{54166E9C-6268-4E1D-94B0-98E6849AD41C}" type="presOf" srcId="{78ECDA13-F2AD-4FE0-AA41-8DFD1948EDBE}" destId="{A1B3A268-F0EE-42FB-8F36-0425B1865373}" srcOrd="1" destOrd="0" presId="urn:microsoft.com/office/officeart/2008/layout/HorizontalMultiLevelHierarchy"/>
    <dgm:cxn modelId="{DA25929D-9255-4F31-91EA-A0A89CC7909B}" type="presOf" srcId="{4892C5FE-C6B7-4EC7-9651-1DE4E71C7C7F}" destId="{A27125A2-A69C-43EC-8A81-6A3EA506BA88}" srcOrd="0" destOrd="0" presId="urn:microsoft.com/office/officeart/2008/layout/HorizontalMultiLevelHierarchy"/>
    <dgm:cxn modelId="{34A1889E-72E5-4A22-BE30-7C3D90746C69}" type="presOf" srcId="{3C89BA04-84F9-45DD-9933-D6B3909A21B3}" destId="{468F9943-532D-4935-886B-95586D029AA6}" srcOrd="0" destOrd="0" presId="urn:microsoft.com/office/officeart/2008/layout/HorizontalMultiLevelHierarchy"/>
    <dgm:cxn modelId="{9AE3EC9F-D923-4AC4-BBF6-C34A48C4770F}" srcId="{E572DBB4-7F0C-454C-9A86-E714EBC4045A}" destId="{83EE5FF3-43C9-4D60-B70F-F056C9CAA168}" srcOrd="1" destOrd="0" parTransId="{2EEEBBF9-906B-4A42-9739-A1C3240EDA3E}" sibTransId="{E3660056-2400-4212-9EE3-C7E5DE4150EA}"/>
    <dgm:cxn modelId="{9DD706A3-7E68-48C7-958D-F3188132C459}" type="presOf" srcId="{3456F1D5-13DA-46A6-8CA2-810F6D8875EB}" destId="{9C875FC5-F7FD-4377-9650-33F82020AEB7}" srcOrd="1" destOrd="0" presId="urn:microsoft.com/office/officeart/2008/layout/HorizontalMultiLevelHierarchy"/>
    <dgm:cxn modelId="{67B55AAB-4898-41BB-B74A-C8519A9C5F2E}" type="presOf" srcId="{4C838E4E-EEB1-4FCD-822E-FCF8E07BF920}" destId="{D977EB13-2572-40CF-867C-8665CEF0918A}" srcOrd="0" destOrd="0" presId="urn:microsoft.com/office/officeart/2008/layout/HorizontalMultiLevelHierarchy"/>
    <dgm:cxn modelId="{EE9893AC-6C0D-48FA-AF11-2153621E29D4}" type="presOf" srcId="{6AD31C30-B35C-4F9A-9531-867831F6C278}" destId="{902551E0-5E61-4BD3-AE3E-DD62C1F7E1EF}" srcOrd="0" destOrd="0" presId="urn:microsoft.com/office/officeart/2008/layout/HorizontalMultiLevelHierarchy"/>
    <dgm:cxn modelId="{71DA9FAF-C921-481E-AB43-087BC2991620}" type="presOf" srcId="{690D0156-2518-48F9-8615-65171B2FA9E0}" destId="{285680C0-2F0A-4468-974B-2000F4820B0C}" srcOrd="0" destOrd="0" presId="urn:microsoft.com/office/officeart/2008/layout/HorizontalMultiLevelHierarchy"/>
    <dgm:cxn modelId="{9298F6B1-3F8C-44B4-B12B-FBBDCC9A2DDA}" srcId="{5C94C4A4-599A-45C6-8908-63B902565511}" destId="{68FE3CF2-4463-4741-9DD8-C6E04495C5A6}" srcOrd="5" destOrd="0" parTransId="{8EF2D271-AEDE-4F66-93B2-3AA42BDE2866}" sibTransId="{920AB43B-5FA8-40B6-9085-A77E6641D77A}"/>
    <dgm:cxn modelId="{949AA3B3-2C25-475A-A9FF-505A35665EB1}" type="presOf" srcId="{8EF2D271-AEDE-4F66-93B2-3AA42BDE2866}" destId="{4503DD10-2D91-4AD3-BF35-F3AFD3C8E225}" srcOrd="1" destOrd="0" presId="urn:microsoft.com/office/officeart/2008/layout/HorizontalMultiLevelHierarchy"/>
    <dgm:cxn modelId="{690ACEB3-1899-42B0-B1E2-3764CDE6A782}" srcId="{5C94C4A4-599A-45C6-8908-63B902565511}" destId="{E673913D-DE39-48B5-BFFF-CA0510F3148E}" srcOrd="4" destOrd="0" parTransId="{B6D6BF11-47D3-437F-83F9-78AEBD275EC5}" sibTransId="{AE05E59A-149E-4D8B-A5EA-AD90F5C90D98}"/>
    <dgm:cxn modelId="{18100ABD-6E7F-4628-9FC3-C5508C07DC71}" type="presOf" srcId="{8EF2D271-AEDE-4F66-93B2-3AA42BDE2866}" destId="{7BCA7C24-B30E-4035-8202-EB020AD2C366}" srcOrd="0" destOrd="0" presId="urn:microsoft.com/office/officeart/2008/layout/HorizontalMultiLevelHierarchy"/>
    <dgm:cxn modelId="{19F9D9BF-5BB9-4847-B52C-7F2D83D98F34}" type="presOf" srcId="{2EEEBBF9-906B-4A42-9739-A1C3240EDA3E}" destId="{0BF82838-868C-441A-BE0F-970D06AE5620}" srcOrd="1" destOrd="0" presId="urn:microsoft.com/office/officeart/2008/layout/HorizontalMultiLevelHierarchy"/>
    <dgm:cxn modelId="{572D25C3-67E7-4479-B717-EAF385C08A6C}" srcId="{8E9202E9-74D5-4BA1-B477-5729F2981803}" destId="{48422A35-64FC-467D-B5B8-B60F8B0E03D1}" srcOrd="0" destOrd="0" parTransId="{FA5546ED-383D-437C-9808-F8C1CC01295D}" sibTransId="{F7040E1C-1858-4076-8B07-1FAD1E18AD5C}"/>
    <dgm:cxn modelId="{E59D1BC7-2866-4D8D-A911-4B039D841FBF}" type="presOf" srcId="{2888F6CB-068E-45FD-A17C-A036A878E886}" destId="{16469918-6566-4401-8FD8-70911AF3972D}" srcOrd="1" destOrd="0" presId="urn:microsoft.com/office/officeart/2008/layout/HorizontalMultiLevelHierarchy"/>
    <dgm:cxn modelId="{D219E4C8-3A66-4114-92A4-CEDE11AE07AA}" type="presOf" srcId="{FA5546ED-383D-437C-9808-F8C1CC01295D}" destId="{DB55CBAB-B5BE-43D0-B8B6-9C6A07E6BE94}" srcOrd="1" destOrd="0" presId="urn:microsoft.com/office/officeart/2008/layout/HorizontalMultiLevelHierarchy"/>
    <dgm:cxn modelId="{F673C4C9-E7ED-46DA-A5F2-3CF5590D4FDC}" type="presOf" srcId="{B6D6BF11-47D3-437F-83F9-78AEBD275EC5}" destId="{17D98AF2-C70B-464B-A419-1700C992A3FB}" srcOrd="0" destOrd="0" presId="urn:microsoft.com/office/officeart/2008/layout/HorizontalMultiLevelHierarchy"/>
    <dgm:cxn modelId="{6C9D63CB-09FB-4A82-8ABC-175A762C2E8F}" type="presOf" srcId="{B4896CAE-FEA7-4325-9072-D89D24F53F6D}" destId="{9D89A58B-7685-4EF8-B24F-57D579954CE3}" srcOrd="1" destOrd="0" presId="urn:microsoft.com/office/officeart/2008/layout/HorizontalMultiLevelHierarchy"/>
    <dgm:cxn modelId="{04367FCB-A2F7-47E1-B422-82CA96A4F572}" type="presOf" srcId="{2C2BDA29-1AAF-4819-BCD3-4356770975F8}" destId="{3336B9C1-C2D4-4E13-B4FB-34600C08F65D}" srcOrd="1" destOrd="0" presId="urn:microsoft.com/office/officeart/2008/layout/HorizontalMultiLevelHierarchy"/>
    <dgm:cxn modelId="{3E6AD2CB-1F67-4570-95F7-3F15E9E1686E}" type="presOf" srcId="{ACE90168-5985-4B32-A6D9-5AC85AE70DBF}" destId="{9353C2CE-1F2B-4E73-BC17-D5CA30147412}" srcOrd="1" destOrd="0" presId="urn:microsoft.com/office/officeart/2008/layout/HorizontalMultiLevelHierarchy"/>
    <dgm:cxn modelId="{C39BDFCB-0E7A-4970-B5DE-8A7C759A31D9}" type="presOf" srcId="{5760CBA1-A414-4AD0-8F00-1989BE716A80}" destId="{8E06FF45-1F00-426F-BF86-DBF51189F54B}" srcOrd="1" destOrd="0" presId="urn:microsoft.com/office/officeart/2008/layout/HorizontalMultiLevelHierarchy"/>
    <dgm:cxn modelId="{6A0837CF-22F4-4487-A0DC-8920F8C4595B}" type="presOf" srcId="{89C349A8-AB00-40DE-A8FD-FF592F2C2C89}" destId="{F389A47F-CF45-4EDC-9577-1199E7F2F54C}" srcOrd="0" destOrd="0" presId="urn:microsoft.com/office/officeart/2008/layout/HorizontalMultiLevelHierarchy"/>
    <dgm:cxn modelId="{9C453BD2-DF88-4BBC-B6A2-B542BCAAAE27}" srcId="{257AF894-61BD-4CCB-8281-D4288EA0F069}" destId="{2730C1FF-F60C-48F4-8C77-10926758BC2E}" srcOrd="1" destOrd="0" parTransId="{816E5A8B-4B90-4401-BF31-E20FA1D8EFDD}" sibTransId="{1003AFA5-C7F1-4E9C-B210-2D2B10F2DB0F}"/>
    <dgm:cxn modelId="{AEF353D2-6077-45CF-8282-FA3588FFF7FF}" type="presOf" srcId="{83A824BB-71F2-4737-97EF-F5EE46D40658}" destId="{66930F95-D87A-4220-8E45-630054F82C4E}" srcOrd="0" destOrd="0" presId="urn:microsoft.com/office/officeart/2008/layout/HorizontalMultiLevelHierarchy"/>
    <dgm:cxn modelId="{B00BA8D2-C2C2-472B-B3C6-976ED2E3557F}" type="presOf" srcId="{6BF51CB7-58F5-4A5C-9934-9FD8251EF26A}" destId="{781275D7-9427-4B7F-8334-07AB7C08EB7B}" srcOrd="0" destOrd="0" presId="urn:microsoft.com/office/officeart/2008/layout/HorizontalMultiLevelHierarchy"/>
    <dgm:cxn modelId="{AE0F43D4-0EDE-4A13-AC16-B7986974E9BB}" type="presOf" srcId="{8E19C7B9-E77E-41E8-A5BC-B38430143EB1}" destId="{C88503E3-3775-4281-8DFB-8491D4576897}" srcOrd="0" destOrd="0" presId="urn:microsoft.com/office/officeart/2008/layout/HorizontalMultiLevelHierarchy"/>
    <dgm:cxn modelId="{287592D6-389B-4063-9896-5576E59F88DD}" type="presOf" srcId="{F6A4E0DE-F7B0-4D4F-B93C-DB09598321B1}" destId="{670936E7-52D1-48D6-8C3F-6EDE7F103ADC}" srcOrd="0" destOrd="0" presId="urn:microsoft.com/office/officeart/2008/layout/HorizontalMultiLevelHierarchy"/>
    <dgm:cxn modelId="{6F9D2CDD-316F-48C5-BA1D-C2C2A149DE31}" srcId="{83A824BB-71F2-4737-97EF-F5EE46D40658}" destId="{257AF894-61BD-4CCB-8281-D4288EA0F069}" srcOrd="1" destOrd="0" parTransId="{6B51E6FD-3D4D-4952-9D4E-889DA83CC465}" sibTransId="{5C2CF82E-B317-4E76-9690-E429B64FEAA1}"/>
    <dgm:cxn modelId="{08FE99DE-CD74-4B74-9A53-0749A549ACEA}" type="presOf" srcId="{01F6419F-38A6-4BB8-B33C-1232844AC3DD}" destId="{81115D42-BA3B-4D4F-969A-45C09F2681BA}" srcOrd="0" destOrd="0" presId="urn:microsoft.com/office/officeart/2008/layout/HorizontalMultiLevelHierarchy"/>
    <dgm:cxn modelId="{6BB9F9DF-BECB-4F95-BEB7-D4E89D4A5280}" srcId="{0B4C30C1-80C5-43CD-A656-9321748F70FF}" destId="{1B213C4C-47C7-4015-BB4C-E236F8EB2E4F}" srcOrd="0" destOrd="0" parTransId="{F62BBA88-553B-4262-BFC7-649CD93C5864}" sibTransId="{8B9E96C2-877A-43E1-9B4B-26846C162385}"/>
    <dgm:cxn modelId="{402F86E0-37F3-4FBE-B968-ECFD69A373F5}" srcId="{AAA1562E-EBEA-4E25-9921-96BA9379E569}" destId="{931A3006-3376-4DA3-BEAE-F5D2EECB53D6}" srcOrd="1" destOrd="0" parTransId="{8488BDC5-CBB0-4E7E-BDEC-47ADF553EABE}" sibTransId="{9FF75DB4-F4E9-4E44-B4AC-76C4545BFA54}"/>
    <dgm:cxn modelId="{728072E1-15E5-4645-9377-4E1FCB01971A}" type="presOf" srcId="{8E9202E9-74D5-4BA1-B477-5729F2981803}" destId="{536653F4-8BCD-4014-8A68-4560205905A0}" srcOrd="0" destOrd="0" presId="urn:microsoft.com/office/officeart/2008/layout/HorizontalMultiLevelHierarchy"/>
    <dgm:cxn modelId="{FD18E7E3-0E68-47FA-8480-3C245566323E}" type="presOf" srcId="{816E5A8B-4B90-4401-BF31-E20FA1D8EFDD}" destId="{DE19B022-98B8-4937-85B0-ADA4F1516BB2}" srcOrd="0" destOrd="0" presId="urn:microsoft.com/office/officeart/2008/layout/HorizontalMultiLevelHierarchy"/>
    <dgm:cxn modelId="{146BD2E5-0978-4A69-8DC1-149C0A243E5B}" type="presOf" srcId="{CCF59233-426B-4CE3-9C99-B3A5A1BB18A2}" destId="{74552EA1-C04E-4BB0-B872-274AFD9AFDAD}" srcOrd="0" destOrd="0" presId="urn:microsoft.com/office/officeart/2008/layout/HorizontalMultiLevelHierarchy"/>
    <dgm:cxn modelId="{FF4320E8-8597-4CB3-92CD-61EB4E9A484B}" type="presOf" srcId="{5C94C4A4-599A-45C6-8908-63B902565511}" destId="{E149490F-255F-43D6-9025-653E4DC74104}" srcOrd="0" destOrd="0" presId="urn:microsoft.com/office/officeart/2008/layout/HorizontalMultiLevelHierarchy"/>
    <dgm:cxn modelId="{EBDF33E8-970B-40C8-A20B-DD44FFB22000}" srcId="{68FE3CF2-4463-4741-9DD8-C6E04495C5A6}" destId="{01F6419F-38A6-4BB8-B33C-1232844AC3DD}" srcOrd="1" destOrd="0" parTransId="{D9D285DB-5B89-48FE-86AE-773B9DEF32D9}" sibTransId="{6933C810-5A3E-49D5-984B-23E300D983C9}"/>
    <dgm:cxn modelId="{508936EA-CEBD-4E7B-BB55-D36C2B3AB976}" type="presOf" srcId="{2730C1FF-F60C-48F4-8C77-10926758BC2E}" destId="{213035DF-AAEF-4579-9089-5BB255F03326}" srcOrd="0" destOrd="0" presId="urn:microsoft.com/office/officeart/2008/layout/HorizontalMultiLevelHierarchy"/>
    <dgm:cxn modelId="{C5B075ED-7566-4B57-817E-1031136112C6}" srcId="{5C94C4A4-599A-45C6-8908-63B902565511}" destId="{D3894A15-1164-4539-BF69-BAA6FFA0E44F}" srcOrd="6" destOrd="0" parTransId="{3C89BA04-84F9-45DD-9933-D6B3909A21B3}" sibTransId="{953A65CA-4060-47F3-A620-4BA8F00B65F0}"/>
    <dgm:cxn modelId="{2C7DDBED-1657-42DC-AFB5-3B69037415B5}" type="presOf" srcId="{2888F6CB-068E-45FD-A17C-A036A878E886}" destId="{DAB7EBA4-69E5-48DE-9F59-543842CFBEC0}" srcOrd="0" destOrd="0" presId="urn:microsoft.com/office/officeart/2008/layout/HorizontalMultiLevelHierarchy"/>
    <dgm:cxn modelId="{42EC26EF-7CCF-4E97-A2E4-F9D24364157A}" srcId="{5C94C4A4-599A-45C6-8908-63B902565511}" destId="{8E9202E9-74D5-4BA1-B477-5729F2981803}" srcOrd="1" destOrd="0" parTransId="{ACE90168-5985-4B32-A6D9-5AC85AE70DBF}" sibTransId="{38B6307B-847C-47FA-80BE-11E30A07AB01}"/>
    <dgm:cxn modelId="{13AF2DEF-C267-4DD7-9509-693688352D93}" type="presOf" srcId="{C6472CB0-BF45-4A9E-920C-205DE2DFFC9E}" destId="{99622AA1-B3E9-49FC-A934-DF5A82806199}" srcOrd="0" destOrd="0" presId="urn:microsoft.com/office/officeart/2008/layout/HorizontalMultiLevelHierarchy"/>
    <dgm:cxn modelId="{43BE96EF-DD60-4D3B-9F07-FDB61EC11ECC}" srcId="{0B4C30C1-80C5-43CD-A656-9321748F70FF}" destId="{A4C41960-85B8-4F3F-8A66-30946572FFC2}" srcOrd="1" destOrd="0" parTransId="{78ECDA13-F2AD-4FE0-AA41-8DFD1948EDBE}" sibTransId="{90D40BF7-5A1A-4C53-A552-F0A7DF3EBF33}"/>
    <dgm:cxn modelId="{01F7A4F0-3F89-4C35-9B18-E2CD63C6AFBC}" srcId="{83A824BB-71F2-4737-97EF-F5EE46D40658}" destId="{AAA1562E-EBEA-4E25-9921-96BA9379E569}" srcOrd="4" destOrd="0" parTransId="{8E19C7B9-E77E-41E8-A5BC-B38430143EB1}" sibTransId="{E2C0593E-EEED-42EA-8FE7-EF5D3D046196}"/>
    <dgm:cxn modelId="{E89FE9F4-079F-460F-990A-CC53E55052E6}" type="presOf" srcId="{3C89BA04-84F9-45DD-9933-D6B3909A21B3}" destId="{52CC5A90-905A-466B-8D00-3E2905F14EFE}" srcOrd="1" destOrd="0" presId="urn:microsoft.com/office/officeart/2008/layout/HorizontalMultiLevelHierarchy"/>
    <dgm:cxn modelId="{C84E59F6-E11C-4CF4-B79E-D806C7BA0D54}" type="presOf" srcId="{4287C479-5F2D-4250-B8F7-1CEF2F92F1DC}" destId="{7DB1B30B-B137-4956-B438-CA94F90D692A}" srcOrd="0" destOrd="0" presId="urn:microsoft.com/office/officeart/2008/layout/HorizontalMultiLevelHierarchy"/>
    <dgm:cxn modelId="{0CCFB5F9-4B82-47A6-A074-DA4099178C6D}" type="presOf" srcId="{ACE90168-5985-4B32-A6D9-5AC85AE70DBF}" destId="{33183EDE-C95D-49E2-81E7-77FBC1DC5003}" srcOrd="0" destOrd="0" presId="urn:microsoft.com/office/officeart/2008/layout/HorizontalMultiLevelHierarchy"/>
    <dgm:cxn modelId="{2A2737FA-6181-4564-B1C0-701669ADAA5F}" type="presOf" srcId="{D9D285DB-5B89-48FE-86AE-773B9DEF32D9}" destId="{4C476B9E-F6BD-4A44-A142-D32CFFEDAB58}" srcOrd="1" destOrd="0" presId="urn:microsoft.com/office/officeart/2008/layout/HorizontalMultiLevelHierarchy"/>
    <dgm:cxn modelId="{0264D7FA-00EB-487E-9FC5-44FA06E5E2DE}" type="presOf" srcId="{D888CD9A-C76F-4B5A-BAA9-A40BDFE35F0C}" destId="{7D585283-F0DF-4090-8A2E-C550310EEA47}" srcOrd="0" destOrd="0" presId="urn:microsoft.com/office/officeart/2008/layout/HorizontalMultiLevelHierarchy"/>
    <dgm:cxn modelId="{E163B0FE-FF1E-443C-8F0A-762477184FCF}" srcId="{931A3006-3376-4DA3-BEAE-F5D2EECB53D6}" destId="{A78546A8-40BE-4F10-8027-DAC622FCE42E}" srcOrd="1" destOrd="0" parTransId="{1A3FD6DD-B0C3-41E1-BDA0-1DCFADF53CAF}" sibTransId="{4CD9536B-22DD-4942-A852-1E6E22FE99F1}"/>
    <dgm:cxn modelId="{1583562A-C1E6-414C-B8A7-A360F71AB76B}" type="presParOf" srcId="{D977EB13-2572-40CF-867C-8665CEF0918A}" destId="{F64CAF14-A2BB-4647-935B-472DD8A0E41E}" srcOrd="0" destOrd="0" presId="urn:microsoft.com/office/officeart/2008/layout/HorizontalMultiLevelHierarchy"/>
    <dgm:cxn modelId="{1FD015BE-AA09-4D47-AF99-DFA7FD1773BF}" type="presParOf" srcId="{F64CAF14-A2BB-4647-935B-472DD8A0E41E}" destId="{E149490F-255F-43D6-9025-653E4DC74104}" srcOrd="0" destOrd="0" presId="urn:microsoft.com/office/officeart/2008/layout/HorizontalMultiLevelHierarchy"/>
    <dgm:cxn modelId="{DEC58444-FC36-404F-9D8F-431CEAAD8E2E}" type="presParOf" srcId="{F64CAF14-A2BB-4647-935B-472DD8A0E41E}" destId="{AB5FAE46-740F-4658-BD8F-2A8AECC8DCE2}" srcOrd="1" destOrd="0" presId="urn:microsoft.com/office/officeart/2008/layout/HorizontalMultiLevelHierarchy"/>
    <dgm:cxn modelId="{2F6210FC-9D87-42A3-8822-D02DA8E30F8F}" type="presParOf" srcId="{AB5FAE46-740F-4658-BD8F-2A8AECC8DCE2}" destId="{1D0BFEC7-8CE1-49AA-88AC-FE8B6574C044}" srcOrd="0" destOrd="0" presId="urn:microsoft.com/office/officeart/2008/layout/HorizontalMultiLevelHierarchy"/>
    <dgm:cxn modelId="{4012FE30-347D-4D00-AB7D-1A5AF08F0A49}" type="presParOf" srcId="{1D0BFEC7-8CE1-49AA-88AC-FE8B6574C044}" destId="{C859642D-DDB5-4FC1-B13E-55EE550474B3}" srcOrd="0" destOrd="0" presId="urn:microsoft.com/office/officeart/2008/layout/HorizontalMultiLevelHierarchy"/>
    <dgm:cxn modelId="{BA987281-FC1E-4ACE-8A71-F8261F412AD3}" type="presParOf" srcId="{AB5FAE46-740F-4658-BD8F-2A8AECC8DCE2}" destId="{AFE251C2-FE31-4718-B34F-DC6FF8A875AB}" srcOrd="1" destOrd="0" presId="urn:microsoft.com/office/officeart/2008/layout/HorizontalMultiLevelHierarchy"/>
    <dgm:cxn modelId="{68516BE0-FF3B-4F91-AF82-F3C798690819}" type="presParOf" srcId="{AFE251C2-FE31-4718-B34F-DC6FF8A875AB}" destId="{66930F95-D87A-4220-8E45-630054F82C4E}" srcOrd="0" destOrd="0" presId="urn:microsoft.com/office/officeart/2008/layout/HorizontalMultiLevelHierarchy"/>
    <dgm:cxn modelId="{AFE910B7-6B33-42DD-B05D-47D55FCA4D5B}" type="presParOf" srcId="{AFE251C2-FE31-4718-B34F-DC6FF8A875AB}" destId="{7738586E-FF84-4230-BE47-9F9485492B74}" srcOrd="1" destOrd="0" presId="urn:microsoft.com/office/officeart/2008/layout/HorizontalMultiLevelHierarchy"/>
    <dgm:cxn modelId="{25516412-DE66-4267-B7C4-76E02126288B}" type="presParOf" srcId="{7738586E-FF84-4230-BE47-9F9485492B74}" destId="{998D7691-4681-4BAD-81C3-27F22651702D}" srcOrd="0" destOrd="0" presId="urn:microsoft.com/office/officeart/2008/layout/HorizontalMultiLevelHierarchy"/>
    <dgm:cxn modelId="{4637D630-49B8-4FAB-84C2-C0BBBF87D188}" type="presParOf" srcId="{998D7691-4681-4BAD-81C3-27F22651702D}" destId="{BD3DBA98-5B2D-4CD3-B596-217CBC3C41A1}" srcOrd="0" destOrd="0" presId="urn:microsoft.com/office/officeart/2008/layout/HorizontalMultiLevelHierarchy"/>
    <dgm:cxn modelId="{FE91D47F-C5C9-479F-910A-4FC426DC35B4}" type="presParOf" srcId="{7738586E-FF84-4230-BE47-9F9485492B74}" destId="{CF0009A4-2A17-4746-B67A-5D7121CD4717}" srcOrd="1" destOrd="0" presId="urn:microsoft.com/office/officeart/2008/layout/HorizontalMultiLevelHierarchy"/>
    <dgm:cxn modelId="{7C920F10-F5F8-4816-B153-71676D6B1F8F}" type="presParOf" srcId="{CF0009A4-2A17-4746-B67A-5D7121CD4717}" destId="{A73C9B61-33C0-4C20-A2D4-A19B64BA67C3}" srcOrd="0" destOrd="0" presId="urn:microsoft.com/office/officeart/2008/layout/HorizontalMultiLevelHierarchy"/>
    <dgm:cxn modelId="{8438D9E3-8D94-4F05-85C2-9DC918A7625B}" type="presParOf" srcId="{CF0009A4-2A17-4746-B67A-5D7121CD4717}" destId="{1F394BD3-FF34-4B01-9D54-20C7F8D4EA18}" srcOrd="1" destOrd="0" presId="urn:microsoft.com/office/officeart/2008/layout/HorizontalMultiLevelHierarchy"/>
    <dgm:cxn modelId="{C4DD2ED5-867B-4572-B91C-70347FBD57E0}" type="presParOf" srcId="{1F394BD3-FF34-4B01-9D54-20C7F8D4EA18}" destId="{A9653597-4302-4831-9C61-923E2EE9B30A}" srcOrd="0" destOrd="0" presId="urn:microsoft.com/office/officeart/2008/layout/HorizontalMultiLevelHierarchy"/>
    <dgm:cxn modelId="{C42065B5-370A-4BB0-851C-111C383EFE00}" type="presParOf" srcId="{A9653597-4302-4831-9C61-923E2EE9B30A}" destId="{4459770B-C3AB-4681-B7E6-600D49CE5FA2}" srcOrd="0" destOrd="0" presId="urn:microsoft.com/office/officeart/2008/layout/HorizontalMultiLevelHierarchy"/>
    <dgm:cxn modelId="{48EDEA52-9975-4BEC-9476-193469359A5B}" type="presParOf" srcId="{1F394BD3-FF34-4B01-9D54-20C7F8D4EA18}" destId="{3CD26FAD-6EC2-487C-8B8C-AE6C4C81D6E7}" srcOrd="1" destOrd="0" presId="urn:microsoft.com/office/officeart/2008/layout/HorizontalMultiLevelHierarchy"/>
    <dgm:cxn modelId="{5DF2029E-2888-45BB-B3B4-AC2C7769F03D}" type="presParOf" srcId="{3CD26FAD-6EC2-487C-8B8C-AE6C4C81D6E7}" destId="{AA1F5FB6-2413-463E-8545-E62BF798A81F}" srcOrd="0" destOrd="0" presId="urn:microsoft.com/office/officeart/2008/layout/HorizontalMultiLevelHierarchy"/>
    <dgm:cxn modelId="{75B76D6F-125A-4AD8-B8C2-A88266144056}" type="presParOf" srcId="{3CD26FAD-6EC2-487C-8B8C-AE6C4C81D6E7}" destId="{12D04DAB-7E41-4813-B458-078AB559E765}" srcOrd="1" destOrd="0" presId="urn:microsoft.com/office/officeart/2008/layout/HorizontalMultiLevelHierarchy"/>
    <dgm:cxn modelId="{E68D500A-094B-430B-B6F2-4A866EF73CD7}" type="presParOf" srcId="{1F394BD3-FF34-4B01-9D54-20C7F8D4EA18}" destId="{D179CE70-5E36-42C0-BB77-D560A80CBA8C}" srcOrd="2" destOrd="0" presId="urn:microsoft.com/office/officeart/2008/layout/HorizontalMultiLevelHierarchy"/>
    <dgm:cxn modelId="{153799BD-7773-4A32-81D3-157DCB6AC20C}" type="presParOf" srcId="{D179CE70-5E36-42C0-BB77-D560A80CBA8C}" destId="{A1B3A268-F0EE-42FB-8F36-0425B1865373}" srcOrd="0" destOrd="0" presId="urn:microsoft.com/office/officeart/2008/layout/HorizontalMultiLevelHierarchy"/>
    <dgm:cxn modelId="{26D2B0A2-4799-438F-AA93-E06EFFEC0B6D}" type="presParOf" srcId="{1F394BD3-FF34-4B01-9D54-20C7F8D4EA18}" destId="{3FB21C35-2F14-4263-92A8-A2DBC11A66F7}" srcOrd="3" destOrd="0" presId="urn:microsoft.com/office/officeart/2008/layout/HorizontalMultiLevelHierarchy"/>
    <dgm:cxn modelId="{52C89543-4A4A-466E-95B7-AFA43F25A067}" type="presParOf" srcId="{3FB21C35-2F14-4263-92A8-A2DBC11A66F7}" destId="{CBEDC677-71AE-4682-80B4-443B409FD03E}" srcOrd="0" destOrd="0" presId="urn:microsoft.com/office/officeart/2008/layout/HorizontalMultiLevelHierarchy"/>
    <dgm:cxn modelId="{2BC8B0F5-C0E0-471B-B593-4B42C4632252}" type="presParOf" srcId="{3FB21C35-2F14-4263-92A8-A2DBC11A66F7}" destId="{2AE7A883-553A-4E96-9826-8733F8B43583}" srcOrd="1" destOrd="0" presId="urn:microsoft.com/office/officeart/2008/layout/HorizontalMultiLevelHierarchy"/>
    <dgm:cxn modelId="{64E82AF3-1271-43D5-8F6D-4561A39F0712}" type="presParOf" srcId="{2AE7A883-553A-4E96-9826-8733F8B43583}" destId="{2C47770A-A281-4DBC-82C2-4FE4EEF58B90}" srcOrd="0" destOrd="0" presId="urn:microsoft.com/office/officeart/2008/layout/HorizontalMultiLevelHierarchy"/>
    <dgm:cxn modelId="{F883F613-7B74-44E6-9033-C040F149B6C3}" type="presParOf" srcId="{2C47770A-A281-4DBC-82C2-4FE4EEF58B90}" destId="{BD96C05C-FA76-4AE2-95DE-70ED19171089}" srcOrd="0" destOrd="0" presId="urn:microsoft.com/office/officeart/2008/layout/HorizontalMultiLevelHierarchy"/>
    <dgm:cxn modelId="{83F39BA5-D6C6-4276-A7AE-5B04193DAA55}" type="presParOf" srcId="{2AE7A883-553A-4E96-9826-8733F8B43583}" destId="{9BEF096B-81BF-4461-9319-CB1BBEAD451A}" srcOrd="1" destOrd="0" presId="urn:microsoft.com/office/officeart/2008/layout/HorizontalMultiLevelHierarchy"/>
    <dgm:cxn modelId="{A60EB158-46C5-474B-8B97-237C69F24BEF}" type="presParOf" srcId="{9BEF096B-81BF-4461-9319-CB1BBEAD451A}" destId="{772051FB-ECEC-4D75-B228-798B4BDCD27A}" srcOrd="0" destOrd="0" presId="urn:microsoft.com/office/officeart/2008/layout/HorizontalMultiLevelHierarchy"/>
    <dgm:cxn modelId="{FACD5DF6-C557-4857-AD43-AA21C2C70870}" type="presParOf" srcId="{9BEF096B-81BF-4461-9319-CB1BBEAD451A}" destId="{C158F056-F851-4EFC-BA89-F84E1B8A5017}" srcOrd="1" destOrd="0" presId="urn:microsoft.com/office/officeart/2008/layout/HorizontalMultiLevelHierarchy"/>
    <dgm:cxn modelId="{517831D9-627A-4F6B-A753-8D43321B53D1}" type="presParOf" srcId="{1F394BD3-FF34-4B01-9D54-20C7F8D4EA18}" destId="{2DD7B853-35FC-4307-8FA6-AC67D754A0D8}" srcOrd="4" destOrd="0" presId="urn:microsoft.com/office/officeart/2008/layout/HorizontalMultiLevelHierarchy"/>
    <dgm:cxn modelId="{5082B717-947F-49B5-8F84-0A86B6D5E56E}" type="presParOf" srcId="{2DD7B853-35FC-4307-8FA6-AC67D754A0D8}" destId="{3336B9C1-C2D4-4E13-B4FB-34600C08F65D}" srcOrd="0" destOrd="0" presId="urn:microsoft.com/office/officeart/2008/layout/HorizontalMultiLevelHierarchy"/>
    <dgm:cxn modelId="{3B4F2EE3-1729-4B95-B434-C7F76669E0E4}" type="presParOf" srcId="{1F394BD3-FF34-4B01-9D54-20C7F8D4EA18}" destId="{6AA45857-AD0E-420F-A69E-76E0303E4DDF}" srcOrd="5" destOrd="0" presId="urn:microsoft.com/office/officeart/2008/layout/HorizontalMultiLevelHierarchy"/>
    <dgm:cxn modelId="{13F76D45-2683-43FD-A05A-D73AD3F8AC70}" type="presParOf" srcId="{6AA45857-AD0E-420F-A69E-76E0303E4DDF}" destId="{71D9DD29-1681-4DC6-B60A-14A65F92991D}" srcOrd="0" destOrd="0" presId="urn:microsoft.com/office/officeart/2008/layout/HorizontalMultiLevelHierarchy"/>
    <dgm:cxn modelId="{BE47AF54-533D-4159-B70B-505C70E616AD}" type="presParOf" srcId="{6AA45857-AD0E-420F-A69E-76E0303E4DDF}" destId="{80B08B57-DE69-46B1-9DC4-CB5BDD8E5E4F}" srcOrd="1" destOrd="0" presId="urn:microsoft.com/office/officeart/2008/layout/HorizontalMultiLevelHierarchy"/>
    <dgm:cxn modelId="{BF45CF26-70C0-40FB-B11C-D2194AEB1127}" type="presParOf" srcId="{7738586E-FF84-4230-BE47-9F9485492B74}" destId="{5C0618BD-AFB9-4ED2-84EC-C49ACDE9D531}" srcOrd="2" destOrd="0" presId="urn:microsoft.com/office/officeart/2008/layout/HorizontalMultiLevelHierarchy"/>
    <dgm:cxn modelId="{1B4FBC3E-9E8C-456B-ACE3-53614511B3DC}" type="presParOf" srcId="{5C0618BD-AFB9-4ED2-84EC-C49ACDE9D531}" destId="{6CF86383-F191-4E78-8B9B-63D9579A20D5}" srcOrd="0" destOrd="0" presId="urn:microsoft.com/office/officeart/2008/layout/HorizontalMultiLevelHierarchy"/>
    <dgm:cxn modelId="{EBD41EDC-A87E-4FDF-8574-44CCB537A2F6}" type="presParOf" srcId="{7738586E-FF84-4230-BE47-9F9485492B74}" destId="{03A7F2DA-8333-4EB1-AED2-D482D24B9704}" srcOrd="3" destOrd="0" presId="urn:microsoft.com/office/officeart/2008/layout/HorizontalMultiLevelHierarchy"/>
    <dgm:cxn modelId="{3C18EABA-ED7B-4ADE-8FB8-8E3A8D3F7DC9}" type="presParOf" srcId="{03A7F2DA-8333-4EB1-AED2-D482D24B9704}" destId="{455B3219-F0A1-453D-8B17-5B8F08C6A554}" srcOrd="0" destOrd="0" presId="urn:microsoft.com/office/officeart/2008/layout/HorizontalMultiLevelHierarchy"/>
    <dgm:cxn modelId="{83E5DB3D-8C97-4F47-B86E-F0736A80C2F2}" type="presParOf" srcId="{03A7F2DA-8333-4EB1-AED2-D482D24B9704}" destId="{0372C749-2FC5-475D-90F9-1960BAE5ADD6}" srcOrd="1" destOrd="0" presId="urn:microsoft.com/office/officeart/2008/layout/HorizontalMultiLevelHierarchy"/>
    <dgm:cxn modelId="{F18985BA-E281-47CB-AA83-D5175B3F1A63}" type="presParOf" srcId="{0372C749-2FC5-475D-90F9-1960BAE5ADD6}" destId="{EC8F7BBD-43AB-47D5-AAAD-DA2E6A5016B4}" srcOrd="0" destOrd="0" presId="urn:microsoft.com/office/officeart/2008/layout/HorizontalMultiLevelHierarchy"/>
    <dgm:cxn modelId="{EB0F60A5-CFA3-4E65-AD00-AE69B99C4F73}" type="presParOf" srcId="{EC8F7BBD-43AB-47D5-AAAD-DA2E6A5016B4}" destId="{429CEB74-FA14-433A-B80C-9BCC19CEF8FD}" srcOrd="0" destOrd="0" presId="urn:microsoft.com/office/officeart/2008/layout/HorizontalMultiLevelHierarchy"/>
    <dgm:cxn modelId="{6C009597-ED81-4714-9EB2-7A73BD0F2123}" type="presParOf" srcId="{0372C749-2FC5-475D-90F9-1960BAE5ADD6}" destId="{FB284FF8-1AFF-4C7A-8410-2EF310279FB0}" srcOrd="1" destOrd="0" presId="urn:microsoft.com/office/officeart/2008/layout/HorizontalMultiLevelHierarchy"/>
    <dgm:cxn modelId="{99EF92F7-627C-462D-9A7E-23429C75D715}" type="presParOf" srcId="{FB284FF8-1AFF-4C7A-8410-2EF310279FB0}" destId="{239B1415-5C3D-4767-B6E7-B4ED179C83D7}" srcOrd="0" destOrd="0" presId="urn:microsoft.com/office/officeart/2008/layout/HorizontalMultiLevelHierarchy"/>
    <dgm:cxn modelId="{16276F1E-52D0-4BDC-8C72-BC47A494A640}" type="presParOf" srcId="{FB284FF8-1AFF-4C7A-8410-2EF310279FB0}" destId="{72FADFCB-9286-46A5-B323-4E4BD604113B}" srcOrd="1" destOrd="0" presId="urn:microsoft.com/office/officeart/2008/layout/HorizontalMultiLevelHierarchy"/>
    <dgm:cxn modelId="{F33C2038-2DF0-4624-A468-393EE8CCC580}" type="presParOf" srcId="{0372C749-2FC5-475D-90F9-1960BAE5ADD6}" destId="{DE19B022-98B8-4937-85B0-ADA4F1516BB2}" srcOrd="2" destOrd="0" presId="urn:microsoft.com/office/officeart/2008/layout/HorizontalMultiLevelHierarchy"/>
    <dgm:cxn modelId="{079D65F6-0FB5-4C7B-9B8E-A923E2B4F0D8}" type="presParOf" srcId="{DE19B022-98B8-4937-85B0-ADA4F1516BB2}" destId="{30F7A590-6A6D-4802-B027-0C6E80319813}" srcOrd="0" destOrd="0" presId="urn:microsoft.com/office/officeart/2008/layout/HorizontalMultiLevelHierarchy"/>
    <dgm:cxn modelId="{7161B3C5-0BAC-41B7-8EAB-20E1D764A446}" type="presParOf" srcId="{0372C749-2FC5-475D-90F9-1960BAE5ADD6}" destId="{893C53D7-4705-4702-B9F0-348C2080BF04}" srcOrd="3" destOrd="0" presId="urn:microsoft.com/office/officeart/2008/layout/HorizontalMultiLevelHierarchy"/>
    <dgm:cxn modelId="{31B72A67-DEC9-40E3-BE0E-074A9BF67AB5}" type="presParOf" srcId="{893C53D7-4705-4702-B9F0-348C2080BF04}" destId="{213035DF-AAEF-4579-9089-5BB255F03326}" srcOrd="0" destOrd="0" presId="urn:microsoft.com/office/officeart/2008/layout/HorizontalMultiLevelHierarchy"/>
    <dgm:cxn modelId="{F5E2BC31-7FFB-4029-A56D-6204E1D6A5A7}" type="presParOf" srcId="{893C53D7-4705-4702-B9F0-348C2080BF04}" destId="{EB998AE6-322E-48FC-89AD-4AD6E80CA9A2}" srcOrd="1" destOrd="0" presId="urn:microsoft.com/office/officeart/2008/layout/HorizontalMultiLevelHierarchy"/>
    <dgm:cxn modelId="{C82B7A6E-1ACA-4971-B802-91B224569128}" type="presParOf" srcId="{7738586E-FF84-4230-BE47-9F9485492B74}" destId="{FF16EDA9-100C-44C8-BAAC-F2F86EE6A26F}" srcOrd="4" destOrd="0" presId="urn:microsoft.com/office/officeart/2008/layout/HorizontalMultiLevelHierarchy"/>
    <dgm:cxn modelId="{2C90EF62-A34A-4978-9652-F45AF67399A9}" type="presParOf" srcId="{FF16EDA9-100C-44C8-BAAC-F2F86EE6A26F}" destId="{32AC58D5-CCF4-422C-9EB3-E12965E6E09C}" srcOrd="0" destOrd="0" presId="urn:microsoft.com/office/officeart/2008/layout/HorizontalMultiLevelHierarchy"/>
    <dgm:cxn modelId="{5B3DCE5D-E827-45E1-BED5-5EE8D08A6519}" type="presParOf" srcId="{7738586E-FF84-4230-BE47-9F9485492B74}" destId="{14634CCA-AC30-459E-A381-B8932DE1779D}" srcOrd="5" destOrd="0" presId="urn:microsoft.com/office/officeart/2008/layout/HorizontalMultiLevelHierarchy"/>
    <dgm:cxn modelId="{112637D6-BB03-4197-B64E-52C3E43E916B}" type="presParOf" srcId="{14634CCA-AC30-459E-A381-B8932DE1779D}" destId="{5A527624-6EA8-4563-A237-1168BCB6D5F8}" srcOrd="0" destOrd="0" presId="urn:microsoft.com/office/officeart/2008/layout/HorizontalMultiLevelHierarchy"/>
    <dgm:cxn modelId="{E386D3A0-4853-4013-83E2-065F043377EA}" type="presParOf" srcId="{14634CCA-AC30-459E-A381-B8932DE1779D}" destId="{62A61F88-323E-4F7D-9C2D-FF44EDE3E5A8}" srcOrd="1" destOrd="0" presId="urn:microsoft.com/office/officeart/2008/layout/HorizontalMultiLevelHierarchy"/>
    <dgm:cxn modelId="{63374C40-66F9-4B4A-A47D-B13D40B82661}" type="presParOf" srcId="{7738586E-FF84-4230-BE47-9F9485492B74}" destId="{A65AC88A-600F-4D35-A5C1-BE1B4A21CC0F}" srcOrd="6" destOrd="0" presId="urn:microsoft.com/office/officeart/2008/layout/HorizontalMultiLevelHierarchy"/>
    <dgm:cxn modelId="{045EEC92-ACDA-4549-B9BA-472DCF7ED3B0}" type="presParOf" srcId="{A65AC88A-600F-4D35-A5C1-BE1B4A21CC0F}" destId="{50B582DC-7F65-410C-A6CD-2498AD367418}" srcOrd="0" destOrd="0" presId="urn:microsoft.com/office/officeart/2008/layout/HorizontalMultiLevelHierarchy"/>
    <dgm:cxn modelId="{9CC11A5C-1F9B-41D6-8050-8E4B606A4600}" type="presParOf" srcId="{7738586E-FF84-4230-BE47-9F9485492B74}" destId="{79ECBC8A-CCDA-4D7A-94B8-8853DB90A990}" srcOrd="7" destOrd="0" presId="urn:microsoft.com/office/officeart/2008/layout/HorizontalMultiLevelHierarchy"/>
    <dgm:cxn modelId="{89067637-3A5C-4913-A878-775D8F059E77}" type="presParOf" srcId="{79ECBC8A-CCDA-4D7A-94B8-8853DB90A990}" destId="{AB700D5A-C2F5-42D0-B766-B44FDB9DD7F4}" srcOrd="0" destOrd="0" presId="urn:microsoft.com/office/officeart/2008/layout/HorizontalMultiLevelHierarchy"/>
    <dgm:cxn modelId="{7AA79CF0-01B2-46A2-AE96-133C9775DCE5}" type="presParOf" srcId="{79ECBC8A-CCDA-4D7A-94B8-8853DB90A990}" destId="{B50B48DD-A512-4631-967A-0804D531AF8D}" srcOrd="1" destOrd="0" presId="urn:microsoft.com/office/officeart/2008/layout/HorizontalMultiLevelHierarchy"/>
    <dgm:cxn modelId="{2E9329A0-F1C0-42C8-B0FA-6201E1CBD847}" type="presParOf" srcId="{7738586E-FF84-4230-BE47-9F9485492B74}" destId="{C88503E3-3775-4281-8DFB-8491D4576897}" srcOrd="8" destOrd="0" presId="urn:microsoft.com/office/officeart/2008/layout/HorizontalMultiLevelHierarchy"/>
    <dgm:cxn modelId="{CE2F2D14-2626-4F9E-9AEE-358106D05F35}" type="presParOf" srcId="{C88503E3-3775-4281-8DFB-8491D4576897}" destId="{89E8488E-8761-422E-AE98-07EC8E1DD3EF}" srcOrd="0" destOrd="0" presId="urn:microsoft.com/office/officeart/2008/layout/HorizontalMultiLevelHierarchy"/>
    <dgm:cxn modelId="{3846173A-3164-4426-BB33-71BBE1DA49B2}" type="presParOf" srcId="{7738586E-FF84-4230-BE47-9F9485492B74}" destId="{3DD61D66-FDB7-4DF7-812D-2D3A718A5A06}" srcOrd="9" destOrd="0" presId="urn:microsoft.com/office/officeart/2008/layout/HorizontalMultiLevelHierarchy"/>
    <dgm:cxn modelId="{667B3243-6D87-4725-93BB-7DE032E26F33}" type="presParOf" srcId="{3DD61D66-FDB7-4DF7-812D-2D3A718A5A06}" destId="{87326D21-FE97-4B8C-958C-0F3F2A260360}" srcOrd="0" destOrd="0" presId="urn:microsoft.com/office/officeart/2008/layout/HorizontalMultiLevelHierarchy"/>
    <dgm:cxn modelId="{4B3D5458-234B-4B67-9A38-E28BE7BD839F}" type="presParOf" srcId="{3DD61D66-FDB7-4DF7-812D-2D3A718A5A06}" destId="{219DD042-8214-4A64-B949-30DAD27ED106}" srcOrd="1" destOrd="0" presId="urn:microsoft.com/office/officeart/2008/layout/HorizontalMultiLevelHierarchy"/>
    <dgm:cxn modelId="{1DE0758F-869B-48B6-A430-7896BD57CB2B}" type="presParOf" srcId="{219DD042-8214-4A64-B949-30DAD27ED106}" destId="{74552EA1-C04E-4BB0-B872-274AFD9AFDAD}" srcOrd="0" destOrd="0" presId="urn:microsoft.com/office/officeart/2008/layout/HorizontalMultiLevelHierarchy"/>
    <dgm:cxn modelId="{B7590B6D-D09E-443C-842F-A78B2CAC820F}" type="presParOf" srcId="{74552EA1-C04E-4BB0-B872-274AFD9AFDAD}" destId="{CBBEF997-504C-4383-8CC9-27AB65A27371}" srcOrd="0" destOrd="0" presId="urn:microsoft.com/office/officeart/2008/layout/HorizontalMultiLevelHierarchy"/>
    <dgm:cxn modelId="{46A7D10C-8851-4286-8D08-BFD0990241E1}" type="presParOf" srcId="{219DD042-8214-4A64-B949-30DAD27ED106}" destId="{A47BE625-115D-42F2-AD59-1A6BFF9A20A5}" srcOrd="1" destOrd="0" presId="urn:microsoft.com/office/officeart/2008/layout/HorizontalMultiLevelHierarchy"/>
    <dgm:cxn modelId="{27709D87-53DD-44B3-841D-2CEDE034B2AE}" type="presParOf" srcId="{A47BE625-115D-42F2-AD59-1A6BFF9A20A5}" destId="{4F60BA6B-978C-40F3-9697-67988EEA5BB5}" srcOrd="0" destOrd="0" presId="urn:microsoft.com/office/officeart/2008/layout/HorizontalMultiLevelHierarchy"/>
    <dgm:cxn modelId="{A37B735E-D05D-42A3-B213-E459F8779F13}" type="presParOf" srcId="{A47BE625-115D-42F2-AD59-1A6BFF9A20A5}" destId="{0CA0BF54-4301-4619-B9FD-D795C89321B3}" srcOrd="1" destOrd="0" presId="urn:microsoft.com/office/officeart/2008/layout/HorizontalMultiLevelHierarchy"/>
    <dgm:cxn modelId="{B4D6D915-192E-42A5-A47A-C87B628C941F}" type="presParOf" srcId="{219DD042-8214-4A64-B949-30DAD27ED106}" destId="{83A849B4-0CE0-4ABF-A3CA-586CAB852B14}" srcOrd="2" destOrd="0" presId="urn:microsoft.com/office/officeart/2008/layout/HorizontalMultiLevelHierarchy"/>
    <dgm:cxn modelId="{792C7A18-21AB-4DF3-8E38-BC5B00EFF168}" type="presParOf" srcId="{83A849B4-0CE0-4ABF-A3CA-586CAB852B14}" destId="{25BA3DED-48C5-476E-B058-3827BEF40148}" srcOrd="0" destOrd="0" presId="urn:microsoft.com/office/officeart/2008/layout/HorizontalMultiLevelHierarchy"/>
    <dgm:cxn modelId="{2CB41B79-8FE3-462C-88EB-EC4FEC71456A}" type="presParOf" srcId="{219DD042-8214-4A64-B949-30DAD27ED106}" destId="{30B8C1F6-876F-4C61-8CC0-4B4EC070D4EE}" srcOrd="3" destOrd="0" presId="urn:microsoft.com/office/officeart/2008/layout/HorizontalMultiLevelHierarchy"/>
    <dgm:cxn modelId="{F0B1A087-EC34-40B0-AC53-A805ECC6D145}" type="presParOf" srcId="{30B8C1F6-876F-4C61-8CC0-4B4EC070D4EE}" destId="{D6E5CFEE-552B-49DE-946A-3D64388EEDE2}" srcOrd="0" destOrd="0" presId="urn:microsoft.com/office/officeart/2008/layout/HorizontalMultiLevelHierarchy"/>
    <dgm:cxn modelId="{0C6F39A0-A86D-4BEA-B87C-6241171F2271}" type="presParOf" srcId="{30B8C1F6-876F-4C61-8CC0-4B4EC070D4EE}" destId="{465444DE-2566-4EA1-804A-F3FD72AAB144}" srcOrd="1" destOrd="0" presId="urn:microsoft.com/office/officeart/2008/layout/HorizontalMultiLevelHierarchy"/>
    <dgm:cxn modelId="{670C3B8F-A8E0-49A0-88D7-703532F295A5}" type="presParOf" srcId="{465444DE-2566-4EA1-804A-F3FD72AAB144}" destId="{83655A31-1B61-4BF4-915E-5E8B446F4F10}" srcOrd="0" destOrd="0" presId="urn:microsoft.com/office/officeart/2008/layout/HorizontalMultiLevelHierarchy"/>
    <dgm:cxn modelId="{C6C08938-2251-4E48-BA00-8B13D01AA545}" type="presParOf" srcId="{83655A31-1B61-4BF4-915E-5E8B446F4F10}" destId="{92E397C1-6112-497C-B219-91248C96D98A}" srcOrd="0" destOrd="0" presId="urn:microsoft.com/office/officeart/2008/layout/HorizontalMultiLevelHierarchy"/>
    <dgm:cxn modelId="{61DE683B-23E5-4C63-BDC7-5752A75F07E2}" type="presParOf" srcId="{465444DE-2566-4EA1-804A-F3FD72AAB144}" destId="{79EFD991-0711-4C74-B46C-A1D2C5A1223B}" srcOrd="1" destOrd="0" presId="urn:microsoft.com/office/officeart/2008/layout/HorizontalMultiLevelHierarchy"/>
    <dgm:cxn modelId="{83692D9F-916D-411A-B1EF-9C648089BAAB}" type="presParOf" srcId="{79EFD991-0711-4C74-B46C-A1D2C5A1223B}" destId="{D4B28B8B-7246-4836-BE80-9FAD63B5614C}" srcOrd="0" destOrd="0" presId="urn:microsoft.com/office/officeart/2008/layout/HorizontalMultiLevelHierarchy"/>
    <dgm:cxn modelId="{B3FA3604-E9B6-4702-B31D-D2EBC15BF3F0}" type="presParOf" srcId="{79EFD991-0711-4C74-B46C-A1D2C5A1223B}" destId="{B657E76F-7D95-4F19-B1DB-D6E72E01900E}" srcOrd="1" destOrd="0" presId="urn:microsoft.com/office/officeart/2008/layout/HorizontalMultiLevelHierarchy"/>
    <dgm:cxn modelId="{37347E50-72F8-478E-87C8-2B78269B7F31}" type="presParOf" srcId="{465444DE-2566-4EA1-804A-F3FD72AAB144}" destId="{9093265D-2C75-4214-AB0F-5456D51A8240}" srcOrd="2" destOrd="0" presId="urn:microsoft.com/office/officeart/2008/layout/HorizontalMultiLevelHierarchy"/>
    <dgm:cxn modelId="{4881184E-300A-4D63-918C-2D83F17B7B2A}" type="presParOf" srcId="{9093265D-2C75-4214-AB0F-5456D51A8240}" destId="{41410AFD-EE52-4F90-9A5D-1B4C7ED64A8E}" srcOrd="0" destOrd="0" presId="urn:microsoft.com/office/officeart/2008/layout/HorizontalMultiLevelHierarchy"/>
    <dgm:cxn modelId="{2F9B0C76-C9BA-4079-95F7-6C671189EADB}" type="presParOf" srcId="{465444DE-2566-4EA1-804A-F3FD72AAB144}" destId="{A0D91B67-A705-4764-ACD0-7CBB09161232}" srcOrd="3" destOrd="0" presId="urn:microsoft.com/office/officeart/2008/layout/HorizontalMultiLevelHierarchy"/>
    <dgm:cxn modelId="{435E84E2-F516-4A13-8848-AC53A8D7738C}" type="presParOf" srcId="{A0D91B67-A705-4764-ACD0-7CBB09161232}" destId="{15D3E573-7CDB-4E10-95E7-48B752918428}" srcOrd="0" destOrd="0" presId="urn:microsoft.com/office/officeart/2008/layout/HorizontalMultiLevelHierarchy"/>
    <dgm:cxn modelId="{B0C470FE-6E77-42AE-851D-7F64849FDAAA}" type="presParOf" srcId="{A0D91B67-A705-4764-ACD0-7CBB09161232}" destId="{818D0B7E-5056-4922-B286-996A5E0F5AE0}" srcOrd="1" destOrd="0" presId="urn:microsoft.com/office/officeart/2008/layout/HorizontalMultiLevelHierarchy"/>
    <dgm:cxn modelId="{ED4490AB-CEF2-40AA-91B9-6014120CAC23}" type="presParOf" srcId="{AB5FAE46-740F-4658-BD8F-2A8AECC8DCE2}" destId="{33183EDE-C95D-49E2-81E7-77FBC1DC5003}" srcOrd="2" destOrd="0" presId="urn:microsoft.com/office/officeart/2008/layout/HorizontalMultiLevelHierarchy"/>
    <dgm:cxn modelId="{5708ED62-1162-4FA0-8266-2037E7617CE2}" type="presParOf" srcId="{33183EDE-C95D-49E2-81E7-77FBC1DC5003}" destId="{9353C2CE-1F2B-4E73-BC17-D5CA30147412}" srcOrd="0" destOrd="0" presId="urn:microsoft.com/office/officeart/2008/layout/HorizontalMultiLevelHierarchy"/>
    <dgm:cxn modelId="{5EEB82D2-93B0-4DF9-B34C-20088063EF95}" type="presParOf" srcId="{AB5FAE46-740F-4658-BD8F-2A8AECC8DCE2}" destId="{B82E09E9-7A11-4CC8-BADB-A82484B6E291}" srcOrd="3" destOrd="0" presId="urn:microsoft.com/office/officeart/2008/layout/HorizontalMultiLevelHierarchy"/>
    <dgm:cxn modelId="{E5772735-218E-417A-91C7-60A26C8C4169}" type="presParOf" srcId="{B82E09E9-7A11-4CC8-BADB-A82484B6E291}" destId="{536653F4-8BCD-4014-8A68-4560205905A0}" srcOrd="0" destOrd="0" presId="urn:microsoft.com/office/officeart/2008/layout/HorizontalMultiLevelHierarchy"/>
    <dgm:cxn modelId="{150E76B7-C523-4E70-8A51-EEA49268E4B1}" type="presParOf" srcId="{B82E09E9-7A11-4CC8-BADB-A82484B6E291}" destId="{4E460CBD-9F8B-4840-B3F1-BD8652AADB33}" srcOrd="1" destOrd="0" presId="urn:microsoft.com/office/officeart/2008/layout/HorizontalMultiLevelHierarchy"/>
    <dgm:cxn modelId="{340C9C2C-F22C-46A7-88CA-D78D1AA8E94B}" type="presParOf" srcId="{4E460CBD-9F8B-4840-B3F1-BD8652AADB33}" destId="{17D0368A-B05B-40C8-B135-887DB315EE15}" srcOrd="0" destOrd="0" presId="urn:microsoft.com/office/officeart/2008/layout/HorizontalMultiLevelHierarchy"/>
    <dgm:cxn modelId="{EC011638-DC04-4E95-888C-ADAFDB127194}" type="presParOf" srcId="{17D0368A-B05B-40C8-B135-887DB315EE15}" destId="{DB55CBAB-B5BE-43D0-B8B6-9C6A07E6BE94}" srcOrd="0" destOrd="0" presId="urn:microsoft.com/office/officeart/2008/layout/HorizontalMultiLevelHierarchy"/>
    <dgm:cxn modelId="{CF79AED0-3D87-4426-BA44-1266D3942CAB}" type="presParOf" srcId="{4E460CBD-9F8B-4840-B3F1-BD8652AADB33}" destId="{2862EFAD-66E1-4BD2-A664-6E0AAB0BE288}" srcOrd="1" destOrd="0" presId="urn:microsoft.com/office/officeart/2008/layout/HorizontalMultiLevelHierarchy"/>
    <dgm:cxn modelId="{C2933A39-5782-477D-9C78-45D1475ACF20}" type="presParOf" srcId="{2862EFAD-66E1-4BD2-A664-6E0AAB0BE288}" destId="{402CA776-04CC-4B2E-B37E-AF0F2158E2EB}" srcOrd="0" destOrd="0" presId="urn:microsoft.com/office/officeart/2008/layout/HorizontalMultiLevelHierarchy"/>
    <dgm:cxn modelId="{694CE4EA-55CB-4852-93A0-3A08994DA07F}" type="presParOf" srcId="{2862EFAD-66E1-4BD2-A664-6E0AAB0BE288}" destId="{CB6B3C89-B52D-4E6D-82A4-3A972E6C5037}" srcOrd="1" destOrd="0" presId="urn:microsoft.com/office/officeart/2008/layout/HorizontalMultiLevelHierarchy"/>
    <dgm:cxn modelId="{793F143D-C56D-42A3-8C6E-4C055ED5D729}" type="presParOf" srcId="{4E460CBD-9F8B-4840-B3F1-BD8652AADB33}" destId="{0E56200E-6A2D-4D3F-9548-6F1A4E264E9B}" srcOrd="2" destOrd="0" presId="urn:microsoft.com/office/officeart/2008/layout/HorizontalMultiLevelHierarchy"/>
    <dgm:cxn modelId="{CEF07739-DBEB-4170-9744-544AD400CDEA}" type="presParOf" srcId="{0E56200E-6A2D-4D3F-9548-6F1A4E264E9B}" destId="{9C875FC5-F7FD-4377-9650-33F82020AEB7}" srcOrd="0" destOrd="0" presId="urn:microsoft.com/office/officeart/2008/layout/HorizontalMultiLevelHierarchy"/>
    <dgm:cxn modelId="{8D8BA3EE-E455-40E2-A7AE-A113CDCDF4E7}" type="presParOf" srcId="{4E460CBD-9F8B-4840-B3F1-BD8652AADB33}" destId="{804CD25E-C2F1-40CF-9644-ED4F257824CD}" srcOrd="3" destOrd="0" presId="urn:microsoft.com/office/officeart/2008/layout/HorizontalMultiLevelHierarchy"/>
    <dgm:cxn modelId="{7C5796BE-002B-4B80-8D66-A6644E2C5AB0}" type="presParOf" srcId="{804CD25E-C2F1-40CF-9644-ED4F257824CD}" destId="{D84EBFA2-DDBB-4177-8A21-A5DFF446E7A7}" srcOrd="0" destOrd="0" presId="urn:microsoft.com/office/officeart/2008/layout/HorizontalMultiLevelHierarchy"/>
    <dgm:cxn modelId="{AACD5939-8627-4053-B932-E2875197E447}" type="presParOf" srcId="{804CD25E-C2F1-40CF-9644-ED4F257824CD}" destId="{0A10B826-A0A1-4AFD-B593-03947E7AC872}" srcOrd="1" destOrd="0" presId="urn:microsoft.com/office/officeart/2008/layout/HorizontalMultiLevelHierarchy"/>
    <dgm:cxn modelId="{34907C33-8678-4D76-97A3-F22CAA70B82E}" type="presParOf" srcId="{4E460CBD-9F8B-4840-B3F1-BD8652AADB33}" destId="{BF69801C-E1B6-40A8-874E-192F21D431C9}" srcOrd="4" destOrd="0" presId="urn:microsoft.com/office/officeart/2008/layout/HorizontalMultiLevelHierarchy"/>
    <dgm:cxn modelId="{6E9AB830-21E6-4E74-8478-08665E5413BE}" type="presParOf" srcId="{BF69801C-E1B6-40A8-874E-192F21D431C9}" destId="{987769F2-EE3B-40FC-A63C-DF2BF3917302}" srcOrd="0" destOrd="0" presId="urn:microsoft.com/office/officeart/2008/layout/HorizontalMultiLevelHierarchy"/>
    <dgm:cxn modelId="{415F1C63-9886-4276-97E5-7C728D739AFD}" type="presParOf" srcId="{4E460CBD-9F8B-4840-B3F1-BD8652AADB33}" destId="{5B6F8989-B775-48F1-8F17-7B57E75B6657}" srcOrd="5" destOrd="0" presId="urn:microsoft.com/office/officeart/2008/layout/HorizontalMultiLevelHierarchy"/>
    <dgm:cxn modelId="{9B90F060-A30B-45B9-983D-331BDF11D4AB}" type="presParOf" srcId="{5B6F8989-B775-48F1-8F17-7B57E75B6657}" destId="{902551E0-5E61-4BD3-AE3E-DD62C1F7E1EF}" srcOrd="0" destOrd="0" presId="urn:microsoft.com/office/officeart/2008/layout/HorizontalMultiLevelHierarchy"/>
    <dgm:cxn modelId="{3A6D71F1-F30A-4751-921A-D9395080DB75}" type="presParOf" srcId="{5B6F8989-B775-48F1-8F17-7B57E75B6657}" destId="{5CCF87E6-AD1C-4EAA-89D0-370CF7ED1CFB}" srcOrd="1" destOrd="0" presId="urn:microsoft.com/office/officeart/2008/layout/HorizontalMultiLevelHierarchy"/>
    <dgm:cxn modelId="{1A4DC1CB-CEB7-4BFE-A08A-7F2579162DFC}" type="presParOf" srcId="{AB5FAE46-740F-4658-BD8F-2A8AECC8DCE2}" destId="{99622AA1-B3E9-49FC-A934-DF5A82806199}" srcOrd="4" destOrd="0" presId="urn:microsoft.com/office/officeart/2008/layout/HorizontalMultiLevelHierarchy"/>
    <dgm:cxn modelId="{0C8512C8-6FD7-46BF-9B42-7A1D846F18B1}" type="presParOf" srcId="{99622AA1-B3E9-49FC-A934-DF5A82806199}" destId="{085D7476-7B55-4BF4-8C24-B684718A9FF3}" srcOrd="0" destOrd="0" presId="urn:microsoft.com/office/officeart/2008/layout/HorizontalMultiLevelHierarchy"/>
    <dgm:cxn modelId="{02A390C2-56B5-4982-914D-95D5810BD435}" type="presParOf" srcId="{AB5FAE46-740F-4658-BD8F-2A8AECC8DCE2}" destId="{65C20921-1BE7-400B-9C99-16DDD445FF70}" srcOrd="5" destOrd="0" presId="urn:microsoft.com/office/officeart/2008/layout/HorizontalMultiLevelHierarchy"/>
    <dgm:cxn modelId="{28CA96E1-34AA-457D-885B-467F68E31E0C}" type="presParOf" srcId="{65C20921-1BE7-400B-9C99-16DDD445FF70}" destId="{2ECD1B25-6307-465F-BB65-B8CFC3176938}" srcOrd="0" destOrd="0" presId="urn:microsoft.com/office/officeart/2008/layout/HorizontalMultiLevelHierarchy"/>
    <dgm:cxn modelId="{F6A624B8-4338-4831-B8D1-5C807A3783E9}" type="presParOf" srcId="{65C20921-1BE7-400B-9C99-16DDD445FF70}" destId="{6216040B-73D0-4746-9E34-BB1EAF552697}" srcOrd="1" destOrd="0" presId="urn:microsoft.com/office/officeart/2008/layout/HorizontalMultiLevelHierarchy"/>
    <dgm:cxn modelId="{74658BC4-996B-45CF-85DE-DFC7D26665E7}" type="presParOf" srcId="{6216040B-73D0-4746-9E34-BB1EAF552697}" destId="{DAB7EBA4-69E5-48DE-9F59-543842CFBEC0}" srcOrd="0" destOrd="0" presId="urn:microsoft.com/office/officeart/2008/layout/HorizontalMultiLevelHierarchy"/>
    <dgm:cxn modelId="{C25708BB-4D2D-4973-A2E1-5C2D55EE3B01}" type="presParOf" srcId="{DAB7EBA4-69E5-48DE-9F59-543842CFBEC0}" destId="{16469918-6566-4401-8FD8-70911AF3972D}" srcOrd="0" destOrd="0" presId="urn:microsoft.com/office/officeart/2008/layout/HorizontalMultiLevelHierarchy"/>
    <dgm:cxn modelId="{4A74E9DC-AF7D-4E26-8A7B-DB45EDF06699}" type="presParOf" srcId="{6216040B-73D0-4746-9E34-BB1EAF552697}" destId="{B2F7B717-DAE6-4130-A602-F6CFD0B4914C}" srcOrd="1" destOrd="0" presId="urn:microsoft.com/office/officeart/2008/layout/HorizontalMultiLevelHierarchy"/>
    <dgm:cxn modelId="{C393D3A9-FA86-44BB-BD23-435CEE9EFDC7}" type="presParOf" srcId="{B2F7B717-DAE6-4130-A602-F6CFD0B4914C}" destId="{781275D7-9427-4B7F-8334-07AB7C08EB7B}" srcOrd="0" destOrd="0" presId="urn:microsoft.com/office/officeart/2008/layout/HorizontalMultiLevelHierarchy"/>
    <dgm:cxn modelId="{5D8E2961-FEF9-4ACA-91EB-650967131CB5}" type="presParOf" srcId="{B2F7B717-DAE6-4130-A602-F6CFD0B4914C}" destId="{A8FBD43E-900E-44F1-88C9-AFEF94245484}" srcOrd="1" destOrd="0" presId="urn:microsoft.com/office/officeart/2008/layout/HorizontalMultiLevelHierarchy"/>
    <dgm:cxn modelId="{C1C1813E-AFF4-4BE6-8B6B-1296081FF687}" type="presParOf" srcId="{6216040B-73D0-4746-9E34-BB1EAF552697}" destId="{09A3B814-E300-45D2-8625-801D9DFE0F75}" srcOrd="2" destOrd="0" presId="urn:microsoft.com/office/officeart/2008/layout/HorizontalMultiLevelHierarchy"/>
    <dgm:cxn modelId="{D31DE696-A05D-4D77-A208-65E6331BE0C7}" type="presParOf" srcId="{09A3B814-E300-45D2-8625-801D9DFE0F75}" destId="{0BF82838-868C-441A-BE0F-970D06AE5620}" srcOrd="0" destOrd="0" presId="urn:microsoft.com/office/officeart/2008/layout/HorizontalMultiLevelHierarchy"/>
    <dgm:cxn modelId="{8D3AC4C1-B551-49D2-BAF8-47FD85D409F3}" type="presParOf" srcId="{6216040B-73D0-4746-9E34-BB1EAF552697}" destId="{DB624688-38D8-4CDF-9022-C7E972BDC488}" srcOrd="3" destOrd="0" presId="urn:microsoft.com/office/officeart/2008/layout/HorizontalMultiLevelHierarchy"/>
    <dgm:cxn modelId="{4DF0E034-DC56-4696-AD46-186DD6BB37E9}" type="presParOf" srcId="{DB624688-38D8-4CDF-9022-C7E972BDC488}" destId="{E5AB5B7F-A72D-4048-9E8C-5EFE3F270C70}" srcOrd="0" destOrd="0" presId="urn:microsoft.com/office/officeart/2008/layout/HorizontalMultiLevelHierarchy"/>
    <dgm:cxn modelId="{43766DA7-F595-4A62-9BE4-A1D0D0FE4D6D}" type="presParOf" srcId="{DB624688-38D8-4CDF-9022-C7E972BDC488}" destId="{DA9C580F-E4C2-4F2B-8EC1-30CF08373C5E}" srcOrd="1" destOrd="0" presId="urn:microsoft.com/office/officeart/2008/layout/HorizontalMultiLevelHierarchy"/>
    <dgm:cxn modelId="{3AF49EC3-A066-4330-950B-C42C6820E7F1}" type="presParOf" srcId="{AB5FAE46-740F-4658-BD8F-2A8AECC8DCE2}" destId="{73380368-DF34-4B0D-A372-ECDA8D1137AE}" srcOrd="6" destOrd="0" presId="urn:microsoft.com/office/officeart/2008/layout/HorizontalMultiLevelHierarchy"/>
    <dgm:cxn modelId="{B6593E7B-1126-4242-A17B-5053A2D975AF}" type="presParOf" srcId="{73380368-DF34-4B0D-A372-ECDA8D1137AE}" destId="{BB8DF61A-FC42-45E6-A27A-C4F700B1B023}" srcOrd="0" destOrd="0" presId="urn:microsoft.com/office/officeart/2008/layout/HorizontalMultiLevelHierarchy"/>
    <dgm:cxn modelId="{FFB07027-BD98-4BC1-8CC2-DE8B2A77556D}" type="presParOf" srcId="{AB5FAE46-740F-4658-BD8F-2A8AECC8DCE2}" destId="{8D1B2802-A480-41E2-8757-E0682F991E5D}" srcOrd="7" destOrd="0" presId="urn:microsoft.com/office/officeart/2008/layout/HorizontalMultiLevelHierarchy"/>
    <dgm:cxn modelId="{2644C348-21DA-4F69-AB56-9B4980566626}" type="presParOf" srcId="{8D1B2802-A480-41E2-8757-E0682F991E5D}" destId="{A27125A2-A69C-43EC-8A81-6A3EA506BA88}" srcOrd="0" destOrd="0" presId="urn:microsoft.com/office/officeart/2008/layout/HorizontalMultiLevelHierarchy"/>
    <dgm:cxn modelId="{A44325AF-2FEF-47A6-AAB1-FE70118C921A}" type="presParOf" srcId="{8D1B2802-A480-41E2-8757-E0682F991E5D}" destId="{A0DA3E1C-D2E3-4D86-8525-BE1ABECB71D8}" srcOrd="1" destOrd="0" presId="urn:microsoft.com/office/officeart/2008/layout/HorizontalMultiLevelHierarchy"/>
    <dgm:cxn modelId="{58C76AA6-EEC5-4CDC-B0C0-4799EE6A7F65}" type="presParOf" srcId="{A0DA3E1C-D2E3-4D86-8525-BE1ABECB71D8}" destId="{09D9178F-4580-4173-A6A9-FB705706284A}" srcOrd="0" destOrd="0" presId="urn:microsoft.com/office/officeart/2008/layout/HorizontalMultiLevelHierarchy"/>
    <dgm:cxn modelId="{F3D9877E-65DF-4A97-B88F-3B90276AA9CA}" type="presParOf" srcId="{09D9178F-4580-4173-A6A9-FB705706284A}" destId="{BA96DAFA-5DC3-4DED-AB62-9B25EC8244BF}" srcOrd="0" destOrd="0" presId="urn:microsoft.com/office/officeart/2008/layout/HorizontalMultiLevelHierarchy"/>
    <dgm:cxn modelId="{AC72D5BB-13F4-4974-9D9A-CE5303F353EC}" type="presParOf" srcId="{A0DA3E1C-D2E3-4D86-8525-BE1ABECB71D8}" destId="{48A7EA26-A3B5-4D3A-B7D1-BEF45361D33C}" srcOrd="1" destOrd="0" presId="urn:microsoft.com/office/officeart/2008/layout/HorizontalMultiLevelHierarchy"/>
    <dgm:cxn modelId="{51CFFC93-CA21-4FA7-BA7C-4B7C6D60B07F}" type="presParOf" srcId="{48A7EA26-A3B5-4D3A-B7D1-BEF45361D33C}" destId="{7D585283-F0DF-4090-8A2E-C550310EEA47}" srcOrd="0" destOrd="0" presId="urn:microsoft.com/office/officeart/2008/layout/HorizontalMultiLevelHierarchy"/>
    <dgm:cxn modelId="{F8ECA441-1824-4DAD-97BA-2B349BB44183}" type="presParOf" srcId="{48A7EA26-A3B5-4D3A-B7D1-BEF45361D33C}" destId="{1AEA709C-356C-4EBB-8B43-F4E0AEF04B2F}" srcOrd="1" destOrd="0" presId="urn:microsoft.com/office/officeart/2008/layout/HorizontalMultiLevelHierarchy"/>
    <dgm:cxn modelId="{D67E422E-EA8D-471A-96DC-19D5C198C587}" type="presParOf" srcId="{A0DA3E1C-D2E3-4D86-8525-BE1ABECB71D8}" destId="{E1D34EF6-C5B1-4605-A2C7-2517C6D0F9B4}" srcOrd="2" destOrd="0" presId="urn:microsoft.com/office/officeart/2008/layout/HorizontalMultiLevelHierarchy"/>
    <dgm:cxn modelId="{31B05F5B-8776-4ECB-AC9F-C50F9756A34A}" type="presParOf" srcId="{E1D34EF6-C5B1-4605-A2C7-2517C6D0F9B4}" destId="{17898287-1969-486D-AC65-6134C812A926}" srcOrd="0" destOrd="0" presId="urn:microsoft.com/office/officeart/2008/layout/HorizontalMultiLevelHierarchy"/>
    <dgm:cxn modelId="{9F428297-C4B7-4253-8084-949359078E9F}" type="presParOf" srcId="{A0DA3E1C-D2E3-4D86-8525-BE1ABECB71D8}" destId="{A63FBB18-BC76-4AC3-BB02-FA870099AB9B}" srcOrd="3" destOrd="0" presId="urn:microsoft.com/office/officeart/2008/layout/HorizontalMultiLevelHierarchy"/>
    <dgm:cxn modelId="{BF99CAEA-2FAD-498D-BA74-047EBA097DF4}" type="presParOf" srcId="{A63FBB18-BC76-4AC3-BB02-FA870099AB9B}" destId="{8E392E4E-DEEB-4387-B2D9-D0607EA52AAD}" srcOrd="0" destOrd="0" presId="urn:microsoft.com/office/officeart/2008/layout/HorizontalMultiLevelHierarchy"/>
    <dgm:cxn modelId="{B77E71E2-67EF-465D-AEB0-B29C5E92D742}" type="presParOf" srcId="{A63FBB18-BC76-4AC3-BB02-FA870099AB9B}" destId="{7801DA13-06EA-45DF-9FB8-A58CAD07CCF0}" srcOrd="1" destOrd="0" presId="urn:microsoft.com/office/officeart/2008/layout/HorizontalMultiLevelHierarchy"/>
    <dgm:cxn modelId="{FABDBCD6-5270-4FA0-8310-7298AAE89B6D}" type="presParOf" srcId="{AB5FAE46-740F-4658-BD8F-2A8AECC8DCE2}" destId="{17D98AF2-C70B-464B-A419-1700C992A3FB}" srcOrd="8" destOrd="0" presId="urn:microsoft.com/office/officeart/2008/layout/HorizontalMultiLevelHierarchy"/>
    <dgm:cxn modelId="{523254C5-0845-4279-B6E4-75A5F34B1EDB}" type="presParOf" srcId="{17D98AF2-C70B-464B-A419-1700C992A3FB}" destId="{95918960-DC82-40F9-97E8-F517223896D3}" srcOrd="0" destOrd="0" presId="urn:microsoft.com/office/officeart/2008/layout/HorizontalMultiLevelHierarchy"/>
    <dgm:cxn modelId="{7ED36226-504F-4025-BDDC-B2805EDC36ED}" type="presParOf" srcId="{AB5FAE46-740F-4658-BD8F-2A8AECC8DCE2}" destId="{EA50CB5A-3CAA-4442-8E6C-2370CAD74D73}" srcOrd="9" destOrd="0" presId="urn:microsoft.com/office/officeart/2008/layout/HorizontalMultiLevelHierarchy"/>
    <dgm:cxn modelId="{5CA6C477-A741-400C-9DA2-7122EF0A64D0}" type="presParOf" srcId="{EA50CB5A-3CAA-4442-8E6C-2370CAD74D73}" destId="{0E4E5147-C527-4558-A6B6-BB7337E1F775}" srcOrd="0" destOrd="0" presId="urn:microsoft.com/office/officeart/2008/layout/HorizontalMultiLevelHierarchy"/>
    <dgm:cxn modelId="{25AAC6CC-3070-472F-8AB1-891AD5FE03D0}" type="presParOf" srcId="{EA50CB5A-3CAA-4442-8E6C-2370CAD74D73}" destId="{07C8736E-4C09-4948-A8D9-6C1C5B454889}" srcOrd="1" destOrd="0" presId="urn:microsoft.com/office/officeart/2008/layout/HorizontalMultiLevelHierarchy"/>
    <dgm:cxn modelId="{C11FAFC3-9A1C-4786-ACF2-6A63390EB847}" type="presParOf" srcId="{07C8736E-4C09-4948-A8D9-6C1C5B454889}" destId="{A8FA3C19-516C-48D2-AE78-E5309DEA2951}" srcOrd="0" destOrd="0" presId="urn:microsoft.com/office/officeart/2008/layout/HorizontalMultiLevelHierarchy"/>
    <dgm:cxn modelId="{EFA39074-B78B-449F-BC47-6745B5B1E6C2}" type="presParOf" srcId="{A8FA3C19-516C-48D2-AE78-E5309DEA2951}" destId="{1E38FA68-6697-4A62-938A-6AECAEE20878}" srcOrd="0" destOrd="0" presId="urn:microsoft.com/office/officeart/2008/layout/HorizontalMultiLevelHierarchy"/>
    <dgm:cxn modelId="{581C1E63-514E-4CAC-AEC5-435018AE6369}" type="presParOf" srcId="{07C8736E-4C09-4948-A8D9-6C1C5B454889}" destId="{A2C34BE7-7DEE-4D24-A80B-81B2C71DF8E1}" srcOrd="1" destOrd="0" presId="urn:microsoft.com/office/officeart/2008/layout/HorizontalMultiLevelHierarchy"/>
    <dgm:cxn modelId="{EE7048EB-FAAD-42FF-BEC1-0B9DD5C3E816}" type="presParOf" srcId="{A2C34BE7-7DEE-4D24-A80B-81B2C71DF8E1}" destId="{670936E7-52D1-48D6-8C3F-6EDE7F103ADC}" srcOrd="0" destOrd="0" presId="urn:microsoft.com/office/officeart/2008/layout/HorizontalMultiLevelHierarchy"/>
    <dgm:cxn modelId="{DFEC64BE-744B-43D6-BB4D-BD8FB3BB0A61}" type="presParOf" srcId="{A2C34BE7-7DEE-4D24-A80B-81B2C71DF8E1}" destId="{B241E8E2-3EDC-4925-A771-81B1A31EA111}" srcOrd="1" destOrd="0" presId="urn:microsoft.com/office/officeart/2008/layout/HorizontalMultiLevelHierarchy"/>
    <dgm:cxn modelId="{3167F5FF-E39E-4FDE-9F60-7BF00C6314F7}" type="presParOf" srcId="{07C8736E-4C09-4948-A8D9-6C1C5B454889}" destId="{68FD931D-DF78-48DA-BC62-BB61B9671D51}" srcOrd="2" destOrd="0" presId="urn:microsoft.com/office/officeart/2008/layout/HorizontalMultiLevelHierarchy"/>
    <dgm:cxn modelId="{EFB851A6-75FF-4D2A-B428-0A4834F80ECE}" type="presParOf" srcId="{68FD931D-DF78-48DA-BC62-BB61B9671D51}" destId="{547EC4A8-2B2A-4E09-B03A-23B6C19F2458}" srcOrd="0" destOrd="0" presId="urn:microsoft.com/office/officeart/2008/layout/HorizontalMultiLevelHierarchy"/>
    <dgm:cxn modelId="{5785254A-078E-4757-831E-70CAA6B63669}" type="presParOf" srcId="{07C8736E-4C09-4948-A8D9-6C1C5B454889}" destId="{8269EA09-FEFC-4396-84CA-7C139F448BC9}" srcOrd="3" destOrd="0" presId="urn:microsoft.com/office/officeart/2008/layout/HorizontalMultiLevelHierarchy"/>
    <dgm:cxn modelId="{9BAA6D6F-F751-4C9D-BE44-C78E1C118EB3}" type="presParOf" srcId="{8269EA09-FEFC-4396-84CA-7C139F448BC9}" destId="{7DB1B30B-B137-4956-B438-CA94F90D692A}" srcOrd="0" destOrd="0" presId="urn:microsoft.com/office/officeart/2008/layout/HorizontalMultiLevelHierarchy"/>
    <dgm:cxn modelId="{131EB194-33AB-4345-8254-3CC3F959E27C}" type="presParOf" srcId="{8269EA09-FEFC-4396-84CA-7C139F448BC9}" destId="{DB3FC7EE-F282-4B91-8777-1D387EB01EC5}" srcOrd="1" destOrd="0" presId="urn:microsoft.com/office/officeart/2008/layout/HorizontalMultiLevelHierarchy"/>
    <dgm:cxn modelId="{1E0079B6-21F2-4D3C-A26B-0875E027F3F4}" type="presParOf" srcId="{07C8736E-4C09-4948-A8D9-6C1C5B454889}" destId="{F389A47F-CF45-4EDC-9577-1199E7F2F54C}" srcOrd="4" destOrd="0" presId="urn:microsoft.com/office/officeart/2008/layout/HorizontalMultiLevelHierarchy"/>
    <dgm:cxn modelId="{4C2BF7F3-7CF4-4038-AF6E-DF2C96FB257F}" type="presParOf" srcId="{F389A47F-CF45-4EDC-9577-1199E7F2F54C}" destId="{77457F11-4AB2-44AA-A009-607DC7ACEBFB}" srcOrd="0" destOrd="0" presId="urn:microsoft.com/office/officeart/2008/layout/HorizontalMultiLevelHierarchy"/>
    <dgm:cxn modelId="{AA7128C4-3782-4035-9597-13622FB9B9C3}" type="presParOf" srcId="{07C8736E-4C09-4948-A8D9-6C1C5B454889}" destId="{6E7FBAD8-F96E-4D17-A80B-4DE64EF8A8B3}" srcOrd="5" destOrd="0" presId="urn:microsoft.com/office/officeart/2008/layout/HorizontalMultiLevelHierarchy"/>
    <dgm:cxn modelId="{723B5939-9424-420A-978D-06525BBA70BF}" type="presParOf" srcId="{6E7FBAD8-F96E-4D17-A80B-4DE64EF8A8B3}" destId="{4075A59F-5CFE-422E-8FE0-62F86E9F77E0}" srcOrd="0" destOrd="0" presId="urn:microsoft.com/office/officeart/2008/layout/HorizontalMultiLevelHierarchy"/>
    <dgm:cxn modelId="{36870D19-8F7E-4075-9E3B-137F6F7807CF}" type="presParOf" srcId="{6E7FBAD8-F96E-4D17-A80B-4DE64EF8A8B3}" destId="{09B26D78-9858-45F7-913E-C0E57E3A51C5}" srcOrd="1" destOrd="0" presId="urn:microsoft.com/office/officeart/2008/layout/HorizontalMultiLevelHierarchy"/>
    <dgm:cxn modelId="{9CC84205-381D-4884-BB1B-4F0444E44DD5}" type="presParOf" srcId="{AB5FAE46-740F-4658-BD8F-2A8AECC8DCE2}" destId="{7BCA7C24-B30E-4035-8202-EB020AD2C366}" srcOrd="10" destOrd="0" presId="urn:microsoft.com/office/officeart/2008/layout/HorizontalMultiLevelHierarchy"/>
    <dgm:cxn modelId="{3761AD87-0384-4616-81A0-07F6F369B577}" type="presParOf" srcId="{7BCA7C24-B30E-4035-8202-EB020AD2C366}" destId="{4503DD10-2D91-4AD3-BF35-F3AFD3C8E225}" srcOrd="0" destOrd="0" presId="urn:microsoft.com/office/officeart/2008/layout/HorizontalMultiLevelHierarchy"/>
    <dgm:cxn modelId="{108C372C-BE33-494A-8B0C-6D934A18866B}" type="presParOf" srcId="{AB5FAE46-740F-4658-BD8F-2A8AECC8DCE2}" destId="{EAFC1C26-500A-4DE3-A6AC-31D60D216B33}" srcOrd="11" destOrd="0" presId="urn:microsoft.com/office/officeart/2008/layout/HorizontalMultiLevelHierarchy"/>
    <dgm:cxn modelId="{748D9E93-2EA9-4B32-8731-DCC265A59EC0}" type="presParOf" srcId="{EAFC1C26-500A-4DE3-A6AC-31D60D216B33}" destId="{A8AC750D-9A9E-423E-87DE-8B1E462A31D1}" srcOrd="0" destOrd="0" presId="urn:microsoft.com/office/officeart/2008/layout/HorizontalMultiLevelHierarchy"/>
    <dgm:cxn modelId="{D09F55E0-24C4-4776-AF9F-9D343723A73E}" type="presParOf" srcId="{EAFC1C26-500A-4DE3-A6AC-31D60D216B33}" destId="{0502BCB0-E658-40CC-846E-5434339E33EE}" srcOrd="1" destOrd="0" presId="urn:microsoft.com/office/officeart/2008/layout/HorizontalMultiLevelHierarchy"/>
    <dgm:cxn modelId="{5023B9CF-8727-4AF1-A580-4F0D51E7E1DD}" type="presParOf" srcId="{0502BCB0-E658-40CC-846E-5434339E33EE}" destId="{C44F0691-BD5B-48B8-A417-4C22D3C132A3}" srcOrd="0" destOrd="0" presId="urn:microsoft.com/office/officeart/2008/layout/HorizontalMultiLevelHierarchy"/>
    <dgm:cxn modelId="{72D584D9-76DA-4CD5-AB01-925E4B15BEDC}" type="presParOf" srcId="{C44F0691-BD5B-48B8-A417-4C22D3C132A3}" destId="{B9568F27-512F-4F31-957E-7E9797F5B361}" srcOrd="0" destOrd="0" presId="urn:microsoft.com/office/officeart/2008/layout/HorizontalMultiLevelHierarchy"/>
    <dgm:cxn modelId="{AC08801D-9A76-4586-A563-4AE3111E0181}" type="presParOf" srcId="{0502BCB0-E658-40CC-846E-5434339E33EE}" destId="{33AD18CD-C5AE-430E-B24A-F659E402EE92}" srcOrd="1" destOrd="0" presId="urn:microsoft.com/office/officeart/2008/layout/HorizontalMultiLevelHierarchy"/>
    <dgm:cxn modelId="{6144AC76-8F21-4CE0-B61E-CF60996F2240}" type="presParOf" srcId="{33AD18CD-C5AE-430E-B24A-F659E402EE92}" destId="{66942C68-9FF9-459F-A0FF-E54C98063BA2}" srcOrd="0" destOrd="0" presId="urn:microsoft.com/office/officeart/2008/layout/HorizontalMultiLevelHierarchy"/>
    <dgm:cxn modelId="{750D3391-3429-4CC5-BD4F-77B09F475E3B}" type="presParOf" srcId="{33AD18CD-C5AE-430E-B24A-F659E402EE92}" destId="{5F64C27D-48DE-432D-91DE-A178254B3A8F}" srcOrd="1" destOrd="0" presId="urn:microsoft.com/office/officeart/2008/layout/HorizontalMultiLevelHierarchy"/>
    <dgm:cxn modelId="{358F53BD-E7E5-44C7-A848-9541772057E7}" type="presParOf" srcId="{0502BCB0-E658-40CC-846E-5434339E33EE}" destId="{F011DFBA-9996-4520-BFE9-461755AAAE77}" srcOrd="2" destOrd="0" presId="urn:microsoft.com/office/officeart/2008/layout/HorizontalMultiLevelHierarchy"/>
    <dgm:cxn modelId="{66E4D9AA-D9C2-4989-B4B9-2C6AA9EE0D98}" type="presParOf" srcId="{F011DFBA-9996-4520-BFE9-461755AAAE77}" destId="{4C476B9E-F6BD-4A44-A142-D32CFFEDAB58}" srcOrd="0" destOrd="0" presId="urn:microsoft.com/office/officeart/2008/layout/HorizontalMultiLevelHierarchy"/>
    <dgm:cxn modelId="{4FA13B5D-F3CC-43A1-ABAE-D4AF1C01B193}" type="presParOf" srcId="{0502BCB0-E658-40CC-846E-5434339E33EE}" destId="{07A3A239-27F9-4062-80DD-2DC713A7E6CB}" srcOrd="3" destOrd="0" presId="urn:microsoft.com/office/officeart/2008/layout/HorizontalMultiLevelHierarchy"/>
    <dgm:cxn modelId="{AF828225-7D45-4B4C-8C25-3C631AD479AB}" type="presParOf" srcId="{07A3A239-27F9-4062-80DD-2DC713A7E6CB}" destId="{81115D42-BA3B-4D4F-969A-45C09F2681BA}" srcOrd="0" destOrd="0" presId="urn:microsoft.com/office/officeart/2008/layout/HorizontalMultiLevelHierarchy"/>
    <dgm:cxn modelId="{AE36C5A3-8036-4D49-A3C1-868CEC2C48A5}" type="presParOf" srcId="{07A3A239-27F9-4062-80DD-2DC713A7E6CB}" destId="{158A988C-3A6F-4097-9583-5D6C854871C3}" srcOrd="1" destOrd="0" presId="urn:microsoft.com/office/officeart/2008/layout/HorizontalMultiLevelHierarchy"/>
    <dgm:cxn modelId="{E5E3C108-124E-4500-BB15-895BC1B0E840}" type="presParOf" srcId="{0502BCB0-E658-40CC-846E-5434339E33EE}" destId="{285680C0-2F0A-4468-974B-2000F4820B0C}" srcOrd="4" destOrd="0" presId="urn:microsoft.com/office/officeart/2008/layout/HorizontalMultiLevelHierarchy"/>
    <dgm:cxn modelId="{1E2B4BC7-9F61-48B3-B5CD-3A672491E942}" type="presParOf" srcId="{285680C0-2F0A-4468-974B-2000F4820B0C}" destId="{8A1EEB9F-724D-4E71-82ED-2573AA03A495}" srcOrd="0" destOrd="0" presId="urn:microsoft.com/office/officeart/2008/layout/HorizontalMultiLevelHierarchy"/>
    <dgm:cxn modelId="{3594A554-B9E8-4AA9-8576-6CE2246DE07A}" type="presParOf" srcId="{0502BCB0-E658-40CC-846E-5434339E33EE}" destId="{00964CA0-009C-4FBB-AF56-D0D51A35A14F}" srcOrd="5" destOrd="0" presId="urn:microsoft.com/office/officeart/2008/layout/HorizontalMultiLevelHierarchy"/>
    <dgm:cxn modelId="{92F0AFB9-43BF-4476-B70F-8CDFF4024054}" type="presParOf" srcId="{00964CA0-009C-4FBB-AF56-D0D51A35A14F}" destId="{B4E74098-0C3F-4A71-B499-7414E962AC45}" srcOrd="0" destOrd="0" presId="urn:microsoft.com/office/officeart/2008/layout/HorizontalMultiLevelHierarchy"/>
    <dgm:cxn modelId="{1F0A4407-22F1-4BBA-8AD5-DF61DCF74DEE}" type="presParOf" srcId="{00964CA0-009C-4FBB-AF56-D0D51A35A14F}" destId="{05088685-02E0-407F-A4E0-3E4B558C8DCF}" srcOrd="1" destOrd="0" presId="urn:microsoft.com/office/officeart/2008/layout/HorizontalMultiLevelHierarchy"/>
    <dgm:cxn modelId="{522A3887-7FB4-4922-9C4B-5E1171DFA40C}" type="presParOf" srcId="{0502BCB0-E658-40CC-846E-5434339E33EE}" destId="{EDAEDC32-B073-444B-8075-276C86664A3F}" srcOrd="6" destOrd="0" presId="urn:microsoft.com/office/officeart/2008/layout/HorizontalMultiLevelHierarchy"/>
    <dgm:cxn modelId="{48B45410-A301-449F-A700-1B7A243C1F7D}" type="presParOf" srcId="{EDAEDC32-B073-444B-8075-276C86664A3F}" destId="{8E06FF45-1F00-426F-BF86-DBF51189F54B}" srcOrd="0" destOrd="0" presId="urn:microsoft.com/office/officeart/2008/layout/HorizontalMultiLevelHierarchy"/>
    <dgm:cxn modelId="{EDAAD69A-E51A-41A8-A162-009CF161D4F3}" type="presParOf" srcId="{0502BCB0-E658-40CC-846E-5434339E33EE}" destId="{FFAC9739-E4E3-4671-AA54-45D82B362D01}" srcOrd="7" destOrd="0" presId="urn:microsoft.com/office/officeart/2008/layout/HorizontalMultiLevelHierarchy"/>
    <dgm:cxn modelId="{02FCEA4C-0C9D-427C-89FE-F503F1219507}" type="presParOf" srcId="{FFAC9739-E4E3-4671-AA54-45D82B362D01}" destId="{E679AC30-09EC-47A1-99FC-2B00A2380D26}" srcOrd="0" destOrd="0" presId="urn:microsoft.com/office/officeart/2008/layout/HorizontalMultiLevelHierarchy"/>
    <dgm:cxn modelId="{1A990CE7-EFD0-409B-AD30-862A0B139F2D}" type="presParOf" srcId="{FFAC9739-E4E3-4671-AA54-45D82B362D01}" destId="{968F3D5C-5344-41DC-99AA-B8BEDDB8E459}" srcOrd="1" destOrd="0" presId="urn:microsoft.com/office/officeart/2008/layout/HorizontalMultiLevelHierarchy"/>
    <dgm:cxn modelId="{3F70A31A-55AB-4F9E-84DC-9B118C32A49D}" type="presParOf" srcId="{0502BCB0-E658-40CC-846E-5434339E33EE}" destId="{4798D836-EF5D-41E0-A970-B93D088AA55F}" srcOrd="8" destOrd="0" presId="urn:microsoft.com/office/officeart/2008/layout/HorizontalMultiLevelHierarchy"/>
    <dgm:cxn modelId="{3EFC3DC3-256C-4D05-AFDF-013454DB7F80}" type="presParOf" srcId="{4798D836-EF5D-41E0-A970-B93D088AA55F}" destId="{9D89A58B-7685-4EF8-B24F-57D579954CE3}" srcOrd="0" destOrd="0" presId="urn:microsoft.com/office/officeart/2008/layout/HorizontalMultiLevelHierarchy"/>
    <dgm:cxn modelId="{3D064945-6DF4-4876-8113-FEE7CA1784F6}" type="presParOf" srcId="{0502BCB0-E658-40CC-846E-5434339E33EE}" destId="{5F7F5197-916B-4649-AE6C-BC03BBA0CFC5}" srcOrd="9" destOrd="0" presId="urn:microsoft.com/office/officeart/2008/layout/HorizontalMultiLevelHierarchy"/>
    <dgm:cxn modelId="{FE100E8A-F0AF-4190-B647-0BBE87E19721}" type="presParOf" srcId="{5F7F5197-916B-4649-AE6C-BC03BBA0CFC5}" destId="{15BC030D-619B-4F3F-B019-49B607472D7E}" srcOrd="0" destOrd="0" presId="urn:microsoft.com/office/officeart/2008/layout/HorizontalMultiLevelHierarchy"/>
    <dgm:cxn modelId="{AAD9A6D1-2A3C-4DFA-A91A-F16922A45777}" type="presParOf" srcId="{5F7F5197-916B-4649-AE6C-BC03BBA0CFC5}" destId="{27ABA749-3FA6-430D-8CFE-4C4C400378B8}" srcOrd="1" destOrd="0" presId="urn:microsoft.com/office/officeart/2008/layout/HorizontalMultiLevelHierarchy"/>
    <dgm:cxn modelId="{6B64B891-BCCA-4E1A-B176-9D692FAB7017}" type="presParOf" srcId="{AB5FAE46-740F-4658-BD8F-2A8AECC8DCE2}" destId="{468F9943-532D-4935-886B-95586D029AA6}" srcOrd="12" destOrd="0" presId="urn:microsoft.com/office/officeart/2008/layout/HorizontalMultiLevelHierarchy"/>
    <dgm:cxn modelId="{12D5D9BB-ED95-4497-80F9-16102B3AF570}" type="presParOf" srcId="{468F9943-532D-4935-886B-95586D029AA6}" destId="{52CC5A90-905A-466B-8D00-3E2905F14EFE}" srcOrd="0" destOrd="0" presId="urn:microsoft.com/office/officeart/2008/layout/HorizontalMultiLevelHierarchy"/>
    <dgm:cxn modelId="{EEB43EA9-CD95-4C3B-969D-648A71DF109F}" type="presParOf" srcId="{AB5FAE46-740F-4658-BD8F-2A8AECC8DCE2}" destId="{2A0BFAA3-3365-4AA3-B6A3-FDC4E9BF32C5}" srcOrd="13" destOrd="0" presId="urn:microsoft.com/office/officeart/2008/layout/HorizontalMultiLevelHierarchy"/>
    <dgm:cxn modelId="{28F6CCA5-ED44-4763-A4A7-E8B7B0BEBA87}" type="presParOf" srcId="{2A0BFAA3-3365-4AA3-B6A3-FDC4E9BF32C5}" destId="{D49CE2F5-0C91-4212-B2A2-9980980E2F98}" srcOrd="0" destOrd="0" presId="urn:microsoft.com/office/officeart/2008/layout/HorizontalMultiLevelHierarchy"/>
    <dgm:cxn modelId="{0DE9B70B-1796-451B-ABED-344A22C9C2C4}" type="presParOf" srcId="{2A0BFAA3-3365-4AA3-B6A3-FDC4E9BF32C5}" destId="{EF9FC9F9-CE28-4FAE-8430-75C78A9BF9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F9943-532D-4935-886B-95586D029AA6}">
      <dsp:nvSpPr>
        <dsp:cNvPr id="0" name=""/>
        <dsp:cNvSpPr/>
      </dsp:nvSpPr>
      <dsp:spPr>
        <a:xfrm>
          <a:off x="2615743" y="3043281"/>
          <a:ext cx="127458" cy="2034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2034044"/>
              </a:lnTo>
              <a:lnTo>
                <a:pt x="127458" y="2034044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2628522" y="4009352"/>
        <a:ext cx="101901" cy="101901"/>
      </dsp:txXfrm>
    </dsp:sp>
    <dsp:sp modelId="{4798D836-EF5D-41E0-A970-B93D088AA55F}">
      <dsp:nvSpPr>
        <dsp:cNvPr id="0" name=""/>
        <dsp:cNvSpPr/>
      </dsp:nvSpPr>
      <dsp:spPr>
        <a:xfrm>
          <a:off x="3412296" y="4834454"/>
          <a:ext cx="127458" cy="485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485741"/>
              </a:lnTo>
              <a:lnTo>
                <a:pt x="127458" y="485741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3471" y="5064770"/>
        <a:ext cx="25109" cy="25109"/>
      </dsp:txXfrm>
    </dsp:sp>
    <dsp:sp modelId="{EDAEDC32-B073-444B-8075-276C86664A3F}">
      <dsp:nvSpPr>
        <dsp:cNvPr id="0" name=""/>
        <dsp:cNvSpPr/>
      </dsp:nvSpPr>
      <dsp:spPr>
        <a:xfrm>
          <a:off x="3412296" y="4834454"/>
          <a:ext cx="127458" cy="24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242870"/>
              </a:lnTo>
              <a:lnTo>
                <a:pt x="127458" y="24287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9168" y="4949032"/>
        <a:ext cx="13714" cy="13714"/>
      </dsp:txXfrm>
    </dsp:sp>
    <dsp:sp modelId="{285680C0-2F0A-4468-974B-2000F4820B0C}">
      <dsp:nvSpPr>
        <dsp:cNvPr id="0" name=""/>
        <dsp:cNvSpPr/>
      </dsp:nvSpPr>
      <dsp:spPr>
        <a:xfrm>
          <a:off x="3412296" y="4788734"/>
          <a:ext cx="127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7458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2839" y="4831268"/>
        <a:ext cx="6372" cy="6372"/>
      </dsp:txXfrm>
    </dsp:sp>
    <dsp:sp modelId="{F011DFBA-9996-4520-BFE9-461755AAAE77}">
      <dsp:nvSpPr>
        <dsp:cNvPr id="0" name=""/>
        <dsp:cNvSpPr/>
      </dsp:nvSpPr>
      <dsp:spPr>
        <a:xfrm>
          <a:off x="3412296" y="4591583"/>
          <a:ext cx="127458" cy="242870"/>
        </a:xfrm>
        <a:custGeom>
          <a:avLst/>
          <a:gdLst/>
          <a:ahLst/>
          <a:cxnLst/>
          <a:rect l="0" t="0" r="0" b="0"/>
          <a:pathLst>
            <a:path>
              <a:moveTo>
                <a:pt x="0" y="242870"/>
              </a:moveTo>
              <a:lnTo>
                <a:pt x="63729" y="242870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9168" y="4706161"/>
        <a:ext cx="13714" cy="13714"/>
      </dsp:txXfrm>
    </dsp:sp>
    <dsp:sp modelId="{C44F0691-BD5B-48B8-A417-4C22D3C132A3}">
      <dsp:nvSpPr>
        <dsp:cNvPr id="0" name=""/>
        <dsp:cNvSpPr/>
      </dsp:nvSpPr>
      <dsp:spPr>
        <a:xfrm>
          <a:off x="3412296" y="4348712"/>
          <a:ext cx="127458" cy="485741"/>
        </a:xfrm>
        <a:custGeom>
          <a:avLst/>
          <a:gdLst/>
          <a:ahLst/>
          <a:cxnLst/>
          <a:rect l="0" t="0" r="0" b="0"/>
          <a:pathLst>
            <a:path>
              <a:moveTo>
                <a:pt x="0" y="485741"/>
              </a:moveTo>
              <a:lnTo>
                <a:pt x="63729" y="485741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3471" y="4579028"/>
        <a:ext cx="25109" cy="25109"/>
      </dsp:txXfrm>
    </dsp:sp>
    <dsp:sp modelId="{7BCA7C24-B30E-4035-8202-EB020AD2C366}">
      <dsp:nvSpPr>
        <dsp:cNvPr id="0" name=""/>
        <dsp:cNvSpPr/>
      </dsp:nvSpPr>
      <dsp:spPr>
        <a:xfrm>
          <a:off x="2615743" y="3043281"/>
          <a:ext cx="127458" cy="1791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1791173"/>
              </a:lnTo>
              <a:lnTo>
                <a:pt x="127458" y="1791173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634580" y="3893975"/>
        <a:ext cx="89785" cy="89785"/>
      </dsp:txXfrm>
    </dsp:sp>
    <dsp:sp modelId="{F389A47F-CF45-4EDC-9577-1199E7F2F54C}">
      <dsp:nvSpPr>
        <dsp:cNvPr id="0" name=""/>
        <dsp:cNvSpPr/>
      </dsp:nvSpPr>
      <dsp:spPr>
        <a:xfrm>
          <a:off x="3412296" y="3862970"/>
          <a:ext cx="127458" cy="24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242870"/>
              </a:lnTo>
              <a:lnTo>
                <a:pt x="127458" y="24287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9168" y="3977549"/>
        <a:ext cx="13714" cy="13714"/>
      </dsp:txXfrm>
    </dsp:sp>
    <dsp:sp modelId="{68FD931D-DF78-48DA-BC62-BB61B9671D51}">
      <dsp:nvSpPr>
        <dsp:cNvPr id="0" name=""/>
        <dsp:cNvSpPr/>
      </dsp:nvSpPr>
      <dsp:spPr>
        <a:xfrm>
          <a:off x="3412296" y="3817250"/>
          <a:ext cx="127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7458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2839" y="3859784"/>
        <a:ext cx="6372" cy="6372"/>
      </dsp:txXfrm>
    </dsp:sp>
    <dsp:sp modelId="{A8FA3C19-516C-48D2-AE78-E5309DEA2951}">
      <dsp:nvSpPr>
        <dsp:cNvPr id="0" name=""/>
        <dsp:cNvSpPr/>
      </dsp:nvSpPr>
      <dsp:spPr>
        <a:xfrm>
          <a:off x="3412296" y="3620099"/>
          <a:ext cx="127458" cy="242870"/>
        </a:xfrm>
        <a:custGeom>
          <a:avLst/>
          <a:gdLst/>
          <a:ahLst/>
          <a:cxnLst/>
          <a:rect l="0" t="0" r="0" b="0"/>
          <a:pathLst>
            <a:path>
              <a:moveTo>
                <a:pt x="0" y="242870"/>
              </a:moveTo>
              <a:lnTo>
                <a:pt x="63729" y="242870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9168" y="3734678"/>
        <a:ext cx="13714" cy="13714"/>
      </dsp:txXfrm>
    </dsp:sp>
    <dsp:sp modelId="{17D98AF2-C70B-464B-A419-1700C992A3FB}">
      <dsp:nvSpPr>
        <dsp:cNvPr id="0" name=""/>
        <dsp:cNvSpPr/>
      </dsp:nvSpPr>
      <dsp:spPr>
        <a:xfrm>
          <a:off x="2615743" y="3043281"/>
          <a:ext cx="127458" cy="81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819689"/>
              </a:lnTo>
              <a:lnTo>
                <a:pt x="127458" y="819689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658734" y="3432387"/>
        <a:ext cx="41477" cy="41477"/>
      </dsp:txXfrm>
    </dsp:sp>
    <dsp:sp modelId="{E1D34EF6-C5B1-4605-A2C7-2517C6D0F9B4}">
      <dsp:nvSpPr>
        <dsp:cNvPr id="0" name=""/>
        <dsp:cNvSpPr/>
      </dsp:nvSpPr>
      <dsp:spPr>
        <a:xfrm>
          <a:off x="3412296" y="3255793"/>
          <a:ext cx="127458" cy="12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121435"/>
              </a:lnTo>
              <a:lnTo>
                <a:pt x="127458" y="12143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1624" y="3312109"/>
        <a:ext cx="8802" cy="8802"/>
      </dsp:txXfrm>
    </dsp:sp>
    <dsp:sp modelId="{09D9178F-4580-4173-A6A9-FB705706284A}">
      <dsp:nvSpPr>
        <dsp:cNvPr id="0" name=""/>
        <dsp:cNvSpPr/>
      </dsp:nvSpPr>
      <dsp:spPr>
        <a:xfrm>
          <a:off x="3412296" y="3134357"/>
          <a:ext cx="127458" cy="121435"/>
        </a:xfrm>
        <a:custGeom>
          <a:avLst/>
          <a:gdLst/>
          <a:ahLst/>
          <a:cxnLst/>
          <a:rect l="0" t="0" r="0" b="0"/>
          <a:pathLst>
            <a:path>
              <a:moveTo>
                <a:pt x="0" y="121435"/>
              </a:moveTo>
              <a:lnTo>
                <a:pt x="63729" y="121435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1624" y="3190674"/>
        <a:ext cx="8802" cy="8802"/>
      </dsp:txXfrm>
    </dsp:sp>
    <dsp:sp modelId="{73380368-DF34-4B0D-A372-ECDA8D1137AE}">
      <dsp:nvSpPr>
        <dsp:cNvPr id="0" name=""/>
        <dsp:cNvSpPr/>
      </dsp:nvSpPr>
      <dsp:spPr>
        <a:xfrm>
          <a:off x="2615743" y="3043281"/>
          <a:ext cx="127458" cy="21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212512"/>
              </a:lnTo>
              <a:lnTo>
                <a:pt x="127458" y="212512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673277" y="3143342"/>
        <a:ext cx="12390" cy="12390"/>
      </dsp:txXfrm>
    </dsp:sp>
    <dsp:sp modelId="{09A3B814-E300-45D2-8625-801D9DFE0F75}">
      <dsp:nvSpPr>
        <dsp:cNvPr id="0" name=""/>
        <dsp:cNvSpPr/>
      </dsp:nvSpPr>
      <dsp:spPr>
        <a:xfrm>
          <a:off x="3412296" y="2770051"/>
          <a:ext cx="127458" cy="12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121435"/>
              </a:lnTo>
              <a:lnTo>
                <a:pt x="127458" y="12143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1624" y="2826367"/>
        <a:ext cx="8802" cy="8802"/>
      </dsp:txXfrm>
    </dsp:sp>
    <dsp:sp modelId="{DAB7EBA4-69E5-48DE-9F59-543842CFBEC0}">
      <dsp:nvSpPr>
        <dsp:cNvPr id="0" name=""/>
        <dsp:cNvSpPr/>
      </dsp:nvSpPr>
      <dsp:spPr>
        <a:xfrm>
          <a:off x="3412296" y="2648615"/>
          <a:ext cx="127458" cy="121435"/>
        </a:xfrm>
        <a:custGeom>
          <a:avLst/>
          <a:gdLst/>
          <a:ahLst/>
          <a:cxnLst/>
          <a:rect l="0" t="0" r="0" b="0"/>
          <a:pathLst>
            <a:path>
              <a:moveTo>
                <a:pt x="0" y="121435"/>
              </a:moveTo>
              <a:lnTo>
                <a:pt x="63729" y="121435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1624" y="2704932"/>
        <a:ext cx="8802" cy="8802"/>
      </dsp:txXfrm>
    </dsp:sp>
    <dsp:sp modelId="{99622AA1-B3E9-49FC-A934-DF5A82806199}">
      <dsp:nvSpPr>
        <dsp:cNvPr id="0" name=""/>
        <dsp:cNvSpPr/>
      </dsp:nvSpPr>
      <dsp:spPr>
        <a:xfrm>
          <a:off x="2615743" y="2770051"/>
          <a:ext cx="127458" cy="273229"/>
        </a:xfrm>
        <a:custGeom>
          <a:avLst/>
          <a:gdLst/>
          <a:ahLst/>
          <a:cxnLst/>
          <a:rect l="0" t="0" r="0" b="0"/>
          <a:pathLst>
            <a:path>
              <a:moveTo>
                <a:pt x="0" y="273229"/>
              </a:moveTo>
              <a:lnTo>
                <a:pt x="63729" y="273229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671935" y="2899128"/>
        <a:ext cx="15074" cy="15074"/>
      </dsp:txXfrm>
    </dsp:sp>
    <dsp:sp modelId="{BF69801C-E1B6-40A8-874E-192F21D431C9}">
      <dsp:nvSpPr>
        <dsp:cNvPr id="0" name=""/>
        <dsp:cNvSpPr/>
      </dsp:nvSpPr>
      <dsp:spPr>
        <a:xfrm>
          <a:off x="3412296" y="2162873"/>
          <a:ext cx="127458" cy="24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242870"/>
              </a:lnTo>
              <a:lnTo>
                <a:pt x="127458" y="24287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9168" y="2277452"/>
        <a:ext cx="13714" cy="13714"/>
      </dsp:txXfrm>
    </dsp:sp>
    <dsp:sp modelId="{0E56200E-6A2D-4D3F-9548-6F1A4E264E9B}">
      <dsp:nvSpPr>
        <dsp:cNvPr id="0" name=""/>
        <dsp:cNvSpPr/>
      </dsp:nvSpPr>
      <dsp:spPr>
        <a:xfrm>
          <a:off x="3412296" y="2117153"/>
          <a:ext cx="127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7458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2839" y="2159687"/>
        <a:ext cx="6372" cy="6372"/>
      </dsp:txXfrm>
    </dsp:sp>
    <dsp:sp modelId="{17D0368A-B05B-40C8-B135-887DB315EE15}">
      <dsp:nvSpPr>
        <dsp:cNvPr id="0" name=""/>
        <dsp:cNvSpPr/>
      </dsp:nvSpPr>
      <dsp:spPr>
        <a:xfrm>
          <a:off x="3412296" y="1920002"/>
          <a:ext cx="127458" cy="242870"/>
        </a:xfrm>
        <a:custGeom>
          <a:avLst/>
          <a:gdLst/>
          <a:ahLst/>
          <a:cxnLst/>
          <a:rect l="0" t="0" r="0" b="0"/>
          <a:pathLst>
            <a:path>
              <a:moveTo>
                <a:pt x="0" y="242870"/>
              </a:moveTo>
              <a:lnTo>
                <a:pt x="63729" y="242870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9168" y="2034581"/>
        <a:ext cx="13714" cy="13714"/>
      </dsp:txXfrm>
    </dsp:sp>
    <dsp:sp modelId="{33183EDE-C95D-49E2-81E7-77FBC1DC5003}">
      <dsp:nvSpPr>
        <dsp:cNvPr id="0" name=""/>
        <dsp:cNvSpPr/>
      </dsp:nvSpPr>
      <dsp:spPr>
        <a:xfrm>
          <a:off x="2615743" y="2162873"/>
          <a:ext cx="127458" cy="880407"/>
        </a:xfrm>
        <a:custGeom>
          <a:avLst/>
          <a:gdLst/>
          <a:ahLst/>
          <a:cxnLst/>
          <a:rect l="0" t="0" r="0" b="0"/>
          <a:pathLst>
            <a:path>
              <a:moveTo>
                <a:pt x="0" y="880407"/>
              </a:moveTo>
              <a:lnTo>
                <a:pt x="63729" y="880407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657233" y="2580837"/>
        <a:ext cx="44479" cy="44479"/>
      </dsp:txXfrm>
    </dsp:sp>
    <dsp:sp modelId="{9093265D-2C75-4214-AB0F-5456D51A8240}">
      <dsp:nvSpPr>
        <dsp:cNvPr id="0" name=""/>
        <dsp:cNvSpPr/>
      </dsp:nvSpPr>
      <dsp:spPr>
        <a:xfrm>
          <a:off x="4941800" y="2490751"/>
          <a:ext cx="127458" cy="121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121435"/>
              </a:lnTo>
              <a:lnTo>
                <a:pt x="127458" y="12143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001129" y="2547068"/>
        <a:ext cx="8802" cy="8802"/>
      </dsp:txXfrm>
    </dsp:sp>
    <dsp:sp modelId="{83655A31-1B61-4BF4-915E-5E8B446F4F10}">
      <dsp:nvSpPr>
        <dsp:cNvPr id="0" name=""/>
        <dsp:cNvSpPr/>
      </dsp:nvSpPr>
      <dsp:spPr>
        <a:xfrm>
          <a:off x="4941800" y="2369316"/>
          <a:ext cx="127458" cy="121435"/>
        </a:xfrm>
        <a:custGeom>
          <a:avLst/>
          <a:gdLst/>
          <a:ahLst/>
          <a:cxnLst/>
          <a:rect l="0" t="0" r="0" b="0"/>
          <a:pathLst>
            <a:path>
              <a:moveTo>
                <a:pt x="0" y="121435"/>
              </a:moveTo>
              <a:lnTo>
                <a:pt x="63729" y="121435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001129" y="2425632"/>
        <a:ext cx="8802" cy="8802"/>
      </dsp:txXfrm>
    </dsp:sp>
    <dsp:sp modelId="{83A849B4-0CE0-4ABF-A3CA-586CAB852B14}">
      <dsp:nvSpPr>
        <dsp:cNvPr id="0" name=""/>
        <dsp:cNvSpPr/>
      </dsp:nvSpPr>
      <dsp:spPr>
        <a:xfrm>
          <a:off x="4177048" y="1677131"/>
          <a:ext cx="127458" cy="81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813619"/>
              </a:lnTo>
              <a:lnTo>
                <a:pt x="127458" y="813619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220189" y="2063353"/>
        <a:ext cx="41177" cy="41177"/>
      </dsp:txXfrm>
    </dsp:sp>
    <dsp:sp modelId="{74552EA1-C04E-4BB0-B872-274AFD9AFDAD}">
      <dsp:nvSpPr>
        <dsp:cNvPr id="0" name=""/>
        <dsp:cNvSpPr/>
      </dsp:nvSpPr>
      <dsp:spPr>
        <a:xfrm>
          <a:off x="4177048" y="1677131"/>
          <a:ext cx="127458" cy="570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570748"/>
              </a:lnTo>
              <a:lnTo>
                <a:pt x="127458" y="570748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226158" y="1947886"/>
        <a:ext cx="29240" cy="29240"/>
      </dsp:txXfrm>
    </dsp:sp>
    <dsp:sp modelId="{C88503E3-3775-4281-8DFB-8491D4576897}">
      <dsp:nvSpPr>
        <dsp:cNvPr id="0" name=""/>
        <dsp:cNvSpPr/>
      </dsp:nvSpPr>
      <dsp:spPr>
        <a:xfrm>
          <a:off x="3412296" y="1009236"/>
          <a:ext cx="127458" cy="667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667895"/>
              </a:lnTo>
              <a:lnTo>
                <a:pt x="127458" y="667895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59027" y="1326185"/>
        <a:ext cx="33997" cy="33997"/>
      </dsp:txXfrm>
    </dsp:sp>
    <dsp:sp modelId="{A65AC88A-600F-4D35-A5C1-BE1B4A21CC0F}">
      <dsp:nvSpPr>
        <dsp:cNvPr id="0" name=""/>
        <dsp:cNvSpPr/>
      </dsp:nvSpPr>
      <dsp:spPr>
        <a:xfrm>
          <a:off x="3412296" y="1009236"/>
          <a:ext cx="127458" cy="425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425024"/>
              </a:lnTo>
              <a:lnTo>
                <a:pt x="127458" y="425024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4932" y="1210655"/>
        <a:ext cx="22186" cy="22186"/>
      </dsp:txXfrm>
    </dsp:sp>
    <dsp:sp modelId="{FF16EDA9-100C-44C8-BAAC-F2F86EE6A26F}">
      <dsp:nvSpPr>
        <dsp:cNvPr id="0" name=""/>
        <dsp:cNvSpPr/>
      </dsp:nvSpPr>
      <dsp:spPr>
        <a:xfrm>
          <a:off x="3412296" y="1009236"/>
          <a:ext cx="127458" cy="182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182153"/>
              </a:lnTo>
              <a:lnTo>
                <a:pt x="127458" y="18215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0468" y="1094755"/>
        <a:ext cx="11115" cy="11115"/>
      </dsp:txXfrm>
    </dsp:sp>
    <dsp:sp modelId="{DE19B022-98B8-4937-85B0-ADA4F1516BB2}">
      <dsp:nvSpPr>
        <dsp:cNvPr id="0" name=""/>
        <dsp:cNvSpPr/>
      </dsp:nvSpPr>
      <dsp:spPr>
        <a:xfrm>
          <a:off x="4177048" y="948518"/>
          <a:ext cx="127458" cy="631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631023"/>
              </a:lnTo>
              <a:lnTo>
                <a:pt x="127458" y="631023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224684" y="1247936"/>
        <a:ext cx="32188" cy="32188"/>
      </dsp:txXfrm>
    </dsp:sp>
    <dsp:sp modelId="{EC8F7BBD-43AB-47D5-AAAD-DA2E6A5016B4}">
      <dsp:nvSpPr>
        <dsp:cNvPr id="0" name=""/>
        <dsp:cNvSpPr/>
      </dsp:nvSpPr>
      <dsp:spPr>
        <a:xfrm>
          <a:off x="4177048" y="948518"/>
          <a:ext cx="127458" cy="388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388152"/>
              </a:lnTo>
              <a:lnTo>
                <a:pt x="127458" y="388152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230564" y="1132381"/>
        <a:ext cx="20427" cy="20427"/>
      </dsp:txXfrm>
    </dsp:sp>
    <dsp:sp modelId="{5C0618BD-AFB9-4ED2-84EC-C49ACDE9D531}">
      <dsp:nvSpPr>
        <dsp:cNvPr id="0" name=""/>
        <dsp:cNvSpPr/>
      </dsp:nvSpPr>
      <dsp:spPr>
        <a:xfrm>
          <a:off x="3412296" y="902798"/>
          <a:ext cx="127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6437"/>
              </a:moveTo>
              <a:lnTo>
                <a:pt x="63729" y="106437"/>
              </a:lnTo>
              <a:lnTo>
                <a:pt x="63729" y="45720"/>
              </a:lnTo>
              <a:lnTo>
                <a:pt x="127458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72496" y="944989"/>
        <a:ext cx="7059" cy="7059"/>
      </dsp:txXfrm>
    </dsp:sp>
    <dsp:sp modelId="{2DD7B853-35FC-4307-8FA6-AC67D754A0D8}">
      <dsp:nvSpPr>
        <dsp:cNvPr id="0" name=""/>
        <dsp:cNvSpPr/>
      </dsp:nvSpPr>
      <dsp:spPr>
        <a:xfrm>
          <a:off x="4177048" y="612803"/>
          <a:ext cx="127458" cy="24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729" y="0"/>
              </a:lnTo>
              <a:lnTo>
                <a:pt x="63729" y="242870"/>
              </a:lnTo>
              <a:lnTo>
                <a:pt x="127458" y="24287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233921" y="727381"/>
        <a:ext cx="13714" cy="13714"/>
      </dsp:txXfrm>
    </dsp:sp>
    <dsp:sp modelId="{2C47770A-A281-4DBC-82C2-4FE4EEF58B90}">
      <dsp:nvSpPr>
        <dsp:cNvPr id="0" name=""/>
        <dsp:cNvSpPr/>
      </dsp:nvSpPr>
      <dsp:spPr>
        <a:xfrm>
          <a:off x="4941800" y="567083"/>
          <a:ext cx="127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7458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5002343" y="609616"/>
        <a:ext cx="6372" cy="6372"/>
      </dsp:txXfrm>
    </dsp:sp>
    <dsp:sp modelId="{D179CE70-5E36-42C0-BB77-D560A80CBA8C}">
      <dsp:nvSpPr>
        <dsp:cNvPr id="0" name=""/>
        <dsp:cNvSpPr/>
      </dsp:nvSpPr>
      <dsp:spPr>
        <a:xfrm>
          <a:off x="4177048" y="567083"/>
          <a:ext cx="127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7458" y="4572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237591" y="609616"/>
        <a:ext cx="6372" cy="6372"/>
      </dsp:txXfrm>
    </dsp:sp>
    <dsp:sp modelId="{A9653597-4302-4831-9C61-923E2EE9B30A}">
      <dsp:nvSpPr>
        <dsp:cNvPr id="0" name=""/>
        <dsp:cNvSpPr/>
      </dsp:nvSpPr>
      <dsp:spPr>
        <a:xfrm>
          <a:off x="4177048" y="369932"/>
          <a:ext cx="127458" cy="242870"/>
        </a:xfrm>
        <a:custGeom>
          <a:avLst/>
          <a:gdLst/>
          <a:ahLst/>
          <a:cxnLst/>
          <a:rect l="0" t="0" r="0" b="0"/>
          <a:pathLst>
            <a:path>
              <a:moveTo>
                <a:pt x="0" y="242870"/>
              </a:moveTo>
              <a:lnTo>
                <a:pt x="63729" y="242870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4233921" y="484510"/>
        <a:ext cx="13714" cy="13714"/>
      </dsp:txXfrm>
    </dsp:sp>
    <dsp:sp modelId="{998D7691-4681-4BAD-81C3-27F22651702D}">
      <dsp:nvSpPr>
        <dsp:cNvPr id="0" name=""/>
        <dsp:cNvSpPr/>
      </dsp:nvSpPr>
      <dsp:spPr>
        <a:xfrm>
          <a:off x="3412296" y="612803"/>
          <a:ext cx="127458" cy="396433"/>
        </a:xfrm>
        <a:custGeom>
          <a:avLst/>
          <a:gdLst/>
          <a:ahLst/>
          <a:cxnLst/>
          <a:rect l="0" t="0" r="0" b="0"/>
          <a:pathLst>
            <a:path>
              <a:moveTo>
                <a:pt x="0" y="396433"/>
              </a:moveTo>
              <a:lnTo>
                <a:pt x="63729" y="396433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3465615" y="800609"/>
        <a:ext cx="20820" cy="20820"/>
      </dsp:txXfrm>
    </dsp:sp>
    <dsp:sp modelId="{1D0BFEC7-8CE1-49AA-88AC-FE8B6574C044}">
      <dsp:nvSpPr>
        <dsp:cNvPr id="0" name=""/>
        <dsp:cNvSpPr/>
      </dsp:nvSpPr>
      <dsp:spPr>
        <a:xfrm>
          <a:off x="2615743" y="1009236"/>
          <a:ext cx="127458" cy="2034044"/>
        </a:xfrm>
        <a:custGeom>
          <a:avLst/>
          <a:gdLst/>
          <a:ahLst/>
          <a:cxnLst/>
          <a:rect l="0" t="0" r="0" b="0"/>
          <a:pathLst>
            <a:path>
              <a:moveTo>
                <a:pt x="0" y="2034044"/>
              </a:moveTo>
              <a:lnTo>
                <a:pt x="63729" y="2034044"/>
              </a:lnTo>
              <a:lnTo>
                <a:pt x="63729" y="0"/>
              </a:lnTo>
              <a:lnTo>
                <a:pt x="127458" y="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700" kern="1200"/>
        </a:p>
      </dsp:txBody>
      <dsp:txXfrm>
        <a:off x="2628522" y="1975308"/>
        <a:ext cx="101901" cy="101901"/>
      </dsp:txXfrm>
    </dsp:sp>
    <dsp:sp modelId="{E149490F-255F-43D6-9025-653E4DC74104}">
      <dsp:nvSpPr>
        <dsp:cNvPr id="0" name=""/>
        <dsp:cNvSpPr/>
      </dsp:nvSpPr>
      <dsp:spPr>
        <a:xfrm rot="16200000">
          <a:off x="2007287" y="2946132"/>
          <a:ext cx="1022614" cy="194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200" kern="1200"/>
            <a:t>Bot Behavior</a:t>
          </a:r>
          <a:endParaRPr lang="LID4096" sz="1200" kern="1200"/>
        </a:p>
      </dsp:txBody>
      <dsp:txXfrm>
        <a:off x="2007287" y="2946132"/>
        <a:ext cx="1022614" cy="194296"/>
      </dsp:txXfrm>
    </dsp:sp>
    <dsp:sp modelId="{66930F95-D87A-4220-8E45-630054F82C4E}">
      <dsp:nvSpPr>
        <dsp:cNvPr id="0" name=""/>
        <dsp:cNvSpPr/>
      </dsp:nvSpPr>
      <dsp:spPr>
        <a:xfrm>
          <a:off x="2743202" y="912088"/>
          <a:ext cx="669094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b="1" kern="1200" dirty="0"/>
            <a:t>1. MEV</a:t>
          </a:r>
        </a:p>
      </dsp:txBody>
      <dsp:txXfrm>
        <a:off x="2743202" y="912088"/>
        <a:ext cx="669094" cy="194296"/>
      </dsp:txXfrm>
    </dsp:sp>
    <dsp:sp modelId="{A73C9B61-33C0-4C20-A2D4-A19B64BA67C3}">
      <dsp:nvSpPr>
        <dsp:cNvPr id="0" name=""/>
        <dsp:cNvSpPr/>
      </dsp:nvSpPr>
      <dsp:spPr>
        <a:xfrm>
          <a:off x="3539755" y="515654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Front-Running</a:t>
          </a:r>
          <a:endParaRPr lang="de-AT" sz="500" b="1" kern="1200" dirty="0"/>
        </a:p>
      </dsp:txBody>
      <dsp:txXfrm>
        <a:off x="3539755" y="515654"/>
        <a:ext cx="637293" cy="194296"/>
      </dsp:txXfrm>
    </dsp:sp>
    <dsp:sp modelId="{AA1F5FB6-2413-463E-8545-E62BF798A81F}">
      <dsp:nvSpPr>
        <dsp:cNvPr id="0" name=""/>
        <dsp:cNvSpPr/>
      </dsp:nvSpPr>
      <dsp:spPr>
        <a:xfrm>
          <a:off x="4304507" y="272783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Insertion</a:t>
          </a:r>
        </a:p>
      </dsp:txBody>
      <dsp:txXfrm>
        <a:off x="4304507" y="272783"/>
        <a:ext cx="637293" cy="194296"/>
      </dsp:txXfrm>
    </dsp:sp>
    <dsp:sp modelId="{CBEDC677-71AE-4682-80B4-443B409FD03E}">
      <dsp:nvSpPr>
        <dsp:cNvPr id="0" name=""/>
        <dsp:cNvSpPr/>
      </dsp:nvSpPr>
      <dsp:spPr>
        <a:xfrm>
          <a:off x="4304507" y="515654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Displacement</a:t>
          </a:r>
          <a:endParaRPr lang="de-AT" sz="500" kern="1200" dirty="0"/>
        </a:p>
      </dsp:txBody>
      <dsp:txXfrm>
        <a:off x="4304507" y="515654"/>
        <a:ext cx="637293" cy="194296"/>
      </dsp:txXfrm>
    </dsp:sp>
    <dsp:sp modelId="{772051FB-ECEC-4D75-B228-798B4BDCD27A}">
      <dsp:nvSpPr>
        <dsp:cNvPr id="0" name=""/>
        <dsp:cNvSpPr/>
      </dsp:nvSpPr>
      <dsp:spPr>
        <a:xfrm>
          <a:off x="5069259" y="515654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Generalized</a:t>
          </a:r>
          <a:endParaRPr lang="de-AT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Front-Running</a:t>
          </a:r>
        </a:p>
      </dsp:txBody>
      <dsp:txXfrm>
        <a:off x="5069259" y="515654"/>
        <a:ext cx="637293" cy="194296"/>
      </dsp:txXfrm>
    </dsp:sp>
    <dsp:sp modelId="{71D9DD29-1681-4DC6-B60A-14A65F92991D}">
      <dsp:nvSpPr>
        <dsp:cNvPr id="0" name=""/>
        <dsp:cNvSpPr/>
      </dsp:nvSpPr>
      <dsp:spPr>
        <a:xfrm>
          <a:off x="4304507" y="758525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Suppression</a:t>
          </a:r>
        </a:p>
      </dsp:txBody>
      <dsp:txXfrm>
        <a:off x="4304507" y="758525"/>
        <a:ext cx="637293" cy="194296"/>
      </dsp:txXfrm>
    </dsp:sp>
    <dsp:sp modelId="{455B3219-F0A1-453D-8B17-5B8F08C6A554}">
      <dsp:nvSpPr>
        <dsp:cNvPr id="0" name=""/>
        <dsp:cNvSpPr/>
      </dsp:nvSpPr>
      <dsp:spPr>
        <a:xfrm>
          <a:off x="3539755" y="851370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/>
            <a:t>Arbitrage</a:t>
          </a:r>
          <a:endParaRPr lang="de-AT" sz="500" b="1" kern="1200" dirty="0"/>
        </a:p>
      </dsp:txBody>
      <dsp:txXfrm>
        <a:off x="3539755" y="851370"/>
        <a:ext cx="637293" cy="194296"/>
      </dsp:txXfrm>
    </dsp:sp>
    <dsp:sp modelId="{239B1415-5C3D-4767-B6E7-B4ED179C83D7}">
      <dsp:nvSpPr>
        <dsp:cNvPr id="0" name=""/>
        <dsp:cNvSpPr/>
      </dsp:nvSpPr>
      <dsp:spPr>
        <a:xfrm>
          <a:off x="4304507" y="1239523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Statistical Arbitrage</a:t>
          </a:r>
        </a:p>
      </dsp:txBody>
      <dsp:txXfrm>
        <a:off x="4304507" y="1239523"/>
        <a:ext cx="637293" cy="194296"/>
      </dsp:txXfrm>
    </dsp:sp>
    <dsp:sp modelId="{213035DF-AAEF-4579-9089-5BB255F03326}">
      <dsp:nvSpPr>
        <dsp:cNvPr id="0" name=""/>
        <dsp:cNvSpPr/>
      </dsp:nvSpPr>
      <dsp:spPr>
        <a:xfrm>
          <a:off x="4304507" y="1482394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Atomic</a:t>
          </a:r>
          <a:r>
            <a:rPr lang="de-AT" sz="500" kern="1200" dirty="0"/>
            <a:t> Arbitrage</a:t>
          </a:r>
        </a:p>
      </dsp:txBody>
      <dsp:txXfrm>
        <a:off x="4304507" y="1482394"/>
        <a:ext cx="637293" cy="194296"/>
      </dsp:txXfrm>
    </dsp:sp>
    <dsp:sp modelId="{5A527624-6EA8-4563-A237-1168BCB6D5F8}">
      <dsp:nvSpPr>
        <dsp:cNvPr id="0" name=""/>
        <dsp:cNvSpPr/>
      </dsp:nvSpPr>
      <dsp:spPr>
        <a:xfrm>
          <a:off x="3539755" y="1094241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Sandwich</a:t>
          </a:r>
        </a:p>
      </dsp:txBody>
      <dsp:txXfrm>
        <a:off x="3539755" y="1094241"/>
        <a:ext cx="637293" cy="194296"/>
      </dsp:txXfrm>
    </dsp:sp>
    <dsp:sp modelId="{AB700D5A-C2F5-42D0-B766-B44FDB9DD7F4}">
      <dsp:nvSpPr>
        <dsp:cNvPr id="0" name=""/>
        <dsp:cNvSpPr/>
      </dsp:nvSpPr>
      <dsp:spPr>
        <a:xfrm>
          <a:off x="3539755" y="1337112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Liquidation</a:t>
          </a:r>
        </a:p>
      </dsp:txBody>
      <dsp:txXfrm>
        <a:off x="3539755" y="1337112"/>
        <a:ext cx="637293" cy="194296"/>
      </dsp:txXfrm>
    </dsp:sp>
    <dsp:sp modelId="{87326D21-FE97-4B8C-958C-0F3F2A260360}">
      <dsp:nvSpPr>
        <dsp:cNvPr id="0" name=""/>
        <dsp:cNvSpPr/>
      </dsp:nvSpPr>
      <dsp:spPr>
        <a:xfrm>
          <a:off x="3539755" y="1579983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Long Tail</a:t>
          </a:r>
          <a:endParaRPr lang="de-AT" sz="500" b="1" kern="1200" dirty="0"/>
        </a:p>
      </dsp:txBody>
      <dsp:txXfrm>
        <a:off x="3539755" y="1579983"/>
        <a:ext cx="637293" cy="194296"/>
      </dsp:txXfrm>
    </dsp:sp>
    <dsp:sp modelId="{4F60BA6B-978C-40F3-9697-67988EEA5BB5}">
      <dsp:nvSpPr>
        <dsp:cNvPr id="0" name=""/>
        <dsp:cNvSpPr/>
      </dsp:nvSpPr>
      <dsp:spPr>
        <a:xfrm>
          <a:off x="4304507" y="2150732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Generalized</a:t>
          </a:r>
          <a:r>
            <a:rPr lang="de-AT" sz="500" kern="1200" dirty="0"/>
            <a:t> </a:t>
          </a:r>
          <a:r>
            <a:rPr lang="de-AT" sz="500" kern="1200" dirty="0" err="1"/>
            <a:t>Searching</a:t>
          </a:r>
          <a:endParaRPr lang="de-AT" sz="500" kern="1200" dirty="0"/>
        </a:p>
      </dsp:txBody>
      <dsp:txXfrm>
        <a:off x="4304507" y="2150732"/>
        <a:ext cx="637293" cy="194296"/>
      </dsp:txXfrm>
    </dsp:sp>
    <dsp:sp modelId="{D6E5CFEE-552B-49DE-946A-3D64388EEDE2}">
      <dsp:nvSpPr>
        <dsp:cNvPr id="0" name=""/>
        <dsp:cNvSpPr/>
      </dsp:nvSpPr>
      <dsp:spPr>
        <a:xfrm>
          <a:off x="4304507" y="2393603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Sniping</a:t>
          </a:r>
        </a:p>
      </dsp:txBody>
      <dsp:txXfrm>
        <a:off x="4304507" y="2393603"/>
        <a:ext cx="637293" cy="194296"/>
      </dsp:txXfrm>
    </dsp:sp>
    <dsp:sp modelId="{D4B28B8B-7246-4836-BE80-9FAD63B5614C}">
      <dsp:nvSpPr>
        <dsp:cNvPr id="0" name=""/>
        <dsp:cNvSpPr/>
      </dsp:nvSpPr>
      <dsp:spPr>
        <a:xfrm>
          <a:off x="5069259" y="2272167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Buying</a:t>
          </a:r>
          <a:r>
            <a:rPr lang="de-AT" sz="500" kern="1200" dirty="0"/>
            <a:t> Tokens</a:t>
          </a:r>
        </a:p>
      </dsp:txBody>
      <dsp:txXfrm>
        <a:off x="5069259" y="2272167"/>
        <a:ext cx="637293" cy="194296"/>
      </dsp:txXfrm>
    </dsp:sp>
    <dsp:sp modelId="{15D3E573-7CDB-4E10-95E7-48B752918428}">
      <dsp:nvSpPr>
        <dsp:cNvPr id="0" name=""/>
        <dsp:cNvSpPr/>
      </dsp:nvSpPr>
      <dsp:spPr>
        <a:xfrm>
          <a:off x="5069259" y="2515038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Minting</a:t>
          </a:r>
          <a:r>
            <a:rPr lang="de-AT" sz="500" kern="1200" dirty="0"/>
            <a:t>/</a:t>
          </a:r>
          <a:br>
            <a:rPr lang="de-AT" sz="500" kern="1200" dirty="0"/>
          </a:br>
          <a:r>
            <a:rPr lang="de-AT" sz="500" kern="1200" dirty="0" err="1"/>
            <a:t>Buying</a:t>
          </a:r>
          <a:r>
            <a:rPr lang="de-AT" sz="500" kern="1200" dirty="0"/>
            <a:t> NFTs</a:t>
          </a:r>
        </a:p>
      </dsp:txBody>
      <dsp:txXfrm>
        <a:off x="5069259" y="2515038"/>
        <a:ext cx="637293" cy="194296"/>
      </dsp:txXfrm>
    </dsp:sp>
    <dsp:sp modelId="{536653F4-8BCD-4014-8A68-4560205905A0}">
      <dsp:nvSpPr>
        <dsp:cNvPr id="0" name=""/>
        <dsp:cNvSpPr/>
      </dsp:nvSpPr>
      <dsp:spPr>
        <a:xfrm>
          <a:off x="2743202" y="2065725"/>
          <a:ext cx="669094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b="1" kern="1200" dirty="0"/>
            <a:t>2. CEX</a:t>
          </a:r>
        </a:p>
      </dsp:txBody>
      <dsp:txXfrm>
        <a:off x="2743202" y="2065725"/>
        <a:ext cx="669094" cy="194296"/>
      </dsp:txXfrm>
    </dsp:sp>
    <dsp:sp modelId="{402CA776-04CC-4B2E-B37E-AF0F2158E2EB}">
      <dsp:nvSpPr>
        <dsp:cNvPr id="0" name=""/>
        <dsp:cNvSpPr/>
      </dsp:nvSpPr>
      <dsp:spPr>
        <a:xfrm>
          <a:off x="3539755" y="1822854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Hot Wallet</a:t>
          </a:r>
        </a:p>
      </dsp:txBody>
      <dsp:txXfrm>
        <a:off x="3539755" y="1822854"/>
        <a:ext cx="637293" cy="194296"/>
      </dsp:txXfrm>
    </dsp:sp>
    <dsp:sp modelId="{D84EBFA2-DDBB-4177-8A21-A5DFF446E7A7}">
      <dsp:nvSpPr>
        <dsp:cNvPr id="0" name=""/>
        <dsp:cNvSpPr/>
      </dsp:nvSpPr>
      <dsp:spPr>
        <a:xfrm>
          <a:off x="3539755" y="2065725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Deposit</a:t>
          </a:r>
          <a:r>
            <a:rPr lang="de-AT" sz="500" kern="1200" dirty="0"/>
            <a:t> Wallet</a:t>
          </a:r>
        </a:p>
      </dsp:txBody>
      <dsp:txXfrm>
        <a:off x="3539755" y="2065725"/>
        <a:ext cx="637293" cy="194296"/>
      </dsp:txXfrm>
    </dsp:sp>
    <dsp:sp modelId="{902551E0-5E61-4BD3-AE3E-DD62C1F7E1EF}">
      <dsp:nvSpPr>
        <dsp:cNvPr id="0" name=""/>
        <dsp:cNvSpPr/>
      </dsp:nvSpPr>
      <dsp:spPr>
        <a:xfrm>
          <a:off x="3539755" y="2308596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Funding and </a:t>
          </a:r>
          <a:r>
            <a:rPr lang="de-AT" sz="500" kern="1200" dirty="0" err="1"/>
            <a:t>Aggregating</a:t>
          </a:r>
          <a:endParaRPr lang="de-AT" sz="500" kern="1200" dirty="0"/>
        </a:p>
      </dsp:txBody>
      <dsp:txXfrm>
        <a:off x="3539755" y="2308596"/>
        <a:ext cx="637293" cy="194296"/>
      </dsp:txXfrm>
    </dsp:sp>
    <dsp:sp modelId="{2ECD1B25-6307-465F-BB65-B8CFC3176938}">
      <dsp:nvSpPr>
        <dsp:cNvPr id="0" name=""/>
        <dsp:cNvSpPr/>
      </dsp:nvSpPr>
      <dsp:spPr>
        <a:xfrm>
          <a:off x="2743202" y="2672902"/>
          <a:ext cx="669094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b="1" kern="1200" dirty="0"/>
            <a:t>3. DEX</a:t>
          </a:r>
        </a:p>
      </dsp:txBody>
      <dsp:txXfrm>
        <a:off x="2743202" y="2672902"/>
        <a:ext cx="669094" cy="194296"/>
      </dsp:txXfrm>
    </dsp:sp>
    <dsp:sp modelId="{781275D7-9427-4B7F-8334-07AB7C08EB7B}">
      <dsp:nvSpPr>
        <dsp:cNvPr id="0" name=""/>
        <dsp:cNvSpPr/>
      </dsp:nvSpPr>
      <dsp:spPr>
        <a:xfrm>
          <a:off x="3539755" y="2551467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Custom Trading </a:t>
          </a:r>
          <a:r>
            <a:rPr lang="de-AT" sz="500" kern="1200" dirty="0" err="1"/>
            <a:t>Strategy</a:t>
          </a:r>
          <a:endParaRPr lang="de-AT" sz="500" kern="1200" dirty="0"/>
        </a:p>
      </dsp:txBody>
      <dsp:txXfrm>
        <a:off x="3539755" y="2551467"/>
        <a:ext cx="637293" cy="194296"/>
      </dsp:txXfrm>
    </dsp:sp>
    <dsp:sp modelId="{E5AB5B7F-A72D-4048-9E8C-5EFE3F270C70}">
      <dsp:nvSpPr>
        <dsp:cNvPr id="0" name=""/>
        <dsp:cNvSpPr/>
      </dsp:nvSpPr>
      <dsp:spPr>
        <a:xfrm>
          <a:off x="3539755" y="2794338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Liquidity</a:t>
          </a:r>
          <a:r>
            <a:rPr lang="de-AT" sz="500" kern="1200" dirty="0"/>
            <a:t> Compound</a:t>
          </a:r>
        </a:p>
      </dsp:txBody>
      <dsp:txXfrm>
        <a:off x="3539755" y="2794338"/>
        <a:ext cx="637293" cy="194296"/>
      </dsp:txXfrm>
    </dsp:sp>
    <dsp:sp modelId="{A27125A2-A69C-43EC-8A81-6A3EA506BA88}">
      <dsp:nvSpPr>
        <dsp:cNvPr id="0" name=""/>
        <dsp:cNvSpPr/>
      </dsp:nvSpPr>
      <dsp:spPr>
        <a:xfrm>
          <a:off x="2743202" y="3158644"/>
          <a:ext cx="669094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b="1" kern="1200" dirty="0"/>
            <a:t>4. NFT</a:t>
          </a:r>
        </a:p>
      </dsp:txBody>
      <dsp:txXfrm>
        <a:off x="2743202" y="3158644"/>
        <a:ext cx="669094" cy="194296"/>
      </dsp:txXfrm>
    </dsp:sp>
    <dsp:sp modelId="{7D585283-F0DF-4090-8A2E-C550310EEA47}">
      <dsp:nvSpPr>
        <dsp:cNvPr id="0" name=""/>
        <dsp:cNvSpPr/>
      </dsp:nvSpPr>
      <dsp:spPr>
        <a:xfrm>
          <a:off x="3539755" y="3037209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b="0" kern="1200" dirty="0"/>
            <a:t>Custom Trading </a:t>
          </a:r>
          <a:r>
            <a:rPr lang="de-AT" sz="500" b="0" kern="1200" dirty="0" err="1"/>
            <a:t>Strategy</a:t>
          </a:r>
          <a:endParaRPr lang="de-AT" sz="500" b="0" kern="1200" dirty="0"/>
        </a:p>
      </dsp:txBody>
      <dsp:txXfrm>
        <a:off x="3539755" y="3037209"/>
        <a:ext cx="637293" cy="194296"/>
      </dsp:txXfrm>
    </dsp:sp>
    <dsp:sp modelId="{8E392E4E-DEEB-4387-B2D9-D0607EA52AAD}">
      <dsp:nvSpPr>
        <dsp:cNvPr id="0" name=""/>
        <dsp:cNvSpPr/>
      </dsp:nvSpPr>
      <dsp:spPr>
        <a:xfrm>
          <a:off x="3539755" y="3280080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Parallel NFT </a:t>
          </a:r>
          <a:r>
            <a:rPr lang="de-AT" sz="500" kern="1200" dirty="0" err="1"/>
            <a:t>Minting</a:t>
          </a:r>
          <a:endParaRPr lang="de-AT" sz="500" kern="1200" dirty="0"/>
        </a:p>
      </dsp:txBody>
      <dsp:txXfrm>
        <a:off x="3539755" y="3280080"/>
        <a:ext cx="637293" cy="194296"/>
      </dsp:txXfrm>
    </dsp:sp>
    <dsp:sp modelId="{0E4E5147-C527-4558-A6B6-BB7337E1F775}">
      <dsp:nvSpPr>
        <dsp:cNvPr id="0" name=""/>
        <dsp:cNvSpPr/>
      </dsp:nvSpPr>
      <dsp:spPr>
        <a:xfrm>
          <a:off x="2743202" y="3765822"/>
          <a:ext cx="669094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b="1" kern="1200" dirty="0"/>
            <a:t>5. Play-</a:t>
          </a:r>
          <a:r>
            <a:rPr lang="de-AT" sz="500" b="1" kern="1200" dirty="0" err="1"/>
            <a:t>to</a:t>
          </a:r>
          <a:r>
            <a:rPr lang="de-AT" sz="500" b="1" kern="1200" dirty="0"/>
            <a:t>-</a:t>
          </a:r>
          <a:r>
            <a:rPr lang="de-AT" sz="500" b="1" kern="1200" dirty="0" err="1"/>
            <a:t>earn</a:t>
          </a:r>
          <a:endParaRPr lang="de-AT" sz="500" b="1" kern="1200" dirty="0"/>
        </a:p>
      </dsp:txBody>
      <dsp:txXfrm>
        <a:off x="2743202" y="3765822"/>
        <a:ext cx="669094" cy="194296"/>
      </dsp:txXfrm>
    </dsp:sp>
    <dsp:sp modelId="{670936E7-52D1-48D6-8C3F-6EDE7F103ADC}">
      <dsp:nvSpPr>
        <dsp:cNvPr id="0" name=""/>
        <dsp:cNvSpPr/>
      </dsp:nvSpPr>
      <dsp:spPr>
        <a:xfrm>
          <a:off x="3539755" y="3522951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Game </a:t>
          </a:r>
          <a:r>
            <a:rPr lang="de-AT" sz="500" kern="1200" dirty="0" err="1"/>
            <a:t>Progressing</a:t>
          </a:r>
          <a:r>
            <a:rPr lang="de-AT" sz="500" kern="1200" dirty="0"/>
            <a:t> Action</a:t>
          </a:r>
        </a:p>
      </dsp:txBody>
      <dsp:txXfrm>
        <a:off x="3539755" y="3522951"/>
        <a:ext cx="637293" cy="194296"/>
      </dsp:txXfrm>
    </dsp:sp>
    <dsp:sp modelId="{7DB1B30B-B137-4956-B438-CA94F90D692A}">
      <dsp:nvSpPr>
        <dsp:cNvPr id="0" name=""/>
        <dsp:cNvSpPr/>
      </dsp:nvSpPr>
      <dsp:spPr>
        <a:xfrm>
          <a:off x="3539755" y="3765822"/>
          <a:ext cx="637293" cy="194296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Crafting</a:t>
          </a:r>
        </a:p>
      </dsp:txBody>
      <dsp:txXfrm>
        <a:off x="3539755" y="3765822"/>
        <a:ext cx="637293" cy="194296"/>
      </dsp:txXfrm>
    </dsp:sp>
    <dsp:sp modelId="{4075A59F-5CFE-422E-8FE0-62F86E9F77E0}">
      <dsp:nvSpPr>
        <dsp:cNvPr id="0" name=""/>
        <dsp:cNvSpPr/>
      </dsp:nvSpPr>
      <dsp:spPr>
        <a:xfrm>
          <a:off x="3539755" y="4008693"/>
          <a:ext cx="637293" cy="194296"/>
        </a:xfrm>
        <a:prstGeom prst="rect">
          <a:avLst/>
        </a:prstGeom>
        <a:solidFill>
          <a:srgbClr val="618197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Market Interaction</a:t>
          </a:r>
        </a:p>
      </dsp:txBody>
      <dsp:txXfrm>
        <a:off x="3539755" y="4008693"/>
        <a:ext cx="637293" cy="194296"/>
      </dsp:txXfrm>
    </dsp:sp>
    <dsp:sp modelId="{A8AC750D-9A9E-423E-87DE-8B1E462A31D1}">
      <dsp:nvSpPr>
        <dsp:cNvPr id="0" name=""/>
        <dsp:cNvSpPr/>
      </dsp:nvSpPr>
      <dsp:spPr>
        <a:xfrm>
          <a:off x="2743202" y="4737306"/>
          <a:ext cx="669094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b="1" kern="1200" dirty="0"/>
            <a:t>6. General Purpose</a:t>
          </a:r>
        </a:p>
      </dsp:txBody>
      <dsp:txXfrm>
        <a:off x="2743202" y="4737306"/>
        <a:ext cx="669094" cy="194296"/>
      </dsp:txXfrm>
    </dsp:sp>
    <dsp:sp modelId="{66942C68-9FF9-459F-A0FF-E54C98063BA2}">
      <dsp:nvSpPr>
        <dsp:cNvPr id="0" name=""/>
        <dsp:cNvSpPr/>
      </dsp:nvSpPr>
      <dsp:spPr>
        <a:xfrm>
          <a:off x="3539755" y="4251564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Protocol Update</a:t>
          </a:r>
        </a:p>
      </dsp:txBody>
      <dsp:txXfrm>
        <a:off x="3539755" y="4251564"/>
        <a:ext cx="637293" cy="194296"/>
      </dsp:txXfrm>
    </dsp:sp>
    <dsp:sp modelId="{81115D42-BA3B-4D4F-969A-45C09F2681BA}">
      <dsp:nvSpPr>
        <dsp:cNvPr id="0" name=""/>
        <dsp:cNvSpPr/>
      </dsp:nvSpPr>
      <dsp:spPr>
        <a:xfrm>
          <a:off x="3539755" y="4494435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Rollup</a:t>
          </a:r>
        </a:p>
      </dsp:txBody>
      <dsp:txXfrm>
        <a:off x="3539755" y="4494435"/>
        <a:ext cx="637293" cy="194296"/>
      </dsp:txXfrm>
    </dsp:sp>
    <dsp:sp modelId="{B4E74098-0C3F-4A71-B499-7414E962AC45}">
      <dsp:nvSpPr>
        <dsp:cNvPr id="0" name=""/>
        <dsp:cNvSpPr/>
      </dsp:nvSpPr>
      <dsp:spPr>
        <a:xfrm>
          <a:off x="3539755" y="4737306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Routine Payment</a:t>
          </a:r>
        </a:p>
      </dsp:txBody>
      <dsp:txXfrm>
        <a:off x="3539755" y="4737306"/>
        <a:ext cx="637293" cy="194296"/>
      </dsp:txXfrm>
    </dsp:sp>
    <dsp:sp modelId="{E679AC30-09EC-47A1-99FC-2B00A2380D26}">
      <dsp:nvSpPr>
        <dsp:cNvPr id="0" name=""/>
        <dsp:cNvSpPr/>
      </dsp:nvSpPr>
      <dsp:spPr>
        <a:xfrm>
          <a:off x="3539755" y="4980177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 err="1"/>
            <a:t>Airdrop</a:t>
          </a:r>
          <a:r>
            <a:rPr lang="de-AT" sz="500" kern="1200" dirty="0"/>
            <a:t> </a:t>
          </a:r>
          <a:r>
            <a:rPr lang="de-AT" sz="500" kern="1200" dirty="0" err="1"/>
            <a:t>Collecting</a:t>
          </a:r>
          <a:endParaRPr lang="de-AT" sz="500" kern="1200" dirty="0"/>
        </a:p>
      </dsp:txBody>
      <dsp:txXfrm>
        <a:off x="3539755" y="4980177"/>
        <a:ext cx="637293" cy="194296"/>
      </dsp:txXfrm>
    </dsp:sp>
    <dsp:sp modelId="{15BC030D-619B-4F3F-B019-49B607472D7E}">
      <dsp:nvSpPr>
        <dsp:cNvPr id="0" name=""/>
        <dsp:cNvSpPr/>
      </dsp:nvSpPr>
      <dsp:spPr>
        <a:xfrm>
          <a:off x="3539755" y="5223048"/>
          <a:ext cx="637293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kern="1200" dirty="0"/>
            <a:t>Meta-Wallet</a:t>
          </a:r>
        </a:p>
      </dsp:txBody>
      <dsp:txXfrm>
        <a:off x="3539755" y="5223048"/>
        <a:ext cx="637293" cy="194296"/>
      </dsp:txXfrm>
    </dsp:sp>
    <dsp:sp modelId="{D49CE2F5-0C91-4212-B2A2-9980980E2F98}">
      <dsp:nvSpPr>
        <dsp:cNvPr id="0" name=""/>
        <dsp:cNvSpPr/>
      </dsp:nvSpPr>
      <dsp:spPr>
        <a:xfrm>
          <a:off x="2743202" y="4980177"/>
          <a:ext cx="669094" cy="194296"/>
        </a:xfrm>
        <a:prstGeom prst="rect">
          <a:avLst/>
        </a:prstGeom>
        <a:solidFill>
          <a:srgbClr val="6F6F74"/>
        </a:solidFill>
        <a:ln w="13970" cap="flat" cmpd="sng" algn="ctr">
          <a:solidFill>
            <a:srgbClr val="6F6F7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00" b="1" kern="1200" dirty="0"/>
            <a:t>7. Non-attributable</a:t>
          </a:r>
        </a:p>
      </dsp:txBody>
      <dsp:txXfrm>
        <a:off x="2743202" y="4980177"/>
        <a:ext cx="669094" cy="19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9E2B6-2E05-4ABC-9375-B65D72677A88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6745-B551-49F5-9A3F-4D447715791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727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96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0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367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60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04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0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53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453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6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671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5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45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616C87-C005-4560-8F71-90ABB6A98C44}" type="datetimeFigureOut">
              <a:rPr lang="de-AT" smtClean="0"/>
              <a:t>24.11.2023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9109484-429F-4101-8AE7-0F2D8CE74C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237A25-7D19-6AB7-7D86-984447DAD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7792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923812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Niedermayer, Thomas</cp:lastModifiedBy>
  <cp:revision>49</cp:revision>
  <dcterms:created xsi:type="dcterms:W3CDTF">2023-01-25T12:20:24Z</dcterms:created>
  <dcterms:modified xsi:type="dcterms:W3CDTF">2023-11-24T21:57:47Z</dcterms:modified>
</cp:coreProperties>
</file>