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74"/>
    <a:srgbClr val="646468"/>
    <a:srgbClr val="618197"/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769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4C3113-30F8-4AAD-8240-B836E408A27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FB91FC38-5CA8-45FE-9C90-818EB41A1E6B}">
      <dgm:prSet phldrT="[Text]" custT="1"/>
      <dgm:spPr/>
      <dgm:t>
        <a:bodyPr/>
        <a:lstStyle/>
        <a:p>
          <a:r>
            <a:rPr lang="de-AT" sz="1200" dirty="0"/>
            <a:t>Bot </a:t>
          </a:r>
          <a:r>
            <a:rPr lang="de-AT" sz="1200" dirty="0" err="1"/>
            <a:t>Behavior</a:t>
          </a:r>
          <a:endParaRPr lang="de-AT" sz="1200" dirty="0"/>
        </a:p>
      </dgm:t>
    </dgm:pt>
    <dgm:pt modelId="{951ACFDC-A054-40A7-9307-ADC0F3382C20}" type="parTrans" cxnId="{46B9C1BC-5CCE-4AC0-802A-67C0BBDE8E61}">
      <dgm:prSet/>
      <dgm:spPr/>
      <dgm:t>
        <a:bodyPr/>
        <a:lstStyle/>
        <a:p>
          <a:endParaRPr lang="de-AT"/>
        </a:p>
      </dgm:t>
    </dgm:pt>
    <dgm:pt modelId="{D39E8F89-1E05-460E-BB6D-403B36375AC8}" type="sibTrans" cxnId="{46B9C1BC-5CCE-4AC0-802A-67C0BBDE8E61}">
      <dgm:prSet/>
      <dgm:spPr/>
      <dgm:t>
        <a:bodyPr/>
        <a:lstStyle/>
        <a:p>
          <a:endParaRPr lang="de-AT"/>
        </a:p>
      </dgm:t>
    </dgm:pt>
    <dgm:pt modelId="{40D209B7-13D4-4B4A-B092-A2F4CD1DDB08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b="1" dirty="0"/>
            <a:t>MEV</a:t>
          </a:r>
        </a:p>
      </dgm:t>
    </dgm:pt>
    <dgm:pt modelId="{38E9D823-7F32-495F-AB98-7726D2D8A7AE}" type="parTrans" cxnId="{FB8C4C6B-E631-458E-8157-AAA728E28D94}">
      <dgm:prSet custT="1"/>
      <dgm:spPr/>
      <dgm:t>
        <a:bodyPr/>
        <a:lstStyle/>
        <a:p>
          <a:endParaRPr lang="de-AT" sz="700"/>
        </a:p>
      </dgm:t>
    </dgm:pt>
    <dgm:pt modelId="{80323589-4AF5-408E-9509-58C0F982E7B4}" type="sibTrans" cxnId="{FB8C4C6B-E631-458E-8157-AAA728E28D94}">
      <dgm:prSet/>
      <dgm:spPr/>
      <dgm:t>
        <a:bodyPr/>
        <a:lstStyle/>
        <a:p>
          <a:endParaRPr lang="de-AT"/>
        </a:p>
      </dgm:t>
    </dgm:pt>
    <dgm:pt modelId="{5C66F55B-3D61-48C4-AEC9-E5F1346AE69A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/>
            <a:t>Arbitrage</a:t>
          </a:r>
        </a:p>
      </dgm:t>
    </dgm:pt>
    <dgm:pt modelId="{16D11152-09AD-4895-B32D-5CBC8FD1C2DF}" type="parTrans" cxnId="{17A7D601-A7F8-45CC-87E1-5AB3EE46E0FB}">
      <dgm:prSet custT="1"/>
      <dgm:spPr/>
      <dgm:t>
        <a:bodyPr/>
        <a:lstStyle/>
        <a:p>
          <a:endParaRPr lang="de-AT" sz="700"/>
        </a:p>
      </dgm:t>
    </dgm:pt>
    <dgm:pt modelId="{905174DD-BB24-4687-9E35-788BCA64E191}" type="sibTrans" cxnId="{17A7D601-A7F8-45CC-87E1-5AB3EE46E0FB}">
      <dgm:prSet/>
      <dgm:spPr/>
      <dgm:t>
        <a:bodyPr/>
        <a:lstStyle/>
        <a:p>
          <a:endParaRPr lang="de-AT"/>
        </a:p>
      </dgm:t>
    </dgm:pt>
    <dgm:pt modelId="{ACF78F11-BE5E-47C9-9F02-1085FF8C94D2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/>
            <a:t>Statistical Arbitrage</a:t>
          </a:r>
        </a:p>
      </dgm:t>
    </dgm:pt>
    <dgm:pt modelId="{A3C73F10-F0EC-4CD7-BCB2-E0F7502872DB}" type="parTrans" cxnId="{8F961FFD-9CCA-4681-8073-B74DC6599774}">
      <dgm:prSet custT="1"/>
      <dgm:spPr/>
      <dgm:t>
        <a:bodyPr/>
        <a:lstStyle/>
        <a:p>
          <a:endParaRPr lang="de-AT" sz="700"/>
        </a:p>
      </dgm:t>
    </dgm:pt>
    <dgm:pt modelId="{9B12F8CC-A1CD-4BE2-8CF8-4B990BAC3558}" type="sibTrans" cxnId="{8F961FFD-9CCA-4681-8073-B74DC6599774}">
      <dgm:prSet/>
      <dgm:spPr/>
      <dgm:t>
        <a:bodyPr/>
        <a:lstStyle/>
        <a:p>
          <a:endParaRPr lang="de-AT"/>
        </a:p>
      </dgm:t>
    </dgm:pt>
    <dgm:pt modelId="{479E1ACD-1CD6-4C5B-ADB4-8E998BA9C909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 err="1"/>
            <a:t>Atomic</a:t>
          </a:r>
          <a:r>
            <a:rPr lang="de-AT" sz="700" dirty="0"/>
            <a:t> Arbitrage</a:t>
          </a:r>
        </a:p>
      </dgm:t>
    </dgm:pt>
    <dgm:pt modelId="{2F38DF45-1967-4129-9490-BB670AAEB6AB}" type="parTrans" cxnId="{07A0B959-D26B-4DC4-B38C-36317E4F2C8C}">
      <dgm:prSet custT="1"/>
      <dgm:spPr/>
      <dgm:t>
        <a:bodyPr/>
        <a:lstStyle/>
        <a:p>
          <a:endParaRPr lang="de-AT" sz="700"/>
        </a:p>
      </dgm:t>
    </dgm:pt>
    <dgm:pt modelId="{609E2B96-1822-421A-9A82-4BC8C7E9E79C}" type="sibTrans" cxnId="{07A0B959-D26B-4DC4-B38C-36317E4F2C8C}">
      <dgm:prSet/>
      <dgm:spPr/>
      <dgm:t>
        <a:bodyPr/>
        <a:lstStyle/>
        <a:p>
          <a:endParaRPr lang="de-AT"/>
        </a:p>
      </dgm:t>
    </dgm:pt>
    <dgm:pt modelId="{0B2F26AC-346F-4342-9EB5-450A673FB493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/>
            <a:t>Sandwich</a:t>
          </a:r>
        </a:p>
      </dgm:t>
    </dgm:pt>
    <dgm:pt modelId="{0EA3F7BF-E28D-420C-8F04-F32F53FE2EB1}" type="parTrans" cxnId="{4712B936-6E97-446F-854A-87AC3CDF2E6C}">
      <dgm:prSet custT="1"/>
      <dgm:spPr/>
      <dgm:t>
        <a:bodyPr/>
        <a:lstStyle/>
        <a:p>
          <a:endParaRPr lang="de-AT" sz="700"/>
        </a:p>
      </dgm:t>
    </dgm:pt>
    <dgm:pt modelId="{BEEB5A2A-1A37-4BCF-88F4-FF29EB6F7787}" type="sibTrans" cxnId="{4712B936-6E97-446F-854A-87AC3CDF2E6C}">
      <dgm:prSet/>
      <dgm:spPr/>
      <dgm:t>
        <a:bodyPr/>
        <a:lstStyle/>
        <a:p>
          <a:endParaRPr lang="de-AT"/>
        </a:p>
      </dgm:t>
    </dgm:pt>
    <dgm:pt modelId="{3C7A0E24-CCBC-441C-9C86-9223628B4366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/>
            <a:t>Liquidation</a:t>
          </a:r>
        </a:p>
      </dgm:t>
    </dgm:pt>
    <dgm:pt modelId="{5AAB9229-AABF-4029-97EE-198F4309E524}" type="parTrans" cxnId="{20C94CE8-2012-486F-ACBB-CB5225C46FB3}">
      <dgm:prSet custT="1"/>
      <dgm:spPr/>
      <dgm:t>
        <a:bodyPr/>
        <a:lstStyle/>
        <a:p>
          <a:endParaRPr lang="de-AT" sz="700"/>
        </a:p>
      </dgm:t>
    </dgm:pt>
    <dgm:pt modelId="{DA9AAD18-9F00-42FF-8281-0BEC74AA8F57}" type="sibTrans" cxnId="{20C94CE8-2012-486F-ACBB-CB5225C46FB3}">
      <dgm:prSet/>
      <dgm:spPr/>
      <dgm:t>
        <a:bodyPr/>
        <a:lstStyle/>
        <a:p>
          <a:endParaRPr lang="de-AT"/>
        </a:p>
      </dgm:t>
    </dgm:pt>
    <dgm:pt modelId="{2EBC506A-E46F-44DB-B0CF-61D0CBF2F859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/>
            <a:t>Long Tail</a:t>
          </a:r>
        </a:p>
      </dgm:t>
    </dgm:pt>
    <dgm:pt modelId="{842643D6-95D9-4E02-8BF7-D2CC951D774E}" type="parTrans" cxnId="{6D9263B0-A39B-4194-BAFC-02988BE14F88}">
      <dgm:prSet custT="1"/>
      <dgm:spPr/>
      <dgm:t>
        <a:bodyPr/>
        <a:lstStyle/>
        <a:p>
          <a:endParaRPr lang="de-AT" sz="700"/>
        </a:p>
      </dgm:t>
    </dgm:pt>
    <dgm:pt modelId="{D4439090-5F2D-4870-9FB6-FAFDE786E521}" type="sibTrans" cxnId="{6D9263B0-A39B-4194-BAFC-02988BE14F88}">
      <dgm:prSet/>
      <dgm:spPr/>
      <dgm:t>
        <a:bodyPr/>
        <a:lstStyle/>
        <a:p>
          <a:endParaRPr lang="de-AT"/>
        </a:p>
      </dgm:t>
    </dgm:pt>
    <dgm:pt modelId="{12CF7315-B83A-4A47-9636-3404170E2434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/>
            <a:t>Front-Running</a:t>
          </a:r>
        </a:p>
      </dgm:t>
    </dgm:pt>
    <dgm:pt modelId="{777A6714-F4DC-4C8B-995F-D37E9C615F5D}" type="parTrans" cxnId="{1720BC85-20D1-4A9B-9011-DE9A3D9CE10F}">
      <dgm:prSet custT="1"/>
      <dgm:spPr/>
      <dgm:t>
        <a:bodyPr/>
        <a:lstStyle/>
        <a:p>
          <a:endParaRPr lang="de-AT" sz="700"/>
        </a:p>
      </dgm:t>
    </dgm:pt>
    <dgm:pt modelId="{B564C256-3CA8-4C19-AB83-72E1374B88C9}" type="sibTrans" cxnId="{1720BC85-20D1-4A9B-9011-DE9A3D9CE10F}">
      <dgm:prSet/>
      <dgm:spPr/>
      <dgm:t>
        <a:bodyPr/>
        <a:lstStyle/>
        <a:p>
          <a:endParaRPr lang="de-AT"/>
        </a:p>
      </dgm:t>
    </dgm:pt>
    <dgm:pt modelId="{AB94DB29-FB98-42E5-9745-595DA98AB8E0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/>
            <a:t>Insertion</a:t>
          </a:r>
        </a:p>
      </dgm:t>
    </dgm:pt>
    <dgm:pt modelId="{7A76FA6A-E9A7-451B-AC94-BBF03B6B1B0E}" type="parTrans" cxnId="{629A6B80-F13F-46A7-8612-0E1938AF8DFA}">
      <dgm:prSet custT="1"/>
      <dgm:spPr/>
      <dgm:t>
        <a:bodyPr/>
        <a:lstStyle/>
        <a:p>
          <a:endParaRPr lang="de-AT" sz="700"/>
        </a:p>
      </dgm:t>
    </dgm:pt>
    <dgm:pt modelId="{732E37AA-B559-4CDF-BAE9-7D4D247459C7}" type="sibTrans" cxnId="{629A6B80-F13F-46A7-8612-0E1938AF8DFA}">
      <dgm:prSet/>
      <dgm:spPr/>
      <dgm:t>
        <a:bodyPr/>
        <a:lstStyle/>
        <a:p>
          <a:endParaRPr lang="de-AT"/>
        </a:p>
      </dgm:t>
    </dgm:pt>
    <dgm:pt modelId="{F858CD4E-5C72-4157-94FD-E7676C2903D3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 err="1"/>
            <a:t>Displacement</a:t>
          </a:r>
          <a:endParaRPr lang="de-AT" sz="700" dirty="0"/>
        </a:p>
      </dgm:t>
    </dgm:pt>
    <dgm:pt modelId="{E73EAE07-3FC7-485C-B81B-00775F1E17A8}" type="parTrans" cxnId="{467D2212-766C-4C35-800E-F477BD7D22E1}">
      <dgm:prSet custT="1"/>
      <dgm:spPr/>
      <dgm:t>
        <a:bodyPr/>
        <a:lstStyle/>
        <a:p>
          <a:endParaRPr lang="de-AT" sz="700"/>
        </a:p>
      </dgm:t>
    </dgm:pt>
    <dgm:pt modelId="{9321055C-79A3-4946-A9D0-14842CE89473}" type="sibTrans" cxnId="{467D2212-766C-4C35-800E-F477BD7D22E1}">
      <dgm:prSet/>
      <dgm:spPr/>
      <dgm:t>
        <a:bodyPr/>
        <a:lstStyle/>
        <a:p>
          <a:endParaRPr lang="de-AT"/>
        </a:p>
      </dgm:t>
    </dgm:pt>
    <dgm:pt modelId="{EF81C918-4425-4A06-A92E-546AEEDE3A71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 err="1"/>
            <a:t>Generalized</a:t>
          </a:r>
          <a:endParaRPr lang="de-AT" sz="700" dirty="0"/>
        </a:p>
        <a:p>
          <a:r>
            <a:rPr lang="de-AT" sz="700" dirty="0"/>
            <a:t>Front-Running</a:t>
          </a:r>
        </a:p>
      </dgm:t>
    </dgm:pt>
    <dgm:pt modelId="{840A570A-AFE4-421D-B891-46CE747317DA}" type="parTrans" cxnId="{30711FC6-28F6-4AB9-AFDF-EB0ECEF0F174}">
      <dgm:prSet custT="1"/>
      <dgm:spPr>
        <a:ln>
          <a:noFill/>
        </a:ln>
      </dgm:spPr>
      <dgm:t>
        <a:bodyPr/>
        <a:lstStyle/>
        <a:p>
          <a:endParaRPr lang="de-AT" sz="700"/>
        </a:p>
      </dgm:t>
    </dgm:pt>
    <dgm:pt modelId="{CDE45858-D82D-4EC0-B408-25F0185F7F42}" type="sibTrans" cxnId="{30711FC6-28F6-4AB9-AFDF-EB0ECEF0F174}">
      <dgm:prSet/>
      <dgm:spPr/>
      <dgm:t>
        <a:bodyPr/>
        <a:lstStyle/>
        <a:p>
          <a:endParaRPr lang="de-AT"/>
        </a:p>
      </dgm:t>
    </dgm:pt>
    <dgm:pt modelId="{B7A4DF64-EBA3-4C8E-84B3-1F79A484A3DE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/>
            <a:t>Suppression</a:t>
          </a:r>
        </a:p>
      </dgm:t>
    </dgm:pt>
    <dgm:pt modelId="{03B5FC40-EF5D-4DD5-A516-8DC613700119}" type="parTrans" cxnId="{0FD9EFCA-2663-438D-B16F-C1E42F53EEA3}">
      <dgm:prSet custT="1"/>
      <dgm:spPr/>
      <dgm:t>
        <a:bodyPr/>
        <a:lstStyle/>
        <a:p>
          <a:endParaRPr lang="de-AT" sz="700"/>
        </a:p>
      </dgm:t>
    </dgm:pt>
    <dgm:pt modelId="{0769F9ED-915A-49F7-AD18-8B4928FD1E0F}" type="sibTrans" cxnId="{0FD9EFCA-2663-438D-B16F-C1E42F53EEA3}">
      <dgm:prSet/>
      <dgm:spPr/>
      <dgm:t>
        <a:bodyPr/>
        <a:lstStyle/>
        <a:p>
          <a:endParaRPr lang="de-AT"/>
        </a:p>
      </dgm:t>
    </dgm:pt>
    <dgm:pt modelId="{F68EDCE5-EC8E-416C-96FF-F61590720A13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 err="1"/>
            <a:t>Generalized</a:t>
          </a:r>
          <a:r>
            <a:rPr lang="de-AT" sz="700" dirty="0"/>
            <a:t> </a:t>
          </a:r>
          <a:r>
            <a:rPr lang="de-AT" sz="700" dirty="0" err="1"/>
            <a:t>Searching</a:t>
          </a:r>
          <a:endParaRPr lang="de-AT" sz="700" dirty="0"/>
        </a:p>
      </dgm:t>
    </dgm:pt>
    <dgm:pt modelId="{65DCFCA4-975E-4DFB-9FC4-0B24B05FA7CE}" type="parTrans" cxnId="{F328B948-7FA6-4398-840F-DF94C96DE881}">
      <dgm:prSet custT="1"/>
      <dgm:spPr/>
      <dgm:t>
        <a:bodyPr/>
        <a:lstStyle/>
        <a:p>
          <a:endParaRPr lang="de-AT" sz="700"/>
        </a:p>
      </dgm:t>
    </dgm:pt>
    <dgm:pt modelId="{D369FB35-3CC8-4A2E-869D-1203A2A5F5B3}" type="sibTrans" cxnId="{F328B948-7FA6-4398-840F-DF94C96DE881}">
      <dgm:prSet/>
      <dgm:spPr/>
      <dgm:t>
        <a:bodyPr/>
        <a:lstStyle/>
        <a:p>
          <a:endParaRPr lang="de-AT"/>
        </a:p>
      </dgm:t>
    </dgm:pt>
    <dgm:pt modelId="{52814A29-8231-46EA-B393-8E90CFA26CC2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/>
            <a:t>Sniping</a:t>
          </a:r>
        </a:p>
      </dgm:t>
    </dgm:pt>
    <dgm:pt modelId="{695CF1C0-C9BE-4132-9BEA-E00B6C62CD67}" type="parTrans" cxnId="{62E4872A-DFC7-4A25-AA03-5575D7FC3677}">
      <dgm:prSet custT="1"/>
      <dgm:spPr/>
      <dgm:t>
        <a:bodyPr/>
        <a:lstStyle/>
        <a:p>
          <a:endParaRPr lang="de-AT" sz="700"/>
        </a:p>
      </dgm:t>
    </dgm:pt>
    <dgm:pt modelId="{D49B7EC7-40DA-45BA-8CB0-6BE09D275AB8}" type="sibTrans" cxnId="{62E4872A-DFC7-4A25-AA03-5575D7FC3677}">
      <dgm:prSet/>
      <dgm:spPr/>
      <dgm:t>
        <a:bodyPr/>
        <a:lstStyle/>
        <a:p>
          <a:endParaRPr lang="de-AT"/>
        </a:p>
      </dgm:t>
    </dgm:pt>
    <dgm:pt modelId="{3A24F583-93BE-405B-8CD2-5006AD28EE0F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 err="1"/>
            <a:t>Buying</a:t>
          </a:r>
          <a:r>
            <a:rPr lang="de-AT" sz="700" dirty="0"/>
            <a:t> Tokens</a:t>
          </a:r>
        </a:p>
      </dgm:t>
    </dgm:pt>
    <dgm:pt modelId="{B22494F3-C0F4-4DFA-A880-3879DE976315}" type="parTrans" cxnId="{33BBABA1-92CD-49C2-92FB-1D5833BF6BC5}">
      <dgm:prSet custT="1"/>
      <dgm:spPr/>
      <dgm:t>
        <a:bodyPr/>
        <a:lstStyle/>
        <a:p>
          <a:endParaRPr lang="de-AT" sz="700"/>
        </a:p>
      </dgm:t>
    </dgm:pt>
    <dgm:pt modelId="{0D7338E8-CF38-4334-A6A1-101E71C30C8B}" type="sibTrans" cxnId="{33BBABA1-92CD-49C2-92FB-1D5833BF6BC5}">
      <dgm:prSet/>
      <dgm:spPr/>
      <dgm:t>
        <a:bodyPr/>
        <a:lstStyle/>
        <a:p>
          <a:endParaRPr lang="de-AT"/>
        </a:p>
      </dgm:t>
    </dgm:pt>
    <dgm:pt modelId="{051AD50A-B24C-450B-9D2F-D349CE9E96FD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 err="1"/>
            <a:t>Minting</a:t>
          </a:r>
          <a:r>
            <a:rPr lang="de-AT" sz="700" dirty="0"/>
            <a:t>/</a:t>
          </a:r>
          <a:br>
            <a:rPr lang="de-AT" sz="700" dirty="0"/>
          </a:br>
          <a:r>
            <a:rPr lang="de-AT" sz="700" dirty="0" err="1"/>
            <a:t>Buying</a:t>
          </a:r>
          <a:r>
            <a:rPr lang="de-AT" sz="700" dirty="0"/>
            <a:t> NFTs</a:t>
          </a:r>
        </a:p>
      </dgm:t>
    </dgm:pt>
    <dgm:pt modelId="{5EA1046C-843D-4BA1-A6C0-769D8F0A8E55}" type="parTrans" cxnId="{A7E4B766-AC29-47EA-85F7-CBB415595771}">
      <dgm:prSet custT="1"/>
      <dgm:spPr/>
      <dgm:t>
        <a:bodyPr/>
        <a:lstStyle/>
        <a:p>
          <a:endParaRPr lang="de-AT" sz="700"/>
        </a:p>
      </dgm:t>
    </dgm:pt>
    <dgm:pt modelId="{D8CEDEFB-EEAC-47C5-97D2-CEEFE419CE3A}" type="sibTrans" cxnId="{A7E4B766-AC29-47EA-85F7-CBB415595771}">
      <dgm:prSet/>
      <dgm:spPr/>
      <dgm:t>
        <a:bodyPr/>
        <a:lstStyle/>
        <a:p>
          <a:endParaRPr lang="de-AT"/>
        </a:p>
      </dgm:t>
    </dgm:pt>
    <dgm:pt modelId="{C904FCEE-812D-444F-9BBE-12698886CA31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b="1" dirty="0"/>
            <a:t>CEX</a:t>
          </a:r>
        </a:p>
      </dgm:t>
    </dgm:pt>
    <dgm:pt modelId="{FBC1E5EF-F7FC-4313-92D6-1A05647D427A}" type="parTrans" cxnId="{2AB05AA8-0513-42EF-9353-A7BAD7A5CC80}">
      <dgm:prSet custT="1"/>
      <dgm:spPr/>
      <dgm:t>
        <a:bodyPr/>
        <a:lstStyle/>
        <a:p>
          <a:endParaRPr lang="de-AT" sz="700"/>
        </a:p>
      </dgm:t>
    </dgm:pt>
    <dgm:pt modelId="{DD6BC328-AE44-421F-8ED6-5C8356A705C3}" type="sibTrans" cxnId="{2AB05AA8-0513-42EF-9353-A7BAD7A5CC80}">
      <dgm:prSet/>
      <dgm:spPr/>
      <dgm:t>
        <a:bodyPr/>
        <a:lstStyle/>
        <a:p>
          <a:endParaRPr lang="de-AT"/>
        </a:p>
      </dgm:t>
    </dgm:pt>
    <dgm:pt modelId="{6CD93A26-6114-4B72-B858-8C16B04D8E68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/>
            <a:t>Hot Wallet</a:t>
          </a:r>
        </a:p>
      </dgm:t>
    </dgm:pt>
    <dgm:pt modelId="{7EEFB31B-235D-436E-8249-2F6EC486CAFE}" type="parTrans" cxnId="{87D82A7A-ADE0-41B8-80C7-FF42BD0EB605}">
      <dgm:prSet custT="1"/>
      <dgm:spPr/>
      <dgm:t>
        <a:bodyPr/>
        <a:lstStyle/>
        <a:p>
          <a:endParaRPr lang="de-AT" sz="700"/>
        </a:p>
      </dgm:t>
    </dgm:pt>
    <dgm:pt modelId="{F7508774-EB61-4A94-9B50-26108C346FF8}" type="sibTrans" cxnId="{87D82A7A-ADE0-41B8-80C7-FF42BD0EB605}">
      <dgm:prSet/>
      <dgm:spPr/>
      <dgm:t>
        <a:bodyPr/>
        <a:lstStyle/>
        <a:p>
          <a:endParaRPr lang="de-AT"/>
        </a:p>
      </dgm:t>
    </dgm:pt>
    <dgm:pt modelId="{72A61AB0-729C-4100-90E2-68CF6537E173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 err="1"/>
            <a:t>Deposit</a:t>
          </a:r>
          <a:r>
            <a:rPr lang="de-AT" sz="700" dirty="0"/>
            <a:t> Wallet</a:t>
          </a:r>
        </a:p>
      </dgm:t>
    </dgm:pt>
    <dgm:pt modelId="{443022F5-AC0D-4276-B2F3-1DA3139DC6D0}" type="parTrans" cxnId="{3950A7D8-3F03-437B-8376-3C5BBFDAEDD1}">
      <dgm:prSet custT="1"/>
      <dgm:spPr/>
      <dgm:t>
        <a:bodyPr/>
        <a:lstStyle/>
        <a:p>
          <a:endParaRPr lang="de-AT" sz="700"/>
        </a:p>
      </dgm:t>
    </dgm:pt>
    <dgm:pt modelId="{B29D640A-0422-4E74-B00F-DB73E10E237C}" type="sibTrans" cxnId="{3950A7D8-3F03-437B-8376-3C5BBFDAEDD1}">
      <dgm:prSet/>
      <dgm:spPr/>
      <dgm:t>
        <a:bodyPr/>
        <a:lstStyle/>
        <a:p>
          <a:endParaRPr lang="de-AT"/>
        </a:p>
      </dgm:t>
    </dgm:pt>
    <dgm:pt modelId="{653CD159-CC5C-456E-B441-1D618CD50635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 err="1"/>
            <a:t>Residue</a:t>
          </a:r>
          <a:endParaRPr lang="de-AT" sz="700" dirty="0"/>
        </a:p>
        <a:p>
          <a:r>
            <a:rPr lang="de-AT" sz="700" dirty="0"/>
            <a:t>ETH </a:t>
          </a:r>
          <a:r>
            <a:rPr lang="de-AT" sz="700" dirty="0" err="1"/>
            <a:t>Aggregating</a:t>
          </a:r>
          <a:endParaRPr lang="de-AT" sz="700" dirty="0"/>
        </a:p>
      </dgm:t>
    </dgm:pt>
    <dgm:pt modelId="{0AE716DB-C46A-43FD-8E5C-7368A9AA7632}" type="parTrans" cxnId="{A670A293-A383-445A-9CB7-29DD73189E23}">
      <dgm:prSet custT="1"/>
      <dgm:spPr/>
      <dgm:t>
        <a:bodyPr/>
        <a:lstStyle/>
        <a:p>
          <a:endParaRPr lang="de-AT" sz="700"/>
        </a:p>
      </dgm:t>
    </dgm:pt>
    <dgm:pt modelId="{9DB2CCCF-848A-457C-A609-F84116B4A03D}" type="sibTrans" cxnId="{A670A293-A383-445A-9CB7-29DD73189E23}">
      <dgm:prSet/>
      <dgm:spPr/>
      <dgm:t>
        <a:bodyPr/>
        <a:lstStyle/>
        <a:p>
          <a:endParaRPr lang="de-AT"/>
        </a:p>
      </dgm:t>
    </dgm:pt>
    <dgm:pt modelId="{39504D5F-9334-4BDB-A096-1A0EC2A39C45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b="1" dirty="0"/>
            <a:t>DEX</a:t>
          </a:r>
        </a:p>
      </dgm:t>
    </dgm:pt>
    <dgm:pt modelId="{C9035B5D-5C44-4A37-8AEF-C5C476D9479F}" type="parTrans" cxnId="{5659EA6B-D05E-4394-A530-27951E0CF7B8}">
      <dgm:prSet custT="1"/>
      <dgm:spPr/>
      <dgm:t>
        <a:bodyPr/>
        <a:lstStyle/>
        <a:p>
          <a:endParaRPr lang="de-AT" sz="700"/>
        </a:p>
      </dgm:t>
    </dgm:pt>
    <dgm:pt modelId="{60B7DCA0-D427-4AC9-8461-179C136A69F2}" type="sibTrans" cxnId="{5659EA6B-D05E-4394-A530-27951E0CF7B8}">
      <dgm:prSet/>
      <dgm:spPr/>
      <dgm:t>
        <a:bodyPr/>
        <a:lstStyle/>
        <a:p>
          <a:endParaRPr lang="de-AT"/>
        </a:p>
      </dgm:t>
    </dgm:pt>
    <dgm:pt modelId="{50951482-6200-49E6-AF22-472DBA199518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/>
            <a:t>Custom Trading </a:t>
          </a:r>
          <a:r>
            <a:rPr lang="de-AT" sz="700" dirty="0" err="1"/>
            <a:t>Strategy</a:t>
          </a:r>
          <a:endParaRPr lang="de-AT" sz="700" dirty="0"/>
        </a:p>
      </dgm:t>
    </dgm:pt>
    <dgm:pt modelId="{BEF3ADD9-66CD-422E-ADB3-FAAFF1E7EC01}" type="parTrans" cxnId="{59471780-BB7F-44E7-A175-DFD462D5A292}">
      <dgm:prSet custT="1"/>
      <dgm:spPr/>
      <dgm:t>
        <a:bodyPr/>
        <a:lstStyle/>
        <a:p>
          <a:endParaRPr lang="de-AT" sz="700"/>
        </a:p>
      </dgm:t>
    </dgm:pt>
    <dgm:pt modelId="{31DF6C36-6A16-45B4-ACC9-50F6F1DA7867}" type="sibTrans" cxnId="{59471780-BB7F-44E7-A175-DFD462D5A292}">
      <dgm:prSet/>
      <dgm:spPr/>
      <dgm:t>
        <a:bodyPr/>
        <a:lstStyle/>
        <a:p>
          <a:endParaRPr lang="de-AT"/>
        </a:p>
      </dgm:t>
    </dgm:pt>
    <dgm:pt modelId="{1337E57B-0E8A-451D-A9BB-F8E66D221EFF}">
      <dgm:prSet phldrT="[Text]" custT="1"/>
      <dgm:spPr>
        <a:solidFill>
          <a:srgbClr val="6F6F74"/>
        </a:solidFill>
        <a:ln>
          <a:solidFill>
            <a:srgbClr val="FF0000"/>
          </a:solidFill>
        </a:ln>
      </dgm:spPr>
      <dgm:t>
        <a:bodyPr/>
        <a:lstStyle/>
        <a:p>
          <a:r>
            <a:rPr lang="de-AT" sz="700" dirty="0" err="1"/>
            <a:t>Liquidity</a:t>
          </a:r>
          <a:r>
            <a:rPr lang="de-AT" sz="700" dirty="0"/>
            <a:t> Compound</a:t>
          </a:r>
        </a:p>
      </dgm:t>
    </dgm:pt>
    <dgm:pt modelId="{1034FCC2-A8E5-47E8-8BFF-7C92660AD5CA}" type="parTrans" cxnId="{2982B0C1-BF6B-4FC1-90A2-ABD0FEBCCE52}">
      <dgm:prSet custT="1"/>
      <dgm:spPr/>
      <dgm:t>
        <a:bodyPr/>
        <a:lstStyle/>
        <a:p>
          <a:endParaRPr lang="de-AT" sz="700"/>
        </a:p>
      </dgm:t>
    </dgm:pt>
    <dgm:pt modelId="{26E158C1-B47B-4623-A6D2-67CC1E0B09BD}" type="sibTrans" cxnId="{2982B0C1-BF6B-4FC1-90A2-ABD0FEBCCE52}">
      <dgm:prSet/>
      <dgm:spPr/>
      <dgm:t>
        <a:bodyPr/>
        <a:lstStyle/>
        <a:p>
          <a:endParaRPr lang="de-AT"/>
        </a:p>
      </dgm:t>
    </dgm:pt>
    <dgm:pt modelId="{06B13607-7B53-4F8E-A094-5E0DC5D8A295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b="1" dirty="0"/>
            <a:t>NFT</a:t>
          </a:r>
        </a:p>
      </dgm:t>
    </dgm:pt>
    <dgm:pt modelId="{926185F3-C0A1-4E1C-BD08-2D4547A72091}" type="parTrans" cxnId="{12CCA58F-F17D-4587-BAED-E1C3B5FE7D4B}">
      <dgm:prSet custT="1"/>
      <dgm:spPr/>
      <dgm:t>
        <a:bodyPr/>
        <a:lstStyle/>
        <a:p>
          <a:endParaRPr lang="de-AT" sz="700"/>
        </a:p>
      </dgm:t>
    </dgm:pt>
    <dgm:pt modelId="{F592F153-91C7-49D8-8079-9AF471E866F0}" type="sibTrans" cxnId="{12CCA58F-F17D-4587-BAED-E1C3B5FE7D4B}">
      <dgm:prSet/>
      <dgm:spPr/>
      <dgm:t>
        <a:bodyPr/>
        <a:lstStyle/>
        <a:p>
          <a:endParaRPr lang="de-AT"/>
        </a:p>
      </dgm:t>
    </dgm:pt>
    <dgm:pt modelId="{C7B86B6E-0928-4528-A88D-95EB3685FD99}">
      <dgm:prSet phldrT="[Text]" custT="1"/>
      <dgm:spPr>
        <a:solidFill>
          <a:srgbClr val="6F6F74"/>
        </a:solidFill>
        <a:ln>
          <a:solidFill>
            <a:srgbClr val="FF0000"/>
          </a:solidFill>
        </a:ln>
      </dgm:spPr>
      <dgm:t>
        <a:bodyPr/>
        <a:lstStyle/>
        <a:p>
          <a:r>
            <a:rPr lang="de-AT" sz="700" dirty="0"/>
            <a:t>Parallel NFT </a:t>
          </a:r>
          <a:r>
            <a:rPr lang="de-AT" sz="700" dirty="0" err="1"/>
            <a:t>Minting</a:t>
          </a:r>
          <a:endParaRPr lang="de-AT" sz="700" dirty="0"/>
        </a:p>
      </dgm:t>
    </dgm:pt>
    <dgm:pt modelId="{A39746F1-7B76-4122-B2A3-F8B0AC58D729}" type="parTrans" cxnId="{807B267F-3520-40E0-8BA2-5D5DC0813B2D}">
      <dgm:prSet custT="1"/>
      <dgm:spPr/>
      <dgm:t>
        <a:bodyPr/>
        <a:lstStyle/>
        <a:p>
          <a:endParaRPr lang="de-AT" sz="700"/>
        </a:p>
      </dgm:t>
    </dgm:pt>
    <dgm:pt modelId="{D6F1252B-73A6-4DD0-8172-1D21D23712C3}" type="sibTrans" cxnId="{807B267F-3520-40E0-8BA2-5D5DC0813B2D}">
      <dgm:prSet/>
      <dgm:spPr/>
      <dgm:t>
        <a:bodyPr/>
        <a:lstStyle/>
        <a:p>
          <a:endParaRPr lang="de-AT"/>
        </a:p>
      </dgm:t>
    </dgm:pt>
    <dgm:pt modelId="{FE88B23E-230E-4C0D-8368-AEF73CC14C7B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b="1" dirty="0"/>
            <a:t>Play-</a:t>
          </a:r>
          <a:r>
            <a:rPr lang="de-AT" sz="700" b="1" dirty="0" err="1"/>
            <a:t>to</a:t>
          </a:r>
          <a:r>
            <a:rPr lang="de-AT" sz="700" b="1" dirty="0"/>
            <a:t>-</a:t>
          </a:r>
          <a:r>
            <a:rPr lang="de-AT" sz="700" b="1" dirty="0" err="1"/>
            <a:t>earn</a:t>
          </a:r>
          <a:endParaRPr lang="de-AT" sz="700" b="1" dirty="0"/>
        </a:p>
      </dgm:t>
    </dgm:pt>
    <dgm:pt modelId="{7BE4EC40-8777-4F17-80EC-2603FEFDD496}" type="parTrans" cxnId="{98990161-C898-4115-9AD5-AE6AF0469D4C}">
      <dgm:prSet custT="1"/>
      <dgm:spPr/>
      <dgm:t>
        <a:bodyPr/>
        <a:lstStyle/>
        <a:p>
          <a:endParaRPr lang="de-AT" sz="700"/>
        </a:p>
      </dgm:t>
    </dgm:pt>
    <dgm:pt modelId="{9DE9425E-B83B-4567-85AE-C9D5A742C9D3}" type="sibTrans" cxnId="{98990161-C898-4115-9AD5-AE6AF0469D4C}">
      <dgm:prSet/>
      <dgm:spPr/>
      <dgm:t>
        <a:bodyPr/>
        <a:lstStyle/>
        <a:p>
          <a:endParaRPr lang="de-AT"/>
        </a:p>
      </dgm:t>
    </dgm:pt>
    <dgm:pt modelId="{C91FF863-7564-46FB-8D3A-FCF2EB97A4C3}">
      <dgm:prSet phldrT="[Text]" custT="1"/>
      <dgm:spPr>
        <a:solidFill>
          <a:srgbClr val="6F6F74"/>
        </a:solidFill>
        <a:ln>
          <a:solidFill>
            <a:srgbClr val="FF0000"/>
          </a:solidFill>
        </a:ln>
      </dgm:spPr>
      <dgm:t>
        <a:bodyPr/>
        <a:lstStyle/>
        <a:p>
          <a:r>
            <a:rPr lang="de-AT" sz="700" dirty="0"/>
            <a:t>Game </a:t>
          </a:r>
          <a:r>
            <a:rPr lang="de-AT" sz="700" dirty="0" err="1"/>
            <a:t>Progressing</a:t>
          </a:r>
          <a:r>
            <a:rPr lang="de-AT" sz="700" dirty="0"/>
            <a:t> Action</a:t>
          </a:r>
        </a:p>
      </dgm:t>
    </dgm:pt>
    <dgm:pt modelId="{94F2056D-4271-42A3-9271-030EDA947DDD}" type="parTrans" cxnId="{1663253E-867B-4B64-909A-80ABF3A8B804}">
      <dgm:prSet custT="1"/>
      <dgm:spPr/>
      <dgm:t>
        <a:bodyPr/>
        <a:lstStyle/>
        <a:p>
          <a:endParaRPr lang="de-AT" sz="700"/>
        </a:p>
      </dgm:t>
    </dgm:pt>
    <dgm:pt modelId="{8537B3C3-F9C6-4C4F-A53A-E5F3C2433257}" type="sibTrans" cxnId="{1663253E-867B-4B64-909A-80ABF3A8B804}">
      <dgm:prSet/>
      <dgm:spPr/>
      <dgm:t>
        <a:bodyPr/>
        <a:lstStyle/>
        <a:p>
          <a:endParaRPr lang="de-AT"/>
        </a:p>
      </dgm:t>
    </dgm:pt>
    <dgm:pt modelId="{0C13717C-A06C-4FC4-87A0-0232DE8ACB7A}">
      <dgm:prSet phldrT="[Text]" custT="1"/>
      <dgm:spPr>
        <a:solidFill>
          <a:srgbClr val="618197"/>
        </a:solidFill>
        <a:ln>
          <a:solidFill>
            <a:srgbClr val="FF0000"/>
          </a:solidFill>
        </a:ln>
      </dgm:spPr>
      <dgm:t>
        <a:bodyPr/>
        <a:lstStyle/>
        <a:p>
          <a:r>
            <a:rPr lang="de-AT" sz="700" dirty="0"/>
            <a:t>Crafting</a:t>
          </a:r>
        </a:p>
      </dgm:t>
    </dgm:pt>
    <dgm:pt modelId="{F4EC6715-904D-4BC1-9CF3-A1E45977802F}" type="parTrans" cxnId="{61CD7169-411E-4950-B6C0-8C19BAC574D6}">
      <dgm:prSet custT="1"/>
      <dgm:spPr/>
      <dgm:t>
        <a:bodyPr/>
        <a:lstStyle/>
        <a:p>
          <a:endParaRPr lang="de-AT" sz="700"/>
        </a:p>
      </dgm:t>
    </dgm:pt>
    <dgm:pt modelId="{4AEFB818-FC61-46ED-988A-90488529CB2D}" type="sibTrans" cxnId="{61CD7169-411E-4950-B6C0-8C19BAC574D6}">
      <dgm:prSet/>
      <dgm:spPr/>
      <dgm:t>
        <a:bodyPr/>
        <a:lstStyle/>
        <a:p>
          <a:endParaRPr lang="de-AT"/>
        </a:p>
      </dgm:t>
    </dgm:pt>
    <dgm:pt modelId="{B56E2BB2-0B1F-4CE1-AD41-AB0A2F6D928F}">
      <dgm:prSet phldrT="[Text]" custT="1"/>
      <dgm:spPr>
        <a:solidFill>
          <a:srgbClr val="618197"/>
        </a:solidFill>
        <a:ln>
          <a:solidFill>
            <a:srgbClr val="FF0000"/>
          </a:solidFill>
        </a:ln>
      </dgm:spPr>
      <dgm:t>
        <a:bodyPr/>
        <a:lstStyle/>
        <a:p>
          <a:r>
            <a:rPr lang="de-AT" sz="700" dirty="0"/>
            <a:t>Market Interaction</a:t>
          </a:r>
        </a:p>
      </dgm:t>
    </dgm:pt>
    <dgm:pt modelId="{96EFCB9F-69B3-4D01-B4B7-35DD77B18640}" type="parTrans" cxnId="{3083FDB3-BB95-48E4-A4BC-FD9214E570AD}">
      <dgm:prSet custT="1"/>
      <dgm:spPr/>
      <dgm:t>
        <a:bodyPr/>
        <a:lstStyle/>
        <a:p>
          <a:endParaRPr lang="de-AT" sz="700"/>
        </a:p>
      </dgm:t>
    </dgm:pt>
    <dgm:pt modelId="{EC22A1F8-42AC-4467-A7E5-2D0822DD16E8}" type="sibTrans" cxnId="{3083FDB3-BB95-48E4-A4BC-FD9214E570AD}">
      <dgm:prSet/>
      <dgm:spPr/>
      <dgm:t>
        <a:bodyPr/>
        <a:lstStyle/>
        <a:p>
          <a:endParaRPr lang="de-AT"/>
        </a:p>
      </dgm:t>
    </dgm:pt>
    <dgm:pt modelId="{9FC7DD47-E197-4732-AC5A-B071C1AAC1D2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b="1" dirty="0"/>
            <a:t>General Purpose</a:t>
          </a:r>
        </a:p>
      </dgm:t>
    </dgm:pt>
    <dgm:pt modelId="{E6FEE9CF-BA28-41E2-AD35-4D73FEB49B7F}" type="parTrans" cxnId="{BAC9FD9A-BA9C-4642-96F8-C651A75A27B3}">
      <dgm:prSet custT="1"/>
      <dgm:spPr/>
      <dgm:t>
        <a:bodyPr/>
        <a:lstStyle/>
        <a:p>
          <a:endParaRPr lang="de-AT" sz="700"/>
        </a:p>
      </dgm:t>
    </dgm:pt>
    <dgm:pt modelId="{F86A5A90-FF8E-425A-A2C8-2C83ED96732A}" type="sibTrans" cxnId="{BAC9FD9A-BA9C-4642-96F8-C651A75A27B3}">
      <dgm:prSet/>
      <dgm:spPr/>
      <dgm:t>
        <a:bodyPr/>
        <a:lstStyle/>
        <a:p>
          <a:endParaRPr lang="de-AT"/>
        </a:p>
      </dgm:t>
    </dgm:pt>
    <dgm:pt modelId="{74668864-410D-4899-94CE-3D6EAD79AE7D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/>
            <a:t>Protocol Update</a:t>
          </a:r>
        </a:p>
      </dgm:t>
    </dgm:pt>
    <dgm:pt modelId="{5916C443-34B3-4F96-A5DF-1DD364F7A3A5}" type="parTrans" cxnId="{0E77A370-3EE6-4E91-BE64-5F7470F82D26}">
      <dgm:prSet custT="1"/>
      <dgm:spPr/>
      <dgm:t>
        <a:bodyPr/>
        <a:lstStyle/>
        <a:p>
          <a:endParaRPr lang="de-AT" sz="700"/>
        </a:p>
      </dgm:t>
    </dgm:pt>
    <dgm:pt modelId="{E9647725-B8CA-4B04-8029-0CAB162A1207}" type="sibTrans" cxnId="{0E77A370-3EE6-4E91-BE64-5F7470F82D26}">
      <dgm:prSet/>
      <dgm:spPr/>
      <dgm:t>
        <a:bodyPr/>
        <a:lstStyle/>
        <a:p>
          <a:endParaRPr lang="de-AT"/>
        </a:p>
      </dgm:t>
    </dgm:pt>
    <dgm:pt modelId="{F3DE427E-95F2-498F-9B4F-8165FD66B043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/>
            <a:t>Rollup</a:t>
          </a:r>
        </a:p>
      </dgm:t>
    </dgm:pt>
    <dgm:pt modelId="{D26E1879-95EF-4443-B174-78CC53FD7BFA}" type="parTrans" cxnId="{5ADD2AD4-7652-4235-872F-3CD562A88EF5}">
      <dgm:prSet custT="1"/>
      <dgm:spPr/>
      <dgm:t>
        <a:bodyPr/>
        <a:lstStyle/>
        <a:p>
          <a:endParaRPr lang="de-AT" sz="700"/>
        </a:p>
      </dgm:t>
    </dgm:pt>
    <dgm:pt modelId="{C37AA68E-BB7D-4E82-ABA3-6E56285DDFB8}" type="sibTrans" cxnId="{5ADD2AD4-7652-4235-872F-3CD562A88EF5}">
      <dgm:prSet/>
      <dgm:spPr/>
      <dgm:t>
        <a:bodyPr/>
        <a:lstStyle/>
        <a:p>
          <a:endParaRPr lang="de-AT"/>
        </a:p>
      </dgm:t>
    </dgm:pt>
    <dgm:pt modelId="{F1B72F5A-3A18-49B2-B1A2-FFB369CF0B12}">
      <dgm:prSet phldrT="[Text]" custT="1"/>
      <dgm:spPr>
        <a:solidFill>
          <a:srgbClr val="6F6F74"/>
        </a:solidFill>
        <a:ln>
          <a:solidFill>
            <a:srgbClr val="FF0000"/>
          </a:solidFill>
        </a:ln>
      </dgm:spPr>
      <dgm:t>
        <a:bodyPr/>
        <a:lstStyle/>
        <a:p>
          <a:r>
            <a:rPr lang="de-AT" sz="700" dirty="0"/>
            <a:t>Routine Payment</a:t>
          </a:r>
        </a:p>
      </dgm:t>
    </dgm:pt>
    <dgm:pt modelId="{EB063ADD-3BCD-4536-9DF5-EBA39638A548}" type="parTrans" cxnId="{873BA45F-8040-44AE-A6C0-7FB7DD494CC5}">
      <dgm:prSet custT="1"/>
      <dgm:spPr/>
      <dgm:t>
        <a:bodyPr/>
        <a:lstStyle/>
        <a:p>
          <a:endParaRPr lang="de-AT" sz="700"/>
        </a:p>
      </dgm:t>
    </dgm:pt>
    <dgm:pt modelId="{151B198F-8978-40D0-A1D5-9295A934C0EE}" type="sibTrans" cxnId="{873BA45F-8040-44AE-A6C0-7FB7DD494CC5}">
      <dgm:prSet/>
      <dgm:spPr/>
      <dgm:t>
        <a:bodyPr/>
        <a:lstStyle/>
        <a:p>
          <a:endParaRPr lang="de-AT"/>
        </a:p>
      </dgm:t>
    </dgm:pt>
    <dgm:pt modelId="{224386C5-0AE6-4164-A75B-8E2B4F16FB29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 err="1"/>
            <a:t>Airdrop</a:t>
          </a:r>
          <a:r>
            <a:rPr lang="de-AT" sz="700" dirty="0"/>
            <a:t> </a:t>
          </a:r>
          <a:r>
            <a:rPr lang="de-AT" sz="700" dirty="0" err="1"/>
            <a:t>Collecting</a:t>
          </a:r>
          <a:endParaRPr lang="de-AT" sz="700" dirty="0"/>
        </a:p>
      </dgm:t>
    </dgm:pt>
    <dgm:pt modelId="{8937F93A-D7C7-43B7-BB40-C3B72FE58EED}" type="parTrans" cxnId="{CC2D074F-2FBD-4D4E-B759-AA15BA06CED7}">
      <dgm:prSet custT="1"/>
      <dgm:spPr/>
      <dgm:t>
        <a:bodyPr/>
        <a:lstStyle/>
        <a:p>
          <a:endParaRPr lang="de-AT" sz="700"/>
        </a:p>
      </dgm:t>
    </dgm:pt>
    <dgm:pt modelId="{689E9CC4-4FBA-47D5-AD87-A29A864683FE}" type="sibTrans" cxnId="{CC2D074F-2FBD-4D4E-B759-AA15BA06CED7}">
      <dgm:prSet/>
      <dgm:spPr/>
      <dgm:t>
        <a:bodyPr/>
        <a:lstStyle/>
        <a:p>
          <a:endParaRPr lang="de-AT"/>
        </a:p>
      </dgm:t>
    </dgm:pt>
    <dgm:pt modelId="{9D6D7F74-BFF8-4953-BFB8-D1A8B5B0805A}">
      <dgm:prSet phldrT="[Text]" custT="1"/>
      <dgm:spPr>
        <a:solidFill>
          <a:srgbClr val="6F6F74"/>
        </a:solidFill>
        <a:ln>
          <a:solidFill>
            <a:srgbClr val="FF0000"/>
          </a:solidFill>
        </a:ln>
      </dgm:spPr>
      <dgm:t>
        <a:bodyPr/>
        <a:lstStyle/>
        <a:p>
          <a:r>
            <a:rPr lang="de-AT" sz="700" dirty="0"/>
            <a:t>Meta-Wallet</a:t>
          </a:r>
        </a:p>
      </dgm:t>
    </dgm:pt>
    <dgm:pt modelId="{9858AF60-5669-43C5-97EB-29A666AEE065}" type="parTrans" cxnId="{0DECDEC2-C4C3-46A1-86D3-A18332764389}">
      <dgm:prSet custT="1"/>
      <dgm:spPr/>
      <dgm:t>
        <a:bodyPr/>
        <a:lstStyle/>
        <a:p>
          <a:endParaRPr lang="de-AT" sz="700"/>
        </a:p>
      </dgm:t>
    </dgm:pt>
    <dgm:pt modelId="{31A8A8C5-D40B-40D2-A04A-F5598B3DD3D5}" type="sibTrans" cxnId="{0DECDEC2-C4C3-46A1-86D3-A18332764389}">
      <dgm:prSet/>
      <dgm:spPr/>
      <dgm:t>
        <a:bodyPr/>
        <a:lstStyle/>
        <a:p>
          <a:endParaRPr lang="de-AT"/>
        </a:p>
      </dgm:t>
    </dgm:pt>
    <dgm:pt modelId="{4245A58E-6E23-4798-8A1F-0F1584E01459}">
      <dgm:prSet phldrT="[Text]" custT="1"/>
      <dgm:spPr>
        <a:solidFill>
          <a:srgbClr val="6F6F74"/>
        </a:solidFill>
        <a:ln>
          <a:solidFill>
            <a:srgbClr val="FF0000"/>
          </a:solidFill>
        </a:ln>
      </dgm:spPr>
      <dgm:t>
        <a:bodyPr/>
        <a:lstStyle/>
        <a:p>
          <a:r>
            <a:rPr lang="de-AT" sz="700" dirty="0" err="1"/>
            <a:t>Faucet</a:t>
          </a:r>
          <a:endParaRPr lang="de-AT" sz="700" dirty="0"/>
        </a:p>
      </dgm:t>
    </dgm:pt>
    <dgm:pt modelId="{AFF9DA67-D9C8-4604-82E7-4A77593CAC08}" type="parTrans" cxnId="{EC799394-BF71-46F0-A86C-88559FA12B49}">
      <dgm:prSet custT="1"/>
      <dgm:spPr/>
      <dgm:t>
        <a:bodyPr/>
        <a:lstStyle/>
        <a:p>
          <a:endParaRPr lang="de-AT" sz="700"/>
        </a:p>
      </dgm:t>
    </dgm:pt>
    <dgm:pt modelId="{DFA25A31-EA49-45C6-831A-88BAAB8C2AD5}" type="sibTrans" cxnId="{EC799394-BF71-46F0-A86C-88559FA12B49}">
      <dgm:prSet/>
      <dgm:spPr/>
      <dgm:t>
        <a:bodyPr/>
        <a:lstStyle/>
        <a:p>
          <a:endParaRPr lang="de-AT"/>
        </a:p>
      </dgm:t>
    </dgm:pt>
    <dgm:pt modelId="{0B16546B-2B35-4DFA-B193-0C2813217A12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b="1" dirty="0"/>
            <a:t>Non-attributable</a:t>
          </a:r>
        </a:p>
      </dgm:t>
    </dgm:pt>
    <dgm:pt modelId="{143CAD6F-FE8F-45DF-ACB1-CFF45715BFE4}" type="parTrans" cxnId="{51308FD2-5D40-4E5A-8A42-E6B4661AF445}">
      <dgm:prSet custT="1"/>
      <dgm:spPr/>
      <dgm:t>
        <a:bodyPr/>
        <a:lstStyle/>
        <a:p>
          <a:endParaRPr lang="de-AT" sz="700"/>
        </a:p>
      </dgm:t>
    </dgm:pt>
    <dgm:pt modelId="{125F464C-B108-4518-9381-7EBA62CE7878}" type="sibTrans" cxnId="{51308FD2-5D40-4E5A-8A42-E6B4661AF445}">
      <dgm:prSet/>
      <dgm:spPr/>
      <dgm:t>
        <a:bodyPr/>
        <a:lstStyle/>
        <a:p>
          <a:endParaRPr lang="de-AT"/>
        </a:p>
      </dgm:t>
    </dgm:pt>
    <dgm:pt modelId="{8B113276-B9E0-4772-B470-A0C4B601FC35}" type="pres">
      <dgm:prSet presAssocID="{0E4C3113-30F8-4AAD-8240-B836E408A27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3C05D14-2439-4809-9759-41A9686AF814}" type="pres">
      <dgm:prSet presAssocID="{FB91FC38-5CA8-45FE-9C90-818EB41A1E6B}" presName="root1" presStyleCnt="0"/>
      <dgm:spPr/>
    </dgm:pt>
    <dgm:pt modelId="{7FD2EC98-7BD1-4451-95C4-B3E96D1F446F}" type="pres">
      <dgm:prSet presAssocID="{FB91FC38-5CA8-45FE-9C90-818EB41A1E6B}" presName="LevelOneTextNode" presStyleLbl="node0" presStyleIdx="0" presStyleCnt="1">
        <dgm:presLayoutVars>
          <dgm:chPref val="3"/>
        </dgm:presLayoutVars>
      </dgm:prSet>
      <dgm:spPr/>
    </dgm:pt>
    <dgm:pt modelId="{9222D551-194B-4126-B21A-5486B50F322F}" type="pres">
      <dgm:prSet presAssocID="{FB91FC38-5CA8-45FE-9C90-818EB41A1E6B}" presName="level2hierChild" presStyleCnt="0"/>
      <dgm:spPr/>
    </dgm:pt>
    <dgm:pt modelId="{F3F3EECF-2538-49BB-B462-B8D8C9C29FF8}" type="pres">
      <dgm:prSet presAssocID="{38E9D823-7F32-495F-AB98-7726D2D8A7AE}" presName="conn2-1" presStyleLbl="parChTrans1D2" presStyleIdx="0" presStyleCnt="7"/>
      <dgm:spPr/>
    </dgm:pt>
    <dgm:pt modelId="{36F22BA6-A8BA-440D-BEE3-A7821755E052}" type="pres">
      <dgm:prSet presAssocID="{38E9D823-7F32-495F-AB98-7726D2D8A7AE}" presName="connTx" presStyleLbl="parChTrans1D2" presStyleIdx="0" presStyleCnt="7"/>
      <dgm:spPr/>
    </dgm:pt>
    <dgm:pt modelId="{5361CB33-10C9-42A0-B5AA-92F88A14F9D7}" type="pres">
      <dgm:prSet presAssocID="{40D209B7-13D4-4B4A-B092-A2F4CD1DDB08}" presName="root2" presStyleCnt="0"/>
      <dgm:spPr/>
    </dgm:pt>
    <dgm:pt modelId="{AEC741B6-CEF8-4455-84D7-217DA5AAD4CE}" type="pres">
      <dgm:prSet presAssocID="{40D209B7-13D4-4B4A-B092-A2F4CD1DDB08}" presName="LevelTwoTextNode" presStyleLbl="node2" presStyleIdx="0" presStyleCnt="7">
        <dgm:presLayoutVars>
          <dgm:chPref val="3"/>
        </dgm:presLayoutVars>
      </dgm:prSet>
      <dgm:spPr/>
    </dgm:pt>
    <dgm:pt modelId="{D99476FC-1360-40CE-A667-30999BD716B2}" type="pres">
      <dgm:prSet presAssocID="{40D209B7-13D4-4B4A-B092-A2F4CD1DDB08}" presName="level3hierChild" presStyleCnt="0"/>
      <dgm:spPr/>
    </dgm:pt>
    <dgm:pt modelId="{8FBCEDDA-D230-468C-A599-48F1B97CC55B}" type="pres">
      <dgm:prSet presAssocID="{16D11152-09AD-4895-B32D-5CBC8FD1C2DF}" presName="conn2-1" presStyleLbl="parChTrans1D3" presStyleIdx="0" presStyleCnt="19"/>
      <dgm:spPr/>
    </dgm:pt>
    <dgm:pt modelId="{5AD3C208-ADDA-4F3A-8ADC-88D6A9216C32}" type="pres">
      <dgm:prSet presAssocID="{16D11152-09AD-4895-B32D-5CBC8FD1C2DF}" presName="connTx" presStyleLbl="parChTrans1D3" presStyleIdx="0" presStyleCnt="19"/>
      <dgm:spPr/>
    </dgm:pt>
    <dgm:pt modelId="{C965EA09-8705-4010-A6D1-C55EAAF09124}" type="pres">
      <dgm:prSet presAssocID="{5C66F55B-3D61-48C4-AEC9-E5F1346AE69A}" presName="root2" presStyleCnt="0"/>
      <dgm:spPr/>
    </dgm:pt>
    <dgm:pt modelId="{66009E03-09DE-484C-A592-D38CE99953DC}" type="pres">
      <dgm:prSet presAssocID="{5C66F55B-3D61-48C4-AEC9-E5F1346AE69A}" presName="LevelTwoTextNode" presStyleLbl="node3" presStyleIdx="0" presStyleCnt="19" custScaleX="112810">
        <dgm:presLayoutVars>
          <dgm:chPref val="3"/>
        </dgm:presLayoutVars>
      </dgm:prSet>
      <dgm:spPr/>
    </dgm:pt>
    <dgm:pt modelId="{590201B9-F6C8-47F2-B105-B5CE6AF992FA}" type="pres">
      <dgm:prSet presAssocID="{5C66F55B-3D61-48C4-AEC9-E5F1346AE69A}" presName="level3hierChild" presStyleCnt="0"/>
      <dgm:spPr/>
    </dgm:pt>
    <dgm:pt modelId="{A811C5CC-2D26-42D3-B96C-D09E7CB7D823}" type="pres">
      <dgm:prSet presAssocID="{A3C73F10-F0EC-4CD7-BCB2-E0F7502872DB}" presName="conn2-1" presStyleLbl="parChTrans1D4" presStyleIdx="0" presStyleCnt="11"/>
      <dgm:spPr/>
    </dgm:pt>
    <dgm:pt modelId="{B347A4FA-E7D2-4829-BA15-6C096FBF9C0E}" type="pres">
      <dgm:prSet presAssocID="{A3C73F10-F0EC-4CD7-BCB2-E0F7502872DB}" presName="connTx" presStyleLbl="parChTrans1D4" presStyleIdx="0" presStyleCnt="11"/>
      <dgm:spPr/>
    </dgm:pt>
    <dgm:pt modelId="{E4928396-5DB3-4016-BD04-DC6364110153}" type="pres">
      <dgm:prSet presAssocID="{ACF78F11-BE5E-47C9-9F02-1085FF8C94D2}" presName="root2" presStyleCnt="0"/>
      <dgm:spPr/>
    </dgm:pt>
    <dgm:pt modelId="{3149B27A-8FD7-4D33-803A-4593F49A87CC}" type="pres">
      <dgm:prSet presAssocID="{ACF78F11-BE5E-47C9-9F02-1085FF8C94D2}" presName="LevelTwoTextNode" presStyleLbl="node4" presStyleIdx="0" presStyleCnt="11">
        <dgm:presLayoutVars>
          <dgm:chPref val="3"/>
        </dgm:presLayoutVars>
      </dgm:prSet>
      <dgm:spPr/>
    </dgm:pt>
    <dgm:pt modelId="{79116D8F-4F7E-4532-88BF-783822365109}" type="pres">
      <dgm:prSet presAssocID="{ACF78F11-BE5E-47C9-9F02-1085FF8C94D2}" presName="level3hierChild" presStyleCnt="0"/>
      <dgm:spPr/>
    </dgm:pt>
    <dgm:pt modelId="{33843A4F-6E3C-451D-8D51-CAD2FC5FB758}" type="pres">
      <dgm:prSet presAssocID="{2F38DF45-1967-4129-9490-BB670AAEB6AB}" presName="conn2-1" presStyleLbl="parChTrans1D4" presStyleIdx="1" presStyleCnt="11"/>
      <dgm:spPr/>
    </dgm:pt>
    <dgm:pt modelId="{13F39979-943E-4299-8DAC-E608A9FF5C34}" type="pres">
      <dgm:prSet presAssocID="{2F38DF45-1967-4129-9490-BB670AAEB6AB}" presName="connTx" presStyleLbl="parChTrans1D4" presStyleIdx="1" presStyleCnt="11"/>
      <dgm:spPr/>
    </dgm:pt>
    <dgm:pt modelId="{139159D5-9D5C-42C1-9A8F-493517650BB9}" type="pres">
      <dgm:prSet presAssocID="{479E1ACD-1CD6-4C5B-ADB4-8E998BA9C909}" presName="root2" presStyleCnt="0"/>
      <dgm:spPr/>
    </dgm:pt>
    <dgm:pt modelId="{8D02B8EE-65EB-4B83-B7F5-43E6BB6F8CA4}" type="pres">
      <dgm:prSet presAssocID="{479E1ACD-1CD6-4C5B-ADB4-8E998BA9C909}" presName="LevelTwoTextNode" presStyleLbl="node4" presStyleIdx="1" presStyleCnt="11">
        <dgm:presLayoutVars>
          <dgm:chPref val="3"/>
        </dgm:presLayoutVars>
      </dgm:prSet>
      <dgm:spPr/>
    </dgm:pt>
    <dgm:pt modelId="{23E080A0-9EA4-4E88-B8CD-F0B56A1C1262}" type="pres">
      <dgm:prSet presAssocID="{479E1ACD-1CD6-4C5B-ADB4-8E998BA9C909}" presName="level3hierChild" presStyleCnt="0"/>
      <dgm:spPr/>
    </dgm:pt>
    <dgm:pt modelId="{17997E1A-BB31-44EC-BAFD-C04A30C01CD2}" type="pres">
      <dgm:prSet presAssocID="{0EA3F7BF-E28D-420C-8F04-F32F53FE2EB1}" presName="conn2-1" presStyleLbl="parChTrans1D3" presStyleIdx="1" presStyleCnt="19"/>
      <dgm:spPr/>
    </dgm:pt>
    <dgm:pt modelId="{7AD2EAD8-B0FC-45CF-94CA-9A6CC20FF922}" type="pres">
      <dgm:prSet presAssocID="{0EA3F7BF-E28D-420C-8F04-F32F53FE2EB1}" presName="connTx" presStyleLbl="parChTrans1D3" presStyleIdx="1" presStyleCnt="19"/>
      <dgm:spPr/>
    </dgm:pt>
    <dgm:pt modelId="{9BAB1EE8-0A3E-4D58-8CC8-A0F37A9B9C0B}" type="pres">
      <dgm:prSet presAssocID="{0B2F26AC-346F-4342-9EB5-450A673FB493}" presName="root2" presStyleCnt="0"/>
      <dgm:spPr/>
    </dgm:pt>
    <dgm:pt modelId="{574AAB24-3886-45CF-9304-1550214A09B7}" type="pres">
      <dgm:prSet presAssocID="{0B2F26AC-346F-4342-9EB5-450A673FB493}" presName="LevelTwoTextNode" presStyleLbl="node3" presStyleIdx="1" presStyleCnt="19" custScaleX="112810">
        <dgm:presLayoutVars>
          <dgm:chPref val="3"/>
        </dgm:presLayoutVars>
      </dgm:prSet>
      <dgm:spPr/>
    </dgm:pt>
    <dgm:pt modelId="{B652F408-74A5-452E-9F7B-86004A1A1ECD}" type="pres">
      <dgm:prSet presAssocID="{0B2F26AC-346F-4342-9EB5-450A673FB493}" presName="level3hierChild" presStyleCnt="0"/>
      <dgm:spPr/>
    </dgm:pt>
    <dgm:pt modelId="{58324B6E-B0E3-413D-A3FD-4EA0FA0DF678}" type="pres">
      <dgm:prSet presAssocID="{5AAB9229-AABF-4029-97EE-198F4309E524}" presName="conn2-1" presStyleLbl="parChTrans1D3" presStyleIdx="2" presStyleCnt="19"/>
      <dgm:spPr/>
    </dgm:pt>
    <dgm:pt modelId="{61E94BD5-85A0-4C21-AD8A-CBBAF40FD209}" type="pres">
      <dgm:prSet presAssocID="{5AAB9229-AABF-4029-97EE-198F4309E524}" presName="connTx" presStyleLbl="parChTrans1D3" presStyleIdx="2" presStyleCnt="19"/>
      <dgm:spPr/>
    </dgm:pt>
    <dgm:pt modelId="{ECE5E40F-9917-49C9-A3C9-E23BC37EF498}" type="pres">
      <dgm:prSet presAssocID="{3C7A0E24-CCBC-441C-9C86-9223628B4366}" presName="root2" presStyleCnt="0"/>
      <dgm:spPr/>
    </dgm:pt>
    <dgm:pt modelId="{61A7913B-F6B2-42A7-8BA7-ECB64BE2D6B9}" type="pres">
      <dgm:prSet presAssocID="{3C7A0E24-CCBC-441C-9C86-9223628B4366}" presName="LevelTwoTextNode" presStyleLbl="node3" presStyleIdx="2" presStyleCnt="19" custScaleX="113858">
        <dgm:presLayoutVars>
          <dgm:chPref val="3"/>
        </dgm:presLayoutVars>
      </dgm:prSet>
      <dgm:spPr/>
    </dgm:pt>
    <dgm:pt modelId="{206AA8EC-47F7-4C08-A23A-9AB89DCAA482}" type="pres">
      <dgm:prSet presAssocID="{3C7A0E24-CCBC-441C-9C86-9223628B4366}" presName="level3hierChild" presStyleCnt="0"/>
      <dgm:spPr/>
    </dgm:pt>
    <dgm:pt modelId="{84E22835-FA75-410D-BA38-82EC1B75B2C0}" type="pres">
      <dgm:prSet presAssocID="{842643D6-95D9-4E02-8BF7-D2CC951D774E}" presName="conn2-1" presStyleLbl="parChTrans1D3" presStyleIdx="3" presStyleCnt="19"/>
      <dgm:spPr/>
    </dgm:pt>
    <dgm:pt modelId="{60D788E5-5622-4162-94F1-0E18937A2BD5}" type="pres">
      <dgm:prSet presAssocID="{842643D6-95D9-4E02-8BF7-D2CC951D774E}" presName="connTx" presStyleLbl="parChTrans1D3" presStyleIdx="3" presStyleCnt="19"/>
      <dgm:spPr/>
    </dgm:pt>
    <dgm:pt modelId="{4D721B9E-53FF-4B82-8CAC-3C7B2C62E3A0}" type="pres">
      <dgm:prSet presAssocID="{2EBC506A-E46F-44DB-B0CF-61D0CBF2F859}" presName="root2" presStyleCnt="0"/>
      <dgm:spPr/>
    </dgm:pt>
    <dgm:pt modelId="{1F3166A0-91AD-488D-9F5C-E91C7CA990C8}" type="pres">
      <dgm:prSet presAssocID="{2EBC506A-E46F-44DB-B0CF-61D0CBF2F859}" presName="LevelTwoTextNode" presStyleLbl="node3" presStyleIdx="3" presStyleCnt="19" custScaleX="112810" custLinFactNeighborY="-26866">
        <dgm:presLayoutVars>
          <dgm:chPref val="3"/>
        </dgm:presLayoutVars>
      </dgm:prSet>
      <dgm:spPr/>
    </dgm:pt>
    <dgm:pt modelId="{4EDF4205-C000-4D49-AAAB-84E61624C8CD}" type="pres">
      <dgm:prSet presAssocID="{2EBC506A-E46F-44DB-B0CF-61D0CBF2F859}" presName="level3hierChild" presStyleCnt="0"/>
      <dgm:spPr/>
    </dgm:pt>
    <dgm:pt modelId="{9A1189BE-361A-487F-80E6-5317AC7EDC18}" type="pres">
      <dgm:prSet presAssocID="{777A6714-F4DC-4C8B-995F-D37E9C615F5D}" presName="conn2-1" presStyleLbl="parChTrans1D4" presStyleIdx="2" presStyleCnt="11"/>
      <dgm:spPr/>
    </dgm:pt>
    <dgm:pt modelId="{60241CEE-7BDC-42ED-8A97-D8BECBFF2611}" type="pres">
      <dgm:prSet presAssocID="{777A6714-F4DC-4C8B-995F-D37E9C615F5D}" presName="connTx" presStyleLbl="parChTrans1D4" presStyleIdx="2" presStyleCnt="11"/>
      <dgm:spPr/>
    </dgm:pt>
    <dgm:pt modelId="{46D94A78-4884-4EC9-B669-ED152D5A9978}" type="pres">
      <dgm:prSet presAssocID="{12CF7315-B83A-4A47-9636-3404170E2434}" presName="root2" presStyleCnt="0"/>
      <dgm:spPr/>
    </dgm:pt>
    <dgm:pt modelId="{27814BB0-753A-422B-A66C-2B5CC32359A2}" type="pres">
      <dgm:prSet presAssocID="{12CF7315-B83A-4A47-9636-3404170E2434}" presName="LevelTwoTextNode" presStyleLbl="node4" presStyleIdx="2" presStyleCnt="11">
        <dgm:presLayoutVars>
          <dgm:chPref val="3"/>
        </dgm:presLayoutVars>
      </dgm:prSet>
      <dgm:spPr/>
    </dgm:pt>
    <dgm:pt modelId="{C8D58632-3E3F-4E1E-B1A4-1AD8AC973130}" type="pres">
      <dgm:prSet presAssocID="{12CF7315-B83A-4A47-9636-3404170E2434}" presName="level3hierChild" presStyleCnt="0"/>
      <dgm:spPr/>
    </dgm:pt>
    <dgm:pt modelId="{C31F86DF-03E1-45B4-8102-217FB4AC44E6}" type="pres">
      <dgm:prSet presAssocID="{7A76FA6A-E9A7-451B-AC94-BBF03B6B1B0E}" presName="conn2-1" presStyleLbl="parChTrans1D4" presStyleIdx="3" presStyleCnt="11"/>
      <dgm:spPr/>
    </dgm:pt>
    <dgm:pt modelId="{AF0AD08B-5EF0-4CD1-9F47-39081A2EA3CC}" type="pres">
      <dgm:prSet presAssocID="{7A76FA6A-E9A7-451B-AC94-BBF03B6B1B0E}" presName="connTx" presStyleLbl="parChTrans1D4" presStyleIdx="3" presStyleCnt="11"/>
      <dgm:spPr/>
    </dgm:pt>
    <dgm:pt modelId="{B206A1DD-7F85-49B6-8058-33025C24A498}" type="pres">
      <dgm:prSet presAssocID="{AB94DB29-FB98-42E5-9745-595DA98AB8E0}" presName="root2" presStyleCnt="0"/>
      <dgm:spPr/>
    </dgm:pt>
    <dgm:pt modelId="{8AF71886-431C-48F8-9E18-161A8464D3F2}" type="pres">
      <dgm:prSet presAssocID="{AB94DB29-FB98-42E5-9745-595DA98AB8E0}" presName="LevelTwoTextNode" presStyleLbl="node4" presStyleIdx="3" presStyleCnt="11">
        <dgm:presLayoutVars>
          <dgm:chPref val="3"/>
        </dgm:presLayoutVars>
      </dgm:prSet>
      <dgm:spPr/>
    </dgm:pt>
    <dgm:pt modelId="{22A6DDCA-F3D8-4A78-99C3-4D524BE94B34}" type="pres">
      <dgm:prSet presAssocID="{AB94DB29-FB98-42E5-9745-595DA98AB8E0}" presName="level3hierChild" presStyleCnt="0"/>
      <dgm:spPr/>
    </dgm:pt>
    <dgm:pt modelId="{ADD12472-01D7-4664-B8A9-03064EB05D23}" type="pres">
      <dgm:prSet presAssocID="{E73EAE07-3FC7-485C-B81B-00775F1E17A8}" presName="conn2-1" presStyleLbl="parChTrans1D4" presStyleIdx="4" presStyleCnt="11"/>
      <dgm:spPr/>
    </dgm:pt>
    <dgm:pt modelId="{A527CEC1-10B8-454C-A0A4-31B95E4B072F}" type="pres">
      <dgm:prSet presAssocID="{E73EAE07-3FC7-485C-B81B-00775F1E17A8}" presName="connTx" presStyleLbl="parChTrans1D4" presStyleIdx="4" presStyleCnt="11"/>
      <dgm:spPr/>
    </dgm:pt>
    <dgm:pt modelId="{3118D671-6BA1-48F6-BDE4-8171BB2AD0C9}" type="pres">
      <dgm:prSet presAssocID="{F858CD4E-5C72-4157-94FD-E7676C2903D3}" presName="root2" presStyleCnt="0"/>
      <dgm:spPr/>
    </dgm:pt>
    <dgm:pt modelId="{AC8B34B0-A611-4534-8A37-60D822B426DF}" type="pres">
      <dgm:prSet presAssocID="{F858CD4E-5C72-4157-94FD-E7676C2903D3}" presName="LevelTwoTextNode" presStyleLbl="node4" presStyleIdx="4" presStyleCnt="11">
        <dgm:presLayoutVars>
          <dgm:chPref val="3"/>
        </dgm:presLayoutVars>
      </dgm:prSet>
      <dgm:spPr/>
    </dgm:pt>
    <dgm:pt modelId="{BCDD0D40-B7D3-48C5-90E5-36B36D56C75A}" type="pres">
      <dgm:prSet presAssocID="{F858CD4E-5C72-4157-94FD-E7676C2903D3}" presName="level3hierChild" presStyleCnt="0"/>
      <dgm:spPr/>
    </dgm:pt>
    <dgm:pt modelId="{2D0E2D9D-6F24-49B1-AF57-3BDF981CE6DC}" type="pres">
      <dgm:prSet presAssocID="{840A570A-AFE4-421D-B891-46CE747317DA}" presName="conn2-1" presStyleLbl="parChTrans1D4" presStyleIdx="5" presStyleCnt="11"/>
      <dgm:spPr/>
    </dgm:pt>
    <dgm:pt modelId="{88F19E17-E860-4F2C-9CF1-B91921CFD130}" type="pres">
      <dgm:prSet presAssocID="{840A570A-AFE4-421D-B891-46CE747317DA}" presName="connTx" presStyleLbl="parChTrans1D4" presStyleIdx="5" presStyleCnt="11"/>
      <dgm:spPr/>
    </dgm:pt>
    <dgm:pt modelId="{BBF6D814-417D-419F-9C1F-EE19D12AE2B4}" type="pres">
      <dgm:prSet presAssocID="{EF81C918-4425-4A06-A92E-546AEEDE3A71}" presName="root2" presStyleCnt="0"/>
      <dgm:spPr/>
    </dgm:pt>
    <dgm:pt modelId="{A9473678-1F25-4607-B8DB-2C0EE3AFBF73}" type="pres">
      <dgm:prSet presAssocID="{EF81C918-4425-4A06-A92E-546AEEDE3A71}" presName="LevelTwoTextNode" presStyleLbl="node4" presStyleIdx="5" presStyleCnt="11" custScaleX="87692" custScaleY="155933" custLinFactX="-13331" custLinFactY="46829" custLinFactNeighborX="-100000" custLinFactNeighborY="100000">
        <dgm:presLayoutVars>
          <dgm:chPref val="3"/>
        </dgm:presLayoutVars>
      </dgm:prSet>
      <dgm:spPr/>
    </dgm:pt>
    <dgm:pt modelId="{158F917A-CED3-4EA9-B9AB-252A792477DB}" type="pres">
      <dgm:prSet presAssocID="{EF81C918-4425-4A06-A92E-546AEEDE3A71}" presName="level3hierChild" presStyleCnt="0"/>
      <dgm:spPr/>
    </dgm:pt>
    <dgm:pt modelId="{5A4C55CF-DDE9-47DA-BF47-24CB97472C24}" type="pres">
      <dgm:prSet presAssocID="{03B5FC40-EF5D-4DD5-A516-8DC613700119}" presName="conn2-1" presStyleLbl="parChTrans1D4" presStyleIdx="6" presStyleCnt="11"/>
      <dgm:spPr/>
    </dgm:pt>
    <dgm:pt modelId="{6A34DF90-CB2A-491B-94FD-0C4958CF1EF3}" type="pres">
      <dgm:prSet presAssocID="{03B5FC40-EF5D-4DD5-A516-8DC613700119}" presName="connTx" presStyleLbl="parChTrans1D4" presStyleIdx="6" presStyleCnt="11"/>
      <dgm:spPr/>
    </dgm:pt>
    <dgm:pt modelId="{F3ACE076-A3B3-4A61-8AFE-D407241B1549}" type="pres">
      <dgm:prSet presAssocID="{B7A4DF64-EBA3-4C8E-84B3-1F79A484A3DE}" presName="root2" presStyleCnt="0"/>
      <dgm:spPr/>
    </dgm:pt>
    <dgm:pt modelId="{6B3C6D8C-B9A5-4E77-9773-5E2E62F2B3AE}" type="pres">
      <dgm:prSet presAssocID="{B7A4DF64-EBA3-4C8E-84B3-1F79A484A3DE}" presName="LevelTwoTextNode" presStyleLbl="node4" presStyleIdx="6" presStyleCnt="11" custLinFactY="90074" custLinFactNeighborY="100000">
        <dgm:presLayoutVars>
          <dgm:chPref val="3"/>
        </dgm:presLayoutVars>
      </dgm:prSet>
      <dgm:spPr/>
    </dgm:pt>
    <dgm:pt modelId="{D8EF1866-18CE-4426-B98A-C4287FBA2FA8}" type="pres">
      <dgm:prSet presAssocID="{B7A4DF64-EBA3-4C8E-84B3-1F79A484A3DE}" presName="level3hierChild" presStyleCnt="0"/>
      <dgm:spPr/>
    </dgm:pt>
    <dgm:pt modelId="{28180B45-C3AB-45AF-880B-76BFC948BFED}" type="pres">
      <dgm:prSet presAssocID="{65DCFCA4-975E-4DFB-9FC4-0B24B05FA7CE}" presName="conn2-1" presStyleLbl="parChTrans1D4" presStyleIdx="7" presStyleCnt="11"/>
      <dgm:spPr/>
    </dgm:pt>
    <dgm:pt modelId="{33D7D19E-797A-420C-8B1A-AD80D9E18BD9}" type="pres">
      <dgm:prSet presAssocID="{65DCFCA4-975E-4DFB-9FC4-0B24B05FA7CE}" presName="connTx" presStyleLbl="parChTrans1D4" presStyleIdx="7" presStyleCnt="11"/>
      <dgm:spPr/>
    </dgm:pt>
    <dgm:pt modelId="{97D4F97A-6858-47AB-B886-8BB1CC5610F4}" type="pres">
      <dgm:prSet presAssocID="{F68EDCE5-EC8E-416C-96FF-F61590720A13}" presName="root2" presStyleCnt="0"/>
      <dgm:spPr/>
    </dgm:pt>
    <dgm:pt modelId="{0E10FA3C-6691-47BB-9E7C-EEB80B5036E7}" type="pres">
      <dgm:prSet presAssocID="{F68EDCE5-EC8E-416C-96FF-F61590720A13}" presName="LevelTwoTextNode" presStyleLbl="node4" presStyleIdx="7" presStyleCnt="11">
        <dgm:presLayoutVars>
          <dgm:chPref val="3"/>
        </dgm:presLayoutVars>
      </dgm:prSet>
      <dgm:spPr/>
    </dgm:pt>
    <dgm:pt modelId="{25471791-D602-4415-9C52-ECD6FB55CC62}" type="pres">
      <dgm:prSet presAssocID="{F68EDCE5-EC8E-416C-96FF-F61590720A13}" presName="level3hierChild" presStyleCnt="0"/>
      <dgm:spPr/>
    </dgm:pt>
    <dgm:pt modelId="{6B9B8C29-0449-450B-9437-F9494CE3E2F5}" type="pres">
      <dgm:prSet presAssocID="{695CF1C0-C9BE-4132-9BEA-E00B6C62CD67}" presName="conn2-1" presStyleLbl="parChTrans1D4" presStyleIdx="8" presStyleCnt="11"/>
      <dgm:spPr/>
    </dgm:pt>
    <dgm:pt modelId="{B83D65FA-A012-47DA-8F36-D2316C6F09E3}" type="pres">
      <dgm:prSet presAssocID="{695CF1C0-C9BE-4132-9BEA-E00B6C62CD67}" presName="connTx" presStyleLbl="parChTrans1D4" presStyleIdx="8" presStyleCnt="11"/>
      <dgm:spPr/>
    </dgm:pt>
    <dgm:pt modelId="{E2EA3CE0-3892-49E4-BEDD-AEB195BF8D7C}" type="pres">
      <dgm:prSet presAssocID="{52814A29-8231-46EA-B393-8E90CFA26CC2}" presName="root2" presStyleCnt="0"/>
      <dgm:spPr/>
    </dgm:pt>
    <dgm:pt modelId="{9FF0713A-5F84-48EB-94DB-89D3557228E2}" type="pres">
      <dgm:prSet presAssocID="{52814A29-8231-46EA-B393-8E90CFA26CC2}" presName="LevelTwoTextNode" presStyleLbl="node4" presStyleIdx="8" presStyleCnt="11" custLinFactY="100000" custLinFactNeighborY="113705">
        <dgm:presLayoutVars>
          <dgm:chPref val="3"/>
        </dgm:presLayoutVars>
      </dgm:prSet>
      <dgm:spPr/>
    </dgm:pt>
    <dgm:pt modelId="{1C441824-67B9-4412-86A7-6090DB2C232E}" type="pres">
      <dgm:prSet presAssocID="{52814A29-8231-46EA-B393-8E90CFA26CC2}" presName="level3hierChild" presStyleCnt="0"/>
      <dgm:spPr/>
    </dgm:pt>
    <dgm:pt modelId="{DFE71BEB-E1A8-43FD-93E4-5D40176C2F9A}" type="pres">
      <dgm:prSet presAssocID="{B22494F3-C0F4-4DFA-A880-3879DE976315}" presName="conn2-1" presStyleLbl="parChTrans1D4" presStyleIdx="9" presStyleCnt="11"/>
      <dgm:spPr/>
    </dgm:pt>
    <dgm:pt modelId="{66A45B1C-C65D-4059-A4AA-639209D7CF37}" type="pres">
      <dgm:prSet presAssocID="{B22494F3-C0F4-4DFA-A880-3879DE976315}" presName="connTx" presStyleLbl="parChTrans1D4" presStyleIdx="9" presStyleCnt="11"/>
      <dgm:spPr/>
    </dgm:pt>
    <dgm:pt modelId="{BC249933-BA0E-4076-B88B-60948263B02C}" type="pres">
      <dgm:prSet presAssocID="{3A24F583-93BE-405B-8CD2-5006AD28EE0F}" presName="root2" presStyleCnt="0"/>
      <dgm:spPr/>
    </dgm:pt>
    <dgm:pt modelId="{755D66BD-5E21-4CE0-BE1C-0E90684807AF}" type="pres">
      <dgm:prSet presAssocID="{3A24F583-93BE-405B-8CD2-5006AD28EE0F}" presName="LevelTwoTextNode" presStyleLbl="node4" presStyleIdx="9" presStyleCnt="11" custLinFactY="100000" custLinFactNeighborY="113705">
        <dgm:presLayoutVars>
          <dgm:chPref val="3"/>
        </dgm:presLayoutVars>
      </dgm:prSet>
      <dgm:spPr/>
    </dgm:pt>
    <dgm:pt modelId="{F515661C-1F72-4CC8-B754-1E23E9488393}" type="pres">
      <dgm:prSet presAssocID="{3A24F583-93BE-405B-8CD2-5006AD28EE0F}" presName="level3hierChild" presStyleCnt="0"/>
      <dgm:spPr/>
    </dgm:pt>
    <dgm:pt modelId="{B8CB8F3A-5D04-4F8A-9660-69902628B5C2}" type="pres">
      <dgm:prSet presAssocID="{5EA1046C-843D-4BA1-A6C0-769D8F0A8E55}" presName="conn2-1" presStyleLbl="parChTrans1D4" presStyleIdx="10" presStyleCnt="11"/>
      <dgm:spPr/>
    </dgm:pt>
    <dgm:pt modelId="{DB60CDD6-3E19-4D96-8903-3EAA842E32EC}" type="pres">
      <dgm:prSet presAssocID="{5EA1046C-843D-4BA1-A6C0-769D8F0A8E55}" presName="connTx" presStyleLbl="parChTrans1D4" presStyleIdx="10" presStyleCnt="11"/>
      <dgm:spPr/>
    </dgm:pt>
    <dgm:pt modelId="{DD69D219-D1FB-4622-A5BC-FF1DD9E2B5E8}" type="pres">
      <dgm:prSet presAssocID="{051AD50A-B24C-450B-9D2F-D349CE9E96FD}" presName="root2" presStyleCnt="0"/>
      <dgm:spPr/>
    </dgm:pt>
    <dgm:pt modelId="{4C6DF917-5333-4370-93C8-426FA7633225}" type="pres">
      <dgm:prSet presAssocID="{051AD50A-B24C-450B-9D2F-D349CE9E96FD}" presName="LevelTwoTextNode" presStyleLbl="node4" presStyleIdx="10" presStyleCnt="11" custLinFactY="100000" custLinFactNeighborY="113705">
        <dgm:presLayoutVars>
          <dgm:chPref val="3"/>
        </dgm:presLayoutVars>
      </dgm:prSet>
      <dgm:spPr/>
    </dgm:pt>
    <dgm:pt modelId="{D7418538-06E8-478E-A47C-34E484B6D865}" type="pres">
      <dgm:prSet presAssocID="{051AD50A-B24C-450B-9D2F-D349CE9E96FD}" presName="level3hierChild" presStyleCnt="0"/>
      <dgm:spPr/>
    </dgm:pt>
    <dgm:pt modelId="{D29C62D0-BD44-4FF0-92C3-746914DB8B2D}" type="pres">
      <dgm:prSet presAssocID="{FBC1E5EF-F7FC-4313-92D6-1A05647D427A}" presName="conn2-1" presStyleLbl="parChTrans1D2" presStyleIdx="1" presStyleCnt="7"/>
      <dgm:spPr/>
    </dgm:pt>
    <dgm:pt modelId="{CA629FE7-CCAF-432A-B8C5-71808331B1AC}" type="pres">
      <dgm:prSet presAssocID="{FBC1E5EF-F7FC-4313-92D6-1A05647D427A}" presName="connTx" presStyleLbl="parChTrans1D2" presStyleIdx="1" presStyleCnt="7"/>
      <dgm:spPr/>
    </dgm:pt>
    <dgm:pt modelId="{CABE5729-567B-48E6-B8DC-B4210342344F}" type="pres">
      <dgm:prSet presAssocID="{C904FCEE-812D-444F-9BBE-12698886CA31}" presName="root2" presStyleCnt="0"/>
      <dgm:spPr/>
    </dgm:pt>
    <dgm:pt modelId="{3DCF926E-FECF-4B15-B419-B2553F5391CB}" type="pres">
      <dgm:prSet presAssocID="{C904FCEE-812D-444F-9BBE-12698886CA31}" presName="LevelTwoTextNode" presStyleLbl="node2" presStyleIdx="1" presStyleCnt="7">
        <dgm:presLayoutVars>
          <dgm:chPref val="3"/>
        </dgm:presLayoutVars>
      </dgm:prSet>
      <dgm:spPr/>
    </dgm:pt>
    <dgm:pt modelId="{4E11BF35-4B6A-43DF-8771-B56A42A67D7E}" type="pres">
      <dgm:prSet presAssocID="{C904FCEE-812D-444F-9BBE-12698886CA31}" presName="level3hierChild" presStyleCnt="0"/>
      <dgm:spPr/>
    </dgm:pt>
    <dgm:pt modelId="{6CD476E9-5E7D-4427-B174-74B369D69758}" type="pres">
      <dgm:prSet presAssocID="{7EEFB31B-235D-436E-8249-2F6EC486CAFE}" presName="conn2-1" presStyleLbl="parChTrans1D3" presStyleIdx="4" presStyleCnt="19"/>
      <dgm:spPr/>
    </dgm:pt>
    <dgm:pt modelId="{990965AF-ECFC-46C0-9406-6BCEA4C5297F}" type="pres">
      <dgm:prSet presAssocID="{7EEFB31B-235D-436E-8249-2F6EC486CAFE}" presName="connTx" presStyleLbl="parChTrans1D3" presStyleIdx="4" presStyleCnt="19"/>
      <dgm:spPr/>
    </dgm:pt>
    <dgm:pt modelId="{F082BCBE-27AC-4DBA-91AF-92EA0675EA10}" type="pres">
      <dgm:prSet presAssocID="{6CD93A26-6114-4B72-B858-8C16B04D8E68}" presName="root2" presStyleCnt="0"/>
      <dgm:spPr/>
    </dgm:pt>
    <dgm:pt modelId="{BB5C8CD5-81AD-4FB2-9227-D383151E1CAC}" type="pres">
      <dgm:prSet presAssocID="{6CD93A26-6114-4B72-B858-8C16B04D8E68}" presName="LevelTwoTextNode" presStyleLbl="node3" presStyleIdx="4" presStyleCnt="19" custScaleX="112810" custLinFactNeighborY="-26866">
        <dgm:presLayoutVars>
          <dgm:chPref val="3"/>
        </dgm:presLayoutVars>
      </dgm:prSet>
      <dgm:spPr/>
    </dgm:pt>
    <dgm:pt modelId="{BBABF5D2-D6EB-4A42-9437-0E9FBDC3B398}" type="pres">
      <dgm:prSet presAssocID="{6CD93A26-6114-4B72-B858-8C16B04D8E68}" presName="level3hierChild" presStyleCnt="0"/>
      <dgm:spPr/>
    </dgm:pt>
    <dgm:pt modelId="{DC2CF23C-8CE7-4AD3-974D-851CD610A8E1}" type="pres">
      <dgm:prSet presAssocID="{443022F5-AC0D-4276-B2F3-1DA3139DC6D0}" presName="conn2-1" presStyleLbl="parChTrans1D3" presStyleIdx="5" presStyleCnt="19"/>
      <dgm:spPr/>
    </dgm:pt>
    <dgm:pt modelId="{C72514FA-2119-4D58-B93D-FE137E56BD91}" type="pres">
      <dgm:prSet presAssocID="{443022F5-AC0D-4276-B2F3-1DA3139DC6D0}" presName="connTx" presStyleLbl="parChTrans1D3" presStyleIdx="5" presStyleCnt="19"/>
      <dgm:spPr/>
    </dgm:pt>
    <dgm:pt modelId="{2D8004F3-D2F4-4476-B2D8-988BC453F6E8}" type="pres">
      <dgm:prSet presAssocID="{72A61AB0-729C-4100-90E2-68CF6537E173}" presName="root2" presStyleCnt="0"/>
      <dgm:spPr/>
    </dgm:pt>
    <dgm:pt modelId="{22E721F0-FFF6-43A9-BD90-BEE34F227506}" type="pres">
      <dgm:prSet presAssocID="{72A61AB0-729C-4100-90E2-68CF6537E173}" presName="LevelTwoTextNode" presStyleLbl="node3" presStyleIdx="5" presStyleCnt="19" custScaleX="112810" custLinFactNeighborY="-26866">
        <dgm:presLayoutVars>
          <dgm:chPref val="3"/>
        </dgm:presLayoutVars>
      </dgm:prSet>
      <dgm:spPr/>
    </dgm:pt>
    <dgm:pt modelId="{051B579C-4E49-48C2-93F1-4D7D008FD101}" type="pres">
      <dgm:prSet presAssocID="{72A61AB0-729C-4100-90E2-68CF6537E173}" presName="level3hierChild" presStyleCnt="0"/>
      <dgm:spPr/>
    </dgm:pt>
    <dgm:pt modelId="{AEC275F2-4769-4A8E-BF51-479E026F3010}" type="pres">
      <dgm:prSet presAssocID="{0AE716DB-C46A-43FD-8E5C-7368A9AA7632}" presName="conn2-1" presStyleLbl="parChTrans1D3" presStyleIdx="6" presStyleCnt="19"/>
      <dgm:spPr/>
    </dgm:pt>
    <dgm:pt modelId="{AA57D41C-CB70-4282-8F4A-C78AD9F65126}" type="pres">
      <dgm:prSet presAssocID="{0AE716DB-C46A-43FD-8E5C-7368A9AA7632}" presName="connTx" presStyleLbl="parChTrans1D3" presStyleIdx="6" presStyleCnt="19"/>
      <dgm:spPr/>
    </dgm:pt>
    <dgm:pt modelId="{DFD214CE-B1B8-49A0-8162-8D321A9D4080}" type="pres">
      <dgm:prSet presAssocID="{653CD159-CC5C-456E-B441-1D618CD50635}" presName="root2" presStyleCnt="0"/>
      <dgm:spPr/>
    </dgm:pt>
    <dgm:pt modelId="{E0AD623D-22A6-4FAC-82A9-CBD570074E53}" type="pres">
      <dgm:prSet presAssocID="{653CD159-CC5C-456E-B441-1D618CD50635}" presName="LevelTwoTextNode" presStyleLbl="node3" presStyleIdx="6" presStyleCnt="19" custScaleX="112810" custScaleY="111263" custLinFactNeighborY="-6796">
        <dgm:presLayoutVars>
          <dgm:chPref val="3"/>
        </dgm:presLayoutVars>
      </dgm:prSet>
      <dgm:spPr/>
    </dgm:pt>
    <dgm:pt modelId="{8027BB1A-B4D9-4F24-84B2-EE2D38985286}" type="pres">
      <dgm:prSet presAssocID="{653CD159-CC5C-456E-B441-1D618CD50635}" presName="level3hierChild" presStyleCnt="0"/>
      <dgm:spPr/>
    </dgm:pt>
    <dgm:pt modelId="{98C731A0-1002-4744-A65C-E77E9674E95B}" type="pres">
      <dgm:prSet presAssocID="{C9035B5D-5C44-4A37-8AEF-C5C476D9479F}" presName="conn2-1" presStyleLbl="parChTrans1D2" presStyleIdx="2" presStyleCnt="7"/>
      <dgm:spPr/>
    </dgm:pt>
    <dgm:pt modelId="{68192C32-3278-4CAD-AF63-BDABEE36DE9C}" type="pres">
      <dgm:prSet presAssocID="{C9035B5D-5C44-4A37-8AEF-C5C476D9479F}" presName="connTx" presStyleLbl="parChTrans1D2" presStyleIdx="2" presStyleCnt="7"/>
      <dgm:spPr/>
    </dgm:pt>
    <dgm:pt modelId="{F4CAD214-FB0B-4EF5-82F8-FBC41660730C}" type="pres">
      <dgm:prSet presAssocID="{39504D5F-9334-4BDB-A096-1A0EC2A39C45}" presName="root2" presStyleCnt="0"/>
      <dgm:spPr/>
    </dgm:pt>
    <dgm:pt modelId="{FFC83629-9009-42F4-BD6B-E2444B6D0976}" type="pres">
      <dgm:prSet presAssocID="{39504D5F-9334-4BDB-A096-1A0EC2A39C45}" presName="LevelTwoTextNode" presStyleLbl="node2" presStyleIdx="2" presStyleCnt="7">
        <dgm:presLayoutVars>
          <dgm:chPref val="3"/>
        </dgm:presLayoutVars>
      </dgm:prSet>
      <dgm:spPr/>
    </dgm:pt>
    <dgm:pt modelId="{631E84D4-278C-4FC7-A64F-846203A7DE92}" type="pres">
      <dgm:prSet presAssocID="{39504D5F-9334-4BDB-A096-1A0EC2A39C45}" presName="level3hierChild" presStyleCnt="0"/>
      <dgm:spPr/>
    </dgm:pt>
    <dgm:pt modelId="{4600F936-CA4A-45F1-9D22-F1604B46B584}" type="pres">
      <dgm:prSet presAssocID="{BEF3ADD9-66CD-422E-ADB3-FAAFF1E7EC01}" presName="conn2-1" presStyleLbl="parChTrans1D3" presStyleIdx="7" presStyleCnt="19"/>
      <dgm:spPr/>
    </dgm:pt>
    <dgm:pt modelId="{812855E1-0586-4F0E-BDFB-7820DC634FB7}" type="pres">
      <dgm:prSet presAssocID="{BEF3ADD9-66CD-422E-ADB3-FAAFF1E7EC01}" presName="connTx" presStyleLbl="parChTrans1D3" presStyleIdx="7" presStyleCnt="19"/>
      <dgm:spPr/>
    </dgm:pt>
    <dgm:pt modelId="{53AD0D29-7540-450A-A927-A7EE479D4D21}" type="pres">
      <dgm:prSet presAssocID="{50951482-6200-49E6-AF22-472DBA199518}" presName="root2" presStyleCnt="0"/>
      <dgm:spPr/>
    </dgm:pt>
    <dgm:pt modelId="{BE26AA0A-F8C7-4413-86B6-03C4E84C54D2}" type="pres">
      <dgm:prSet presAssocID="{50951482-6200-49E6-AF22-472DBA199518}" presName="LevelTwoTextNode" presStyleLbl="node3" presStyleIdx="7" presStyleCnt="19">
        <dgm:presLayoutVars>
          <dgm:chPref val="3"/>
        </dgm:presLayoutVars>
      </dgm:prSet>
      <dgm:spPr/>
    </dgm:pt>
    <dgm:pt modelId="{3BED0812-6E2B-4A7A-8677-4A5292642C4E}" type="pres">
      <dgm:prSet presAssocID="{50951482-6200-49E6-AF22-472DBA199518}" presName="level3hierChild" presStyleCnt="0"/>
      <dgm:spPr/>
    </dgm:pt>
    <dgm:pt modelId="{2D09E3CE-2505-4E65-AC64-07BCBAACED07}" type="pres">
      <dgm:prSet presAssocID="{1034FCC2-A8E5-47E8-8BFF-7C92660AD5CA}" presName="conn2-1" presStyleLbl="parChTrans1D3" presStyleIdx="8" presStyleCnt="19"/>
      <dgm:spPr/>
    </dgm:pt>
    <dgm:pt modelId="{17456DE7-8DE6-4D1D-B06B-29CA00734024}" type="pres">
      <dgm:prSet presAssocID="{1034FCC2-A8E5-47E8-8BFF-7C92660AD5CA}" presName="connTx" presStyleLbl="parChTrans1D3" presStyleIdx="8" presStyleCnt="19"/>
      <dgm:spPr/>
    </dgm:pt>
    <dgm:pt modelId="{A3EAB779-97FB-47DB-A8BB-E86FF9ECDECB}" type="pres">
      <dgm:prSet presAssocID="{1337E57B-0E8A-451D-A9BB-F8E66D221EFF}" presName="root2" presStyleCnt="0"/>
      <dgm:spPr/>
    </dgm:pt>
    <dgm:pt modelId="{1FBA89E4-79E3-426A-825E-7C45ED7D48F9}" type="pres">
      <dgm:prSet presAssocID="{1337E57B-0E8A-451D-A9BB-F8E66D221EFF}" presName="LevelTwoTextNode" presStyleLbl="node3" presStyleIdx="8" presStyleCnt="19">
        <dgm:presLayoutVars>
          <dgm:chPref val="3"/>
        </dgm:presLayoutVars>
      </dgm:prSet>
      <dgm:spPr/>
    </dgm:pt>
    <dgm:pt modelId="{AFD66CE6-5D35-4A0E-AC61-2E513B3C2CC8}" type="pres">
      <dgm:prSet presAssocID="{1337E57B-0E8A-451D-A9BB-F8E66D221EFF}" presName="level3hierChild" presStyleCnt="0"/>
      <dgm:spPr/>
    </dgm:pt>
    <dgm:pt modelId="{6C270208-5FCB-4D02-8073-FDEE647AEE9F}" type="pres">
      <dgm:prSet presAssocID="{926185F3-C0A1-4E1C-BD08-2D4547A72091}" presName="conn2-1" presStyleLbl="parChTrans1D2" presStyleIdx="3" presStyleCnt="7"/>
      <dgm:spPr/>
    </dgm:pt>
    <dgm:pt modelId="{7B03217E-EC14-471A-902F-A179A521680B}" type="pres">
      <dgm:prSet presAssocID="{926185F3-C0A1-4E1C-BD08-2D4547A72091}" presName="connTx" presStyleLbl="parChTrans1D2" presStyleIdx="3" presStyleCnt="7"/>
      <dgm:spPr/>
    </dgm:pt>
    <dgm:pt modelId="{A1879E18-47D3-4AD8-8DB9-8E9245F2D60E}" type="pres">
      <dgm:prSet presAssocID="{06B13607-7B53-4F8E-A094-5E0DC5D8A295}" presName="root2" presStyleCnt="0"/>
      <dgm:spPr/>
    </dgm:pt>
    <dgm:pt modelId="{5BFC6075-3C7E-4C01-8AE7-45A1E02451A9}" type="pres">
      <dgm:prSet presAssocID="{06B13607-7B53-4F8E-A094-5E0DC5D8A295}" presName="LevelTwoTextNode" presStyleLbl="node2" presStyleIdx="3" presStyleCnt="7">
        <dgm:presLayoutVars>
          <dgm:chPref val="3"/>
        </dgm:presLayoutVars>
      </dgm:prSet>
      <dgm:spPr/>
    </dgm:pt>
    <dgm:pt modelId="{3C983E11-32D3-4693-81D2-5FC15DF915D3}" type="pres">
      <dgm:prSet presAssocID="{06B13607-7B53-4F8E-A094-5E0DC5D8A295}" presName="level3hierChild" presStyleCnt="0"/>
      <dgm:spPr/>
    </dgm:pt>
    <dgm:pt modelId="{7D8F1CB2-D8AB-4BFE-A039-B078E7FB8D7E}" type="pres">
      <dgm:prSet presAssocID="{A39746F1-7B76-4122-B2A3-F8B0AC58D729}" presName="conn2-1" presStyleLbl="parChTrans1D3" presStyleIdx="9" presStyleCnt="19"/>
      <dgm:spPr/>
    </dgm:pt>
    <dgm:pt modelId="{09F40F60-E3EC-4B22-BF2F-2162A894411F}" type="pres">
      <dgm:prSet presAssocID="{A39746F1-7B76-4122-B2A3-F8B0AC58D729}" presName="connTx" presStyleLbl="parChTrans1D3" presStyleIdx="9" presStyleCnt="19"/>
      <dgm:spPr/>
    </dgm:pt>
    <dgm:pt modelId="{15C41A8B-0359-4A05-93D2-60E38EB4FF05}" type="pres">
      <dgm:prSet presAssocID="{C7B86B6E-0928-4528-A88D-95EB3685FD99}" presName="root2" presStyleCnt="0"/>
      <dgm:spPr/>
    </dgm:pt>
    <dgm:pt modelId="{16FCE71E-B6B3-4E2E-B3F6-1DC307737A45}" type="pres">
      <dgm:prSet presAssocID="{C7B86B6E-0928-4528-A88D-95EB3685FD99}" presName="LevelTwoTextNode" presStyleLbl="node3" presStyleIdx="9" presStyleCnt="19" custScaleX="112810">
        <dgm:presLayoutVars>
          <dgm:chPref val="3"/>
        </dgm:presLayoutVars>
      </dgm:prSet>
      <dgm:spPr/>
    </dgm:pt>
    <dgm:pt modelId="{33370AFD-CAD3-4DC1-9751-0EDDE344D0B5}" type="pres">
      <dgm:prSet presAssocID="{C7B86B6E-0928-4528-A88D-95EB3685FD99}" presName="level3hierChild" presStyleCnt="0"/>
      <dgm:spPr/>
    </dgm:pt>
    <dgm:pt modelId="{CEA1E0D9-B738-4D9D-B2B4-63FD9400A4ED}" type="pres">
      <dgm:prSet presAssocID="{7BE4EC40-8777-4F17-80EC-2603FEFDD496}" presName="conn2-1" presStyleLbl="parChTrans1D2" presStyleIdx="4" presStyleCnt="7"/>
      <dgm:spPr/>
    </dgm:pt>
    <dgm:pt modelId="{2C615162-F8E7-4CF6-8E9F-3271685DBA28}" type="pres">
      <dgm:prSet presAssocID="{7BE4EC40-8777-4F17-80EC-2603FEFDD496}" presName="connTx" presStyleLbl="parChTrans1D2" presStyleIdx="4" presStyleCnt="7"/>
      <dgm:spPr/>
    </dgm:pt>
    <dgm:pt modelId="{08D62339-1439-48F8-A0E6-61ECC01DCA7A}" type="pres">
      <dgm:prSet presAssocID="{FE88B23E-230E-4C0D-8368-AEF73CC14C7B}" presName="root2" presStyleCnt="0"/>
      <dgm:spPr/>
    </dgm:pt>
    <dgm:pt modelId="{7C9D1859-749A-40A9-800B-29E6F338A865}" type="pres">
      <dgm:prSet presAssocID="{FE88B23E-230E-4C0D-8368-AEF73CC14C7B}" presName="LevelTwoTextNode" presStyleLbl="node2" presStyleIdx="4" presStyleCnt="7">
        <dgm:presLayoutVars>
          <dgm:chPref val="3"/>
        </dgm:presLayoutVars>
      </dgm:prSet>
      <dgm:spPr/>
    </dgm:pt>
    <dgm:pt modelId="{E663E83F-C859-4A6A-8630-6453093197CF}" type="pres">
      <dgm:prSet presAssocID="{FE88B23E-230E-4C0D-8368-AEF73CC14C7B}" presName="level3hierChild" presStyleCnt="0"/>
      <dgm:spPr/>
    </dgm:pt>
    <dgm:pt modelId="{3F7613B3-3DD3-4085-B1B9-3137C1D640E9}" type="pres">
      <dgm:prSet presAssocID="{94F2056D-4271-42A3-9271-030EDA947DDD}" presName="conn2-1" presStyleLbl="parChTrans1D3" presStyleIdx="10" presStyleCnt="19"/>
      <dgm:spPr/>
    </dgm:pt>
    <dgm:pt modelId="{2177DC68-B578-47EB-8D9C-A26BC98898F2}" type="pres">
      <dgm:prSet presAssocID="{94F2056D-4271-42A3-9271-030EDA947DDD}" presName="connTx" presStyleLbl="parChTrans1D3" presStyleIdx="10" presStyleCnt="19"/>
      <dgm:spPr/>
    </dgm:pt>
    <dgm:pt modelId="{76DD030A-2AEA-4E85-80A6-C59DE7D5A5B1}" type="pres">
      <dgm:prSet presAssocID="{C91FF863-7564-46FB-8D3A-FCF2EB97A4C3}" presName="root2" presStyleCnt="0"/>
      <dgm:spPr/>
    </dgm:pt>
    <dgm:pt modelId="{7EB4A658-05AC-4D6A-9D57-61250DF38456}" type="pres">
      <dgm:prSet presAssocID="{C91FF863-7564-46FB-8D3A-FCF2EB97A4C3}" presName="LevelTwoTextNode" presStyleLbl="node3" presStyleIdx="10" presStyleCnt="19" custScaleX="113867">
        <dgm:presLayoutVars>
          <dgm:chPref val="3"/>
        </dgm:presLayoutVars>
      </dgm:prSet>
      <dgm:spPr/>
    </dgm:pt>
    <dgm:pt modelId="{38DA5B8D-AA9B-4A8A-9E60-AFD930453ED1}" type="pres">
      <dgm:prSet presAssocID="{C91FF863-7564-46FB-8D3A-FCF2EB97A4C3}" presName="level3hierChild" presStyleCnt="0"/>
      <dgm:spPr/>
    </dgm:pt>
    <dgm:pt modelId="{77447689-B1CA-4AC9-B8BA-87F1924FE9BE}" type="pres">
      <dgm:prSet presAssocID="{F4EC6715-904D-4BC1-9CF3-A1E45977802F}" presName="conn2-1" presStyleLbl="parChTrans1D3" presStyleIdx="11" presStyleCnt="19"/>
      <dgm:spPr/>
    </dgm:pt>
    <dgm:pt modelId="{83467B69-AB55-4AD4-8D97-BF8DF6D06FFA}" type="pres">
      <dgm:prSet presAssocID="{F4EC6715-904D-4BC1-9CF3-A1E45977802F}" presName="connTx" presStyleLbl="parChTrans1D3" presStyleIdx="11" presStyleCnt="19"/>
      <dgm:spPr/>
    </dgm:pt>
    <dgm:pt modelId="{30430CD7-FE46-4722-AC12-F73393F72DB0}" type="pres">
      <dgm:prSet presAssocID="{0C13717C-A06C-4FC4-87A0-0232DE8ACB7A}" presName="root2" presStyleCnt="0"/>
      <dgm:spPr/>
    </dgm:pt>
    <dgm:pt modelId="{39EE9668-48B8-4774-A4B6-B5ED239CEB2F}" type="pres">
      <dgm:prSet presAssocID="{0C13717C-A06C-4FC4-87A0-0232DE8ACB7A}" presName="LevelTwoTextNode" presStyleLbl="node3" presStyleIdx="11" presStyleCnt="19" custScaleX="112810">
        <dgm:presLayoutVars>
          <dgm:chPref val="3"/>
        </dgm:presLayoutVars>
      </dgm:prSet>
      <dgm:spPr/>
    </dgm:pt>
    <dgm:pt modelId="{6BD4F326-DFDD-4816-942B-721C63BD774F}" type="pres">
      <dgm:prSet presAssocID="{0C13717C-A06C-4FC4-87A0-0232DE8ACB7A}" presName="level3hierChild" presStyleCnt="0"/>
      <dgm:spPr/>
    </dgm:pt>
    <dgm:pt modelId="{342D8B9B-D993-4E15-B9AD-FE7477150C1F}" type="pres">
      <dgm:prSet presAssocID="{96EFCB9F-69B3-4D01-B4B7-35DD77B18640}" presName="conn2-1" presStyleLbl="parChTrans1D3" presStyleIdx="12" presStyleCnt="19"/>
      <dgm:spPr/>
    </dgm:pt>
    <dgm:pt modelId="{11E30576-EB2C-4D20-8170-53638F9FFB9E}" type="pres">
      <dgm:prSet presAssocID="{96EFCB9F-69B3-4D01-B4B7-35DD77B18640}" presName="connTx" presStyleLbl="parChTrans1D3" presStyleIdx="12" presStyleCnt="19"/>
      <dgm:spPr/>
    </dgm:pt>
    <dgm:pt modelId="{0345B5BB-B2A2-4C47-A7CA-FB316944D56B}" type="pres">
      <dgm:prSet presAssocID="{B56E2BB2-0B1F-4CE1-AD41-AB0A2F6D928F}" presName="root2" presStyleCnt="0"/>
      <dgm:spPr/>
    </dgm:pt>
    <dgm:pt modelId="{FA7A7801-E967-492E-A5D1-B1295B8A5BAB}" type="pres">
      <dgm:prSet presAssocID="{B56E2BB2-0B1F-4CE1-AD41-AB0A2F6D928F}" presName="LevelTwoTextNode" presStyleLbl="node3" presStyleIdx="12" presStyleCnt="19" custScaleX="112810">
        <dgm:presLayoutVars>
          <dgm:chPref val="3"/>
        </dgm:presLayoutVars>
      </dgm:prSet>
      <dgm:spPr/>
    </dgm:pt>
    <dgm:pt modelId="{182FD94E-C81E-43A8-A388-70AAE85440F5}" type="pres">
      <dgm:prSet presAssocID="{B56E2BB2-0B1F-4CE1-AD41-AB0A2F6D928F}" presName="level3hierChild" presStyleCnt="0"/>
      <dgm:spPr/>
    </dgm:pt>
    <dgm:pt modelId="{18C6F84F-4031-48F0-9253-899F79C03AD1}" type="pres">
      <dgm:prSet presAssocID="{E6FEE9CF-BA28-41E2-AD35-4D73FEB49B7F}" presName="conn2-1" presStyleLbl="parChTrans1D2" presStyleIdx="5" presStyleCnt="7"/>
      <dgm:spPr/>
    </dgm:pt>
    <dgm:pt modelId="{838D4827-F2CF-4444-A3E3-7194B719743B}" type="pres">
      <dgm:prSet presAssocID="{E6FEE9CF-BA28-41E2-AD35-4D73FEB49B7F}" presName="connTx" presStyleLbl="parChTrans1D2" presStyleIdx="5" presStyleCnt="7"/>
      <dgm:spPr/>
    </dgm:pt>
    <dgm:pt modelId="{262C0782-736F-4582-986D-C241CF338DDF}" type="pres">
      <dgm:prSet presAssocID="{9FC7DD47-E197-4732-AC5A-B071C1AAC1D2}" presName="root2" presStyleCnt="0"/>
      <dgm:spPr/>
    </dgm:pt>
    <dgm:pt modelId="{BFC2ACA9-31AD-4B56-8F84-A440C0C91C0C}" type="pres">
      <dgm:prSet presAssocID="{9FC7DD47-E197-4732-AC5A-B071C1AAC1D2}" presName="LevelTwoTextNode" presStyleLbl="node2" presStyleIdx="5" presStyleCnt="7">
        <dgm:presLayoutVars>
          <dgm:chPref val="3"/>
        </dgm:presLayoutVars>
      </dgm:prSet>
      <dgm:spPr/>
    </dgm:pt>
    <dgm:pt modelId="{4A316A55-0A6B-4301-BBA5-10C1C96AAD00}" type="pres">
      <dgm:prSet presAssocID="{9FC7DD47-E197-4732-AC5A-B071C1AAC1D2}" presName="level3hierChild" presStyleCnt="0"/>
      <dgm:spPr/>
    </dgm:pt>
    <dgm:pt modelId="{0C7CA45C-5B8B-4D28-8A96-A56783A25549}" type="pres">
      <dgm:prSet presAssocID="{5916C443-34B3-4F96-A5DF-1DD364F7A3A5}" presName="conn2-1" presStyleLbl="parChTrans1D3" presStyleIdx="13" presStyleCnt="19"/>
      <dgm:spPr/>
    </dgm:pt>
    <dgm:pt modelId="{24292A7D-03BC-4FC5-8275-36F923155C1A}" type="pres">
      <dgm:prSet presAssocID="{5916C443-34B3-4F96-A5DF-1DD364F7A3A5}" presName="connTx" presStyleLbl="parChTrans1D3" presStyleIdx="13" presStyleCnt="19"/>
      <dgm:spPr/>
    </dgm:pt>
    <dgm:pt modelId="{78D6DEED-28EF-401A-A68B-698D566F4BFD}" type="pres">
      <dgm:prSet presAssocID="{74668864-410D-4899-94CE-3D6EAD79AE7D}" presName="root2" presStyleCnt="0"/>
      <dgm:spPr/>
    </dgm:pt>
    <dgm:pt modelId="{F1037C91-C50E-48B2-81F7-EEDC01375998}" type="pres">
      <dgm:prSet presAssocID="{74668864-410D-4899-94CE-3D6EAD79AE7D}" presName="LevelTwoTextNode" presStyleLbl="node3" presStyleIdx="13" presStyleCnt="19" custScaleX="112810">
        <dgm:presLayoutVars>
          <dgm:chPref val="3"/>
        </dgm:presLayoutVars>
      </dgm:prSet>
      <dgm:spPr/>
    </dgm:pt>
    <dgm:pt modelId="{BF7439A8-37AE-40A7-8871-D795AFCA0AF1}" type="pres">
      <dgm:prSet presAssocID="{74668864-410D-4899-94CE-3D6EAD79AE7D}" presName="level3hierChild" presStyleCnt="0"/>
      <dgm:spPr/>
    </dgm:pt>
    <dgm:pt modelId="{FA1B1602-3E83-4104-AE64-2A4C80637F2B}" type="pres">
      <dgm:prSet presAssocID="{D26E1879-95EF-4443-B174-78CC53FD7BFA}" presName="conn2-1" presStyleLbl="parChTrans1D3" presStyleIdx="14" presStyleCnt="19"/>
      <dgm:spPr/>
    </dgm:pt>
    <dgm:pt modelId="{209B03B1-408D-4735-8586-97F4CEB99784}" type="pres">
      <dgm:prSet presAssocID="{D26E1879-95EF-4443-B174-78CC53FD7BFA}" presName="connTx" presStyleLbl="parChTrans1D3" presStyleIdx="14" presStyleCnt="19"/>
      <dgm:spPr/>
    </dgm:pt>
    <dgm:pt modelId="{54D007DE-8DD2-4D88-A7C0-8A4FA0F415C7}" type="pres">
      <dgm:prSet presAssocID="{F3DE427E-95F2-498F-9B4F-8165FD66B043}" presName="root2" presStyleCnt="0"/>
      <dgm:spPr/>
    </dgm:pt>
    <dgm:pt modelId="{CB54E871-5802-43DC-9686-D994754D2CBE}" type="pres">
      <dgm:prSet presAssocID="{F3DE427E-95F2-498F-9B4F-8165FD66B043}" presName="LevelTwoTextNode" presStyleLbl="node3" presStyleIdx="14" presStyleCnt="19" custScaleX="112810">
        <dgm:presLayoutVars>
          <dgm:chPref val="3"/>
        </dgm:presLayoutVars>
      </dgm:prSet>
      <dgm:spPr/>
    </dgm:pt>
    <dgm:pt modelId="{E9B896DB-1FAC-4FC9-B686-3CBD9FE9030E}" type="pres">
      <dgm:prSet presAssocID="{F3DE427E-95F2-498F-9B4F-8165FD66B043}" presName="level3hierChild" presStyleCnt="0"/>
      <dgm:spPr/>
    </dgm:pt>
    <dgm:pt modelId="{DA4D98CB-8A47-4C49-B6C7-370EAD2B6E37}" type="pres">
      <dgm:prSet presAssocID="{EB063ADD-3BCD-4536-9DF5-EBA39638A548}" presName="conn2-1" presStyleLbl="parChTrans1D3" presStyleIdx="15" presStyleCnt="19"/>
      <dgm:spPr/>
    </dgm:pt>
    <dgm:pt modelId="{1CDDD28D-B5B3-4052-954B-B795BFA4B9E4}" type="pres">
      <dgm:prSet presAssocID="{EB063ADD-3BCD-4536-9DF5-EBA39638A548}" presName="connTx" presStyleLbl="parChTrans1D3" presStyleIdx="15" presStyleCnt="19"/>
      <dgm:spPr/>
    </dgm:pt>
    <dgm:pt modelId="{4FACE9FD-A263-4948-90C3-CFD2B12281BA}" type="pres">
      <dgm:prSet presAssocID="{F1B72F5A-3A18-49B2-B1A2-FFB369CF0B12}" presName="root2" presStyleCnt="0"/>
      <dgm:spPr/>
    </dgm:pt>
    <dgm:pt modelId="{1775C174-A050-414A-BE8E-77CD734BC7F0}" type="pres">
      <dgm:prSet presAssocID="{F1B72F5A-3A18-49B2-B1A2-FFB369CF0B12}" presName="LevelTwoTextNode" presStyleLbl="node3" presStyleIdx="15" presStyleCnt="19" custScaleX="112810">
        <dgm:presLayoutVars>
          <dgm:chPref val="3"/>
        </dgm:presLayoutVars>
      </dgm:prSet>
      <dgm:spPr/>
    </dgm:pt>
    <dgm:pt modelId="{EED64A07-F9B3-47DF-9A02-B9A7E6EFDCE6}" type="pres">
      <dgm:prSet presAssocID="{F1B72F5A-3A18-49B2-B1A2-FFB369CF0B12}" presName="level3hierChild" presStyleCnt="0"/>
      <dgm:spPr/>
    </dgm:pt>
    <dgm:pt modelId="{C8C04738-D666-45D2-8EA7-3757BF0DFD62}" type="pres">
      <dgm:prSet presAssocID="{8937F93A-D7C7-43B7-BB40-C3B72FE58EED}" presName="conn2-1" presStyleLbl="parChTrans1D3" presStyleIdx="16" presStyleCnt="19"/>
      <dgm:spPr/>
    </dgm:pt>
    <dgm:pt modelId="{9114EC39-7848-4E3C-8BC5-36275BA0B0FA}" type="pres">
      <dgm:prSet presAssocID="{8937F93A-D7C7-43B7-BB40-C3B72FE58EED}" presName="connTx" presStyleLbl="parChTrans1D3" presStyleIdx="16" presStyleCnt="19"/>
      <dgm:spPr/>
    </dgm:pt>
    <dgm:pt modelId="{AD3B0669-7BB4-4BEE-A6FB-C63D4986D0A8}" type="pres">
      <dgm:prSet presAssocID="{224386C5-0AE6-4164-A75B-8E2B4F16FB29}" presName="root2" presStyleCnt="0"/>
      <dgm:spPr/>
    </dgm:pt>
    <dgm:pt modelId="{7A4E6A16-EA64-4D52-8A0F-E33E821BAEEF}" type="pres">
      <dgm:prSet presAssocID="{224386C5-0AE6-4164-A75B-8E2B4F16FB29}" presName="LevelTwoTextNode" presStyleLbl="node3" presStyleIdx="16" presStyleCnt="19" custScaleX="112810">
        <dgm:presLayoutVars>
          <dgm:chPref val="3"/>
        </dgm:presLayoutVars>
      </dgm:prSet>
      <dgm:spPr/>
    </dgm:pt>
    <dgm:pt modelId="{44CC3711-DB15-4F9D-9791-625ED122ADA1}" type="pres">
      <dgm:prSet presAssocID="{224386C5-0AE6-4164-A75B-8E2B4F16FB29}" presName="level3hierChild" presStyleCnt="0"/>
      <dgm:spPr/>
    </dgm:pt>
    <dgm:pt modelId="{6D446480-CE5F-4D01-A311-5774488B652A}" type="pres">
      <dgm:prSet presAssocID="{9858AF60-5669-43C5-97EB-29A666AEE065}" presName="conn2-1" presStyleLbl="parChTrans1D3" presStyleIdx="17" presStyleCnt="19"/>
      <dgm:spPr/>
    </dgm:pt>
    <dgm:pt modelId="{20598D22-C1FC-4EDF-A7F8-9DE44B6DD9A2}" type="pres">
      <dgm:prSet presAssocID="{9858AF60-5669-43C5-97EB-29A666AEE065}" presName="connTx" presStyleLbl="parChTrans1D3" presStyleIdx="17" presStyleCnt="19"/>
      <dgm:spPr/>
    </dgm:pt>
    <dgm:pt modelId="{F187E749-75F4-4F3F-AD7B-501667298C74}" type="pres">
      <dgm:prSet presAssocID="{9D6D7F74-BFF8-4953-BFB8-D1A8B5B0805A}" presName="root2" presStyleCnt="0"/>
      <dgm:spPr/>
    </dgm:pt>
    <dgm:pt modelId="{9C7A8EBA-CBED-4604-96A3-BC7DD629C1AA}" type="pres">
      <dgm:prSet presAssocID="{9D6D7F74-BFF8-4953-BFB8-D1A8B5B0805A}" presName="LevelTwoTextNode" presStyleLbl="node3" presStyleIdx="17" presStyleCnt="19" custScaleX="112810">
        <dgm:presLayoutVars>
          <dgm:chPref val="3"/>
        </dgm:presLayoutVars>
      </dgm:prSet>
      <dgm:spPr/>
    </dgm:pt>
    <dgm:pt modelId="{953B0AAF-B183-407B-B87D-1325374DEF10}" type="pres">
      <dgm:prSet presAssocID="{9D6D7F74-BFF8-4953-BFB8-D1A8B5B0805A}" presName="level3hierChild" presStyleCnt="0"/>
      <dgm:spPr/>
    </dgm:pt>
    <dgm:pt modelId="{4FEF067F-510E-41CA-B620-70AD1DE446A9}" type="pres">
      <dgm:prSet presAssocID="{AFF9DA67-D9C8-4604-82E7-4A77593CAC08}" presName="conn2-1" presStyleLbl="parChTrans1D3" presStyleIdx="18" presStyleCnt="19"/>
      <dgm:spPr/>
    </dgm:pt>
    <dgm:pt modelId="{903F1872-9234-44CC-8515-65A79BFE69EB}" type="pres">
      <dgm:prSet presAssocID="{AFF9DA67-D9C8-4604-82E7-4A77593CAC08}" presName="connTx" presStyleLbl="parChTrans1D3" presStyleIdx="18" presStyleCnt="19"/>
      <dgm:spPr/>
    </dgm:pt>
    <dgm:pt modelId="{3D7DE897-435F-4352-BD1A-CCBDA2E2CFC7}" type="pres">
      <dgm:prSet presAssocID="{4245A58E-6E23-4798-8A1F-0F1584E01459}" presName="root2" presStyleCnt="0"/>
      <dgm:spPr/>
    </dgm:pt>
    <dgm:pt modelId="{8A0C3138-D19D-459E-BB04-D65D5B9E23A7}" type="pres">
      <dgm:prSet presAssocID="{4245A58E-6E23-4798-8A1F-0F1584E01459}" presName="LevelTwoTextNode" presStyleLbl="node3" presStyleIdx="18" presStyleCnt="19" custScaleX="112810">
        <dgm:presLayoutVars>
          <dgm:chPref val="3"/>
        </dgm:presLayoutVars>
      </dgm:prSet>
      <dgm:spPr/>
    </dgm:pt>
    <dgm:pt modelId="{629434F8-2008-4D78-B4E7-886A3270D460}" type="pres">
      <dgm:prSet presAssocID="{4245A58E-6E23-4798-8A1F-0F1584E01459}" presName="level3hierChild" presStyleCnt="0"/>
      <dgm:spPr/>
    </dgm:pt>
    <dgm:pt modelId="{8A565C75-346F-47E9-BD94-429F457CF33D}" type="pres">
      <dgm:prSet presAssocID="{143CAD6F-FE8F-45DF-ACB1-CFF45715BFE4}" presName="conn2-1" presStyleLbl="parChTrans1D2" presStyleIdx="6" presStyleCnt="7"/>
      <dgm:spPr/>
    </dgm:pt>
    <dgm:pt modelId="{A1786504-1A7D-4A7F-8A9B-F4C1C87AEB43}" type="pres">
      <dgm:prSet presAssocID="{143CAD6F-FE8F-45DF-ACB1-CFF45715BFE4}" presName="connTx" presStyleLbl="parChTrans1D2" presStyleIdx="6" presStyleCnt="7"/>
      <dgm:spPr/>
    </dgm:pt>
    <dgm:pt modelId="{98791B56-515D-41FB-9493-CF93D7C87246}" type="pres">
      <dgm:prSet presAssocID="{0B16546B-2B35-4DFA-B193-0C2813217A12}" presName="root2" presStyleCnt="0"/>
      <dgm:spPr/>
    </dgm:pt>
    <dgm:pt modelId="{13A7C6E0-4AA9-457D-B02F-63460FA18FDB}" type="pres">
      <dgm:prSet presAssocID="{0B16546B-2B35-4DFA-B193-0C2813217A12}" presName="LevelTwoTextNode" presStyleLbl="node2" presStyleIdx="6" presStyleCnt="7">
        <dgm:presLayoutVars>
          <dgm:chPref val="3"/>
        </dgm:presLayoutVars>
      </dgm:prSet>
      <dgm:spPr/>
    </dgm:pt>
    <dgm:pt modelId="{E2E142A7-84ED-4C98-ACE8-3DECB8C644DF}" type="pres">
      <dgm:prSet presAssocID="{0B16546B-2B35-4DFA-B193-0C2813217A12}" presName="level3hierChild" presStyleCnt="0"/>
      <dgm:spPr/>
    </dgm:pt>
  </dgm:ptLst>
  <dgm:cxnLst>
    <dgm:cxn modelId="{4A42E700-540E-40EF-B482-D53735562626}" type="presOf" srcId="{3A24F583-93BE-405B-8CD2-5006AD28EE0F}" destId="{755D66BD-5E21-4CE0-BE1C-0E90684807AF}" srcOrd="0" destOrd="0" presId="urn:microsoft.com/office/officeart/2008/layout/HorizontalMultiLevelHierarchy"/>
    <dgm:cxn modelId="{DCDEA801-4288-426C-8CF8-9C00659630B8}" type="presOf" srcId="{94F2056D-4271-42A3-9271-030EDA947DDD}" destId="{2177DC68-B578-47EB-8D9C-A26BC98898F2}" srcOrd="1" destOrd="0" presId="urn:microsoft.com/office/officeart/2008/layout/HorizontalMultiLevelHierarchy"/>
    <dgm:cxn modelId="{17A7D601-A7F8-45CC-87E1-5AB3EE46E0FB}" srcId="{40D209B7-13D4-4B4A-B092-A2F4CD1DDB08}" destId="{5C66F55B-3D61-48C4-AEC9-E5F1346AE69A}" srcOrd="0" destOrd="0" parTransId="{16D11152-09AD-4895-B32D-5CBC8FD1C2DF}" sibTransId="{905174DD-BB24-4687-9E35-788BCA64E191}"/>
    <dgm:cxn modelId="{8157E101-60CB-4705-842B-7D79948A835B}" type="presOf" srcId="{479E1ACD-1CD6-4C5B-ADB4-8E998BA9C909}" destId="{8D02B8EE-65EB-4B83-B7F5-43E6BB6F8CA4}" srcOrd="0" destOrd="0" presId="urn:microsoft.com/office/officeart/2008/layout/HorizontalMultiLevelHierarchy"/>
    <dgm:cxn modelId="{148E0502-4F45-4E09-BD72-A82B7D85F165}" type="presOf" srcId="{695CF1C0-C9BE-4132-9BEA-E00B6C62CD67}" destId="{6B9B8C29-0449-450B-9437-F9494CE3E2F5}" srcOrd="0" destOrd="0" presId="urn:microsoft.com/office/officeart/2008/layout/HorizontalMultiLevelHierarchy"/>
    <dgm:cxn modelId="{7C180605-C21A-4AF6-9573-0E0B17795CDC}" type="presOf" srcId="{B22494F3-C0F4-4DFA-A880-3879DE976315}" destId="{DFE71BEB-E1A8-43FD-93E4-5D40176C2F9A}" srcOrd="0" destOrd="0" presId="urn:microsoft.com/office/officeart/2008/layout/HorizontalMultiLevelHierarchy"/>
    <dgm:cxn modelId="{2D13710B-695B-42E4-B76D-9930904BFBBF}" type="presOf" srcId="{EF81C918-4425-4A06-A92E-546AEEDE3A71}" destId="{A9473678-1F25-4607-B8DB-2C0EE3AFBF73}" srcOrd="0" destOrd="0" presId="urn:microsoft.com/office/officeart/2008/layout/HorizontalMultiLevelHierarchy"/>
    <dgm:cxn modelId="{7D7DBE0E-0C6A-4D52-B224-4D37B19C862F}" type="presOf" srcId="{8937F93A-D7C7-43B7-BB40-C3B72FE58EED}" destId="{C8C04738-D666-45D2-8EA7-3757BF0DFD62}" srcOrd="0" destOrd="0" presId="urn:microsoft.com/office/officeart/2008/layout/HorizontalMultiLevelHierarchy"/>
    <dgm:cxn modelId="{01D71411-3DBD-4501-BE19-A8384AC233E1}" type="presOf" srcId="{2EBC506A-E46F-44DB-B0CF-61D0CBF2F859}" destId="{1F3166A0-91AD-488D-9F5C-E91C7CA990C8}" srcOrd="0" destOrd="0" presId="urn:microsoft.com/office/officeart/2008/layout/HorizontalMultiLevelHierarchy"/>
    <dgm:cxn modelId="{467D2212-766C-4C35-800E-F477BD7D22E1}" srcId="{12CF7315-B83A-4A47-9636-3404170E2434}" destId="{F858CD4E-5C72-4157-94FD-E7676C2903D3}" srcOrd="1" destOrd="0" parTransId="{E73EAE07-3FC7-485C-B81B-00775F1E17A8}" sibTransId="{9321055C-79A3-4946-A9D0-14842CE89473}"/>
    <dgm:cxn modelId="{5C882C14-3658-4837-BBEB-FD128ED3DD25}" type="presOf" srcId="{96EFCB9F-69B3-4D01-B4B7-35DD77B18640}" destId="{11E30576-EB2C-4D20-8170-53638F9FFB9E}" srcOrd="1" destOrd="0" presId="urn:microsoft.com/office/officeart/2008/layout/HorizontalMultiLevelHierarchy"/>
    <dgm:cxn modelId="{37F9A016-32AA-40A4-924C-1178734FE8A5}" type="presOf" srcId="{926185F3-C0A1-4E1C-BD08-2D4547A72091}" destId="{6C270208-5FCB-4D02-8073-FDEE647AEE9F}" srcOrd="0" destOrd="0" presId="urn:microsoft.com/office/officeart/2008/layout/HorizontalMultiLevelHierarchy"/>
    <dgm:cxn modelId="{8351A91B-7C1A-470E-8972-968889E3E1D9}" type="presOf" srcId="{051AD50A-B24C-450B-9D2F-D349CE9E96FD}" destId="{4C6DF917-5333-4370-93C8-426FA7633225}" srcOrd="0" destOrd="0" presId="urn:microsoft.com/office/officeart/2008/layout/HorizontalMultiLevelHierarchy"/>
    <dgm:cxn modelId="{0AC28F1D-1469-4F2E-ABAA-F2D585D01A77}" type="presOf" srcId="{F4EC6715-904D-4BC1-9CF3-A1E45977802F}" destId="{83467B69-AB55-4AD4-8D97-BF8DF6D06FFA}" srcOrd="1" destOrd="0" presId="urn:microsoft.com/office/officeart/2008/layout/HorizontalMultiLevelHierarchy"/>
    <dgm:cxn modelId="{08E2221E-128C-4F18-911C-371C544C5B8A}" type="presOf" srcId="{143CAD6F-FE8F-45DF-ACB1-CFF45715BFE4}" destId="{8A565C75-346F-47E9-BD94-429F457CF33D}" srcOrd="0" destOrd="0" presId="urn:microsoft.com/office/officeart/2008/layout/HorizontalMultiLevelHierarchy"/>
    <dgm:cxn modelId="{0AAC671F-CA34-41AD-8ACD-AD38D93601AC}" type="presOf" srcId="{39504D5F-9334-4BDB-A096-1A0EC2A39C45}" destId="{FFC83629-9009-42F4-BD6B-E2444B6D0976}" srcOrd="0" destOrd="0" presId="urn:microsoft.com/office/officeart/2008/layout/HorizontalMultiLevelHierarchy"/>
    <dgm:cxn modelId="{29811021-5CE4-44CB-A929-586A94798DB6}" type="presOf" srcId="{926185F3-C0A1-4E1C-BD08-2D4547A72091}" destId="{7B03217E-EC14-471A-902F-A179A521680B}" srcOrd="1" destOrd="0" presId="urn:microsoft.com/office/officeart/2008/layout/HorizontalMultiLevelHierarchy"/>
    <dgm:cxn modelId="{1D8B1A21-FB5B-48B0-8E62-EBAB561F843D}" type="presOf" srcId="{C9035B5D-5C44-4A37-8AEF-C5C476D9479F}" destId="{68192C32-3278-4CAD-AF63-BDABEE36DE9C}" srcOrd="1" destOrd="0" presId="urn:microsoft.com/office/officeart/2008/layout/HorizontalMultiLevelHierarchy"/>
    <dgm:cxn modelId="{AADD0F22-DA8D-409A-849B-4B6BD597A43F}" type="presOf" srcId="{B22494F3-C0F4-4DFA-A880-3879DE976315}" destId="{66A45B1C-C65D-4059-A4AA-639209D7CF37}" srcOrd="1" destOrd="0" presId="urn:microsoft.com/office/officeart/2008/layout/HorizontalMultiLevelHierarchy"/>
    <dgm:cxn modelId="{D3456022-5BA2-40F6-8DCD-44F536416660}" type="presOf" srcId="{AB94DB29-FB98-42E5-9745-595DA98AB8E0}" destId="{8AF71886-431C-48F8-9E18-161A8464D3F2}" srcOrd="0" destOrd="0" presId="urn:microsoft.com/office/officeart/2008/layout/HorizontalMultiLevelHierarchy"/>
    <dgm:cxn modelId="{E16BDB22-7522-41D8-A1A6-DC8297520759}" type="presOf" srcId="{F3DE427E-95F2-498F-9B4F-8165FD66B043}" destId="{CB54E871-5802-43DC-9686-D994754D2CBE}" srcOrd="0" destOrd="0" presId="urn:microsoft.com/office/officeart/2008/layout/HorizontalMultiLevelHierarchy"/>
    <dgm:cxn modelId="{988E1A26-186F-4AC5-9590-BB89297F5F3D}" type="presOf" srcId="{5916C443-34B3-4F96-A5DF-1DD364F7A3A5}" destId="{0C7CA45C-5B8B-4D28-8A96-A56783A25549}" srcOrd="0" destOrd="0" presId="urn:microsoft.com/office/officeart/2008/layout/HorizontalMultiLevelHierarchy"/>
    <dgm:cxn modelId="{EF877329-2A81-490F-A69E-EB7306F85417}" type="presOf" srcId="{840A570A-AFE4-421D-B891-46CE747317DA}" destId="{2D0E2D9D-6F24-49B1-AF57-3BDF981CE6DC}" srcOrd="0" destOrd="0" presId="urn:microsoft.com/office/officeart/2008/layout/HorizontalMultiLevelHierarchy"/>
    <dgm:cxn modelId="{4CA19429-87F1-4E5C-9F01-510ACDCB3C59}" type="presOf" srcId="{7EEFB31B-235D-436E-8249-2F6EC486CAFE}" destId="{990965AF-ECFC-46C0-9406-6BCEA4C5297F}" srcOrd="1" destOrd="0" presId="urn:microsoft.com/office/officeart/2008/layout/HorizontalMultiLevelHierarchy"/>
    <dgm:cxn modelId="{62E4872A-DFC7-4A25-AA03-5575D7FC3677}" srcId="{2EBC506A-E46F-44DB-B0CF-61D0CBF2F859}" destId="{52814A29-8231-46EA-B393-8E90CFA26CC2}" srcOrd="2" destOrd="0" parTransId="{695CF1C0-C9BE-4132-9BEA-E00B6C62CD67}" sibTransId="{D49B7EC7-40DA-45BA-8CB0-6BE09D275AB8}"/>
    <dgm:cxn modelId="{7B11ED2B-6FED-46A3-BA9A-65A6349535E1}" type="presOf" srcId="{03B5FC40-EF5D-4DD5-A516-8DC613700119}" destId="{6A34DF90-CB2A-491B-94FD-0C4958CF1EF3}" srcOrd="1" destOrd="0" presId="urn:microsoft.com/office/officeart/2008/layout/HorizontalMultiLevelHierarchy"/>
    <dgm:cxn modelId="{621F952D-B820-4C1F-901D-EC6D5703EB05}" type="presOf" srcId="{40D209B7-13D4-4B4A-B092-A2F4CD1DDB08}" destId="{AEC741B6-CEF8-4455-84D7-217DA5AAD4CE}" srcOrd="0" destOrd="0" presId="urn:microsoft.com/office/officeart/2008/layout/HorizontalMultiLevelHierarchy"/>
    <dgm:cxn modelId="{8E5FC62D-9770-4237-B7BE-914CF3C08E1D}" type="presOf" srcId="{0B2F26AC-346F-4342-9EB5-450A673FB493}" destId="{574AAB24-3886-45CF-9304-1550214A09B7}" srcOrd="0" destOrd="0" presId="urn:microsoft.com/office/officeart/2008/layout/HorizontalMultiLevelHierarchy"/>
    <dgm:cxn modelId="{81AFEB2F-0B3C-4644-AF33-E68DBC2147CD}" type="presOf" srcId="{C91FF863-7564-46FB-8D3A-FCF2EB97A4C3}" destId="{7EB4A658-05AC-4D6A-9D57-61250DF38456}" srcOrd="0" destOrd="0" presId="urn:microsoft.com/office/officeart/2008/layout/HorizontalMultiLevelHierarchy"/>
    <dgm:cxn modelId="{C7B19131-C688-487E-825A-84029DE3E3E2}" type="presOf" srcId="{7BE4EC40-8777-4F17-80EC-2603FEFDD496}" destId="{2C615162-F8E7-4CF6-8E9F-3271685DBA28}" srcOrd="1" destOrd="0" presId="urn:microsoft.com/office/officeart/2008/layout/HorizontalMultiLevelHierarchy"/>
    <dgm:cxn modelId="{AC2F7132-8B85-4A9C-98D9-EA0193B5CE25}" type="presOf" srcId="{F68EDCE5-EC8E-416C-96FF-F61590720A13}" destId="{0E10FA3C-6691-47BB-9E7C-EEB80B5036E7}" srcOrd="0" destOrd="0" presId="urn:microsoft.com/office/officeart/2008/layout/HorizontalMultiLevelHierarchy"/>
    <dgm:cxn modelId="{1CC95E33-70BD-4941-AC32-009D43D726EC}" type="presOf" srcId="{443022F5-AC0D-4276-B2F3-1DA3139DC6D0}" destId="{DC2CF23C-8CE7-4AD3-974D-851CD610A8E1}" srcOrd="0" destOrd="0" presId="urn:microsoft.com/office/officeart/2008/layout/HorizontalMultiLevelHierarchy"/>
    <dgm:cxn modelId="{7CA99035-1680-46C3-A5DF-4F7AE05236A2}" type="presOf" srcId="{38E9D823-7F32-495F-AB98-7726D2D8A7AE}" destId="{36F22BA6-A8BA-440D-BEE3-A7821755E052}" srcOrd="1" destOrd="0" presId="urn:microsoft.com/office/officeart/2008/layout/HorizontalMultiLevelHierarchy"/>
    <dgm:cxn modelId="{4712B936-6E97-446F-854A-87AC3CDF2E6C}" srcId="{40D209B7-13D4-4B4A-B092-A2F4CD1DDB08}" destId="{0B2F26AC-346F-4342-9EB5-450A673FB493}" srcOrd="1" destOrd="0" parTransId="{0EA3F7BF-E28D-420C-8F04-F32F53FE2EB1}" sibTransId="{BEEB5A2A-1A37-4BCF-88F4-FF29EB6F7787}"/>
    <dgm:cxn modelId="{6C8F9137-BB58-4708-B2A9-D0D9D4301B86}" type="presOf" srcId="{9858AF60-5669-43C5-97EB-29A666AEE065}" destId="{20598D22-C1FC-4EDF-A7F8-9DE44B6DD9A2}" srcOrd="1" destOrd="0" presId="urn:microsoft.com/office/officeart/2008/layout/HorizontalMultiLevelHierarchy"/>
    <dgm:cxn modelId="{235C2D39-40B9-4930-BB0D-D129CDCBA954}" type="presOf" srcId="{7A76FA6A-E9A7-451B-AC94-BBF03B6B1B0E}" destId="{C31F86DF-03E1-45B4-8102-217FB4AC44E6}" srcOrd="0" destOrd="0" presId="urn:microsoft.com/office/officeart/2008/layout/HorizontalMultiLevelHierarchy"/>
    <dgm:cxn modelId="{992AC63C-F251-4AE5-86A3-063FFA1CF3B6}" type="presOf" srcId="{52814A29-8231-46EA-B393-8E90CFA26CC2}" destId="{9FF0713A-5F84-48EB-94DB-89D3557228E2}" srcOrd="0" destOrd="0" presId="urn:microsoft.com/office/officeart/2008/layout/HorizontalMultiLevelHierarchy"/>
    <dgm:cxn modelId="{B5B7E43C-2761-40DB-93C4-BFC07B471001}" type="presOf" srcId="{F1B72F5A-3A18-49B2-B1A2-FFB369CF0B12}" destId="{1775C174-A050-414A-BE8E-77CD734BC7F0}" srcOrd="0" destOrd="0" presId="urn:microsoft.com/office/officeart/2008/layout/HorizontalMultiLevelHierarchy"/>
    <dgm:cxn modelId="{1663253E-867B-4B64-909A-80ABF3A8B804}" srcId="{FE88B23E-230E-4C0D-8368-AEF73CC14C7B}" destId="{C91FF863-7564-46FB-8D3A-FCF2EB97A4C3}" srcOrd="0" destOrd="0" parTransId="{94F2056D-4271-42A3-9271-030EDA947DDD}" sibTransId="{8537B3C3-F9C6-4C4F-A53A-E5F3C2433257}"/>
    <dgm:cxn modelId="{D5152F40-3657-4F23-9794-03C9441AFDB9}" type="presOf" srcId="{9858AF60-5669-43C5-97EB-29A666AEE065}" destId="{6D446480-CE5F-4D01-A311-5774488B652A}" srcOrd="0" destOrd="0" presId="urn:microsoft.com/office/officeart/2008/layout/HorizontalMultiLevelHierarchy"/>
    <dgm:cxn modelId="{0EA7B140-F4B6-44DF-93E2-04B32E656266}" type="presOf" srcId="{0C13717C-A06C-4FC4-87A0-0232DE8ACB7A}" destId="{39EE9668-48B8-4774-A4B6-B5ED239CEB2F}" srcOrd="0" destOrd="0" presId="urn:microsoft.com/office/officeart/2008/layout/HorizontalMultiLevelHierarchy"/>
    <dgm:cxn modelId="{82B5BD5B-64D7-4AC3-B6DA-06AACB71D9E1}" type="presOf" srcId="{EB063ADD-3BCD-4536-9DF5-EBA39638A548}" destId="{DA4D98CB-8A47-4C49-B6C7-370EAD2B6E37}" srcOrd="0" destOrd="0" presId="urn:microsoft.com/office/officeart/2008/layout/HorizontalMultiLevelHierarchy"/>
    <dgm:cxn modelId="{873BA45F-8040-44AE-A6C0-7FB7DD494CC5}" srcId="{9FC7DD47-E197-4732-AC5A-B071C1AAC1D2}" destId="{F1B72F5A-3A18-49B2-B1A2-FFB369CF0B12}" srcOrd="2" destOrd="0" parTransId="{EB063ADD-3BCD-4536-9DF5-EBA39638A548}" sibTransId="{151B198F-8978-40D0-A1D5-9295A934C0EE}"/>
    <dgm:cxn modelId="{98990161-C898-4115-9AD5-AE6AF0469D4C}" srcId="{FB91FC38-5CA8-45FE-9C90-818EB41A1E6B}" destId="{FE88B23E-230E-4C0D-8368-AEF73CC14C7B}" srcOrd="4" destOrd="0" parTransId="{7BE4EC40-8777-4F17-80EC-2603FEFDD496}" sibTransId="{9DE9425E-B83B-4567-85AE-C9D5A742C9D3}"/>
    <dgm:cxn modelId="{1BCB4361-EFFE-4657-B40E-B25B8DE2A3A0}" type="presOf" srcId="{1034FCC2-A8E5-47E8-8BFF-7C92660AD5CA}" destId="{2D09E3CE-2505-4E65-AC64-07BCBAACED07}" srcOrd="0" destOrd="0" presId="urn:microsoft.com/office/officeart/2008/layout/HorizontalMultiLevelHierarchy"/>
    <dgm:cxn modelId="{DEF8E961-6A37-4D06-B93E-9D493E8E8FD6}" type="presOf" srcId="{5AAB9229-AABF-4029-97EE-198F4309E524}" destId="{61E94BD5-85A0-4C21-AD8A-CBBAF40FD209}" srcOrd="1" destOrd="0" presId="urn:microsoft.com/office/officeart/2008/layout/HorizontalMultiLevelHierarchy"/>
    <dgm:cxn modelId="{89E4DC43-F05E-4327-B6FC-91A80E8866E7}" type="presOf" srcId="{9FC7DD47-E197-4732-AC5A-B071C1AAC1D2}" destId="{BFC2ACA9-31AD-4B56-8F84-A440C0C91C0C}" srcOrd="0" destOrd="0" presId="urn:microsoft.com/office/officeart/2008/layout/HorizontalMultiLevelHierarchy"/>
    <dgm:cxn modelId="{83601244-BE4D-45CC-9879-42FCFC5BAA1F}" type="presOf" srcId="{A3C73F10-F0EC-4CD7-BCB2-E0F7502872DB}" destId="{A811C5CC-2D26-42D3-B96C-D09E7CB7D823}" srcOrd="0" destOrd="0" presId="urn:microsoft.com/office/officeart/2008/layout/HorizontalMultiLevelHierarchy"/>
    <dgm:cxn modelId="{A24F8D65-636F-473D-BC17-73E38E13CBED}" type="presOf" srcId="{FBC1E5EF-F7FC-4313-92D6-1A05647D427A}" destId="{D29C62D0-BD44-4FF0-92C3-746914DB8B2D}" srcOrd="0" destOrd="0" presId="urn:microsoft.com/office/officeart/2008/layout/HorizontalMultiLevelHierarchy"/>
    <dgm:cxn modelId="{A7E4B766-AC29-47EA-85F7-CBB415595771}" srcId="{52814A29-8231-46EA-B393-8E90CFA26CC2}" destId="{051AD50A-B24C-450B-9D2F-D349CE9E96FD}" srcOrd="1" destOrd="0" parTransId="{5EA1046C-843D-4BA1-A6C0-769D8F0A8E55}" sibTransId="{D8CEDEFB-EEAC-47C5-97D2-CEEFE419CE3A}"/>
    <dgm:cxn modelId="{565B4B47-208A-4824-97A2-F6C22C7A94D1}" type="presOf" srcId="{C9035B5D-5C44-4A37-8AEF-C5C476D9479F}" destId="{98C731A0-1002-4744-A65C-E77E9674E95B}" srcOrd="0" destOrd="0" presId="urn:microsoft.com/office/officeart/2008/layout/HorizontalMultiLevelHierarchy"/>
    <dgm:cxn modelId="{F328B948-7FA6-4398-840F-DF94C96DE881}" srcId="{2EBC506A-E46F-44DB-B0CF-61D0CBF2F859}" destId="{F68EDCE5-EC8E-416C-96FF-F61590720A13}" srcOrd="1" destOrd="0" parTransId="{65DCFCA4-975E-4DFB-9FC4-0B24B05FA7CE}" sibTransId="{D369FB35-3CC8-4A2E-869D-1203A2A5F5B3}"/>
    <dgm:cxn modelId="{95193769-13E8-469B-8495-9D94F8E6894E}" type="presOf" srcId="{65DCFCA4-975E-4DFB-9FC4-0B24B05FA7CE}" destId="{33D7D19E-797A-420C-8B1A-AD80D9E18BD9}" srcOrd="1" destOrd="0" presId="urn:microsoft.com/office/officeart/2008/layout/HorizontalMultiLevelHierarchy"/>
    <dgm:cxn modelId="{61CD7169-411E-4950-B6C0-8C19BAC574D6}" srcId="{FE88B23E-230E-4C0D-8368-AEF73CC14C7B}" destId="{0C13717C-A06C-4FC4-87A0-0232DE8ACB7A}" srcOrd="1" destOrd="0" parTransId="{F4EC6715-904D-4BC1-9CF3-A1E45977802F}" sibTransId="{4AEFB818-FC61-46ED-988A-90488529CB2D}"/>
    <dgm:cxn modelId="{021EAE4A-6AD7-411D-A8DE-3D8AC15FF6B8}" type="presOf" srcId="{EB063ADD-3BCD-4536-9DF5-EBA39638A548}" destId="{1CDDD28D-B5B3-4052-954B-B795BFA4B9E4}" srcOrd="1" destOrd="0" presId="urn:microsoft.com/office/officeart/2008/layout/HorizontalMultiLevelHierarchy"/>
    <dgm:cxn modelId="{FB8C4C6B-E631-458E-8157-AAA728E28D94}" srcId="{FB91FC38-5CA8-45FE-9C90-818EB41A1E6B}" destId="{40D209B7-13D4-4B4A-B092-A2F4CD1DDB08}" srcOrd="0" destOrd="0" parTransId="{38E9D823-7F32-495F-AB98-7726D2D8A7AE}" sibTransId="{80323589-4AF5-408E-9509-58C0F982E7B4}"/>
    <dgm:cxn modelId="{E336816B-3158-4FF7-BF01-D73F6C45FED3}" type="presOf" srcId="{B56E2BB2-0B1F-4CE1-AD41-AB0A2F6D928F}" destId="{FA7A7801-E967-492E-A5D1-B1295B8A5BAB}" srcOrd="0" destOrd="0" presId="urn:microsoft.com/office/officeart/2008/layout/HorizontalMultiLevelHierarchy"/>
    <dgm:cxn modelId="{5659EA6B-D05E-4394-A530-27951E0CF7B8}" srcId="{FB91FC38-5CA8-45FE-9C90-818EB41A1E6B}" destId="{39504D5F-9334-4BDB-A096-1A0EC2A39C45}" srcOrd="2" destOrd="0" parTransId="{C9035B5D-5C44-4A37-8AEF-C5C476D9479F}" sibTransId="{60B7DCA0-D427-4AC9-8461-179C136A69F2}"/>
    <dgm:cxn modelId="{B41E816C-8CA3-4EDC-9F58-AC8057DCC0B9}" type="presOf" srcId="{94F2056D-4271-42A3-9271-030EDA947DDD}" destId="{3F7613B3-3DD3-4085-B1B9-3137C1D640E9}" srcOrd="0" destOrd="0" presId="urn:microsoft.com/office/officeart/2008/layout/HorizontalMultiLevelHierarchy"/>
    <dgm:cxn modelId="{9CE4D84C-5873-4673-B572-15B627117802}" type="presOf" srcId="{03B5FC40-EF5D-4DD5-A516-8DC613700119}" destId="{5A4C55CF-DDE9-47DA-BF47-24CB97472C24}" srcOrd="0" destOrd="0" presId="urn:microsoft.com/office/officeart/2008/layout/HorizontalMultiLevelHierarchy"/>
    <dgm:cxn modelId="{23B1706D-74F8-4243-BA84-22653C4B2A9C}" type="presOf" srcId="{7A76FA6A-E9A7-451B-AC94-BBF03B6B1B0E}" destId="{AF0AD08B-5EF0-4CD1-9F47-39081A2EA3CC}" srcOrd="1" destOrd="0" presId="urn:microsoft.com/office/officeart/2008/layout/HorizontalMultiLevelHierarchy"/>
    <dgm:cxn modelId="{0DF0A26D-CB89-4B2A-9716-CEBAC6FC3BDA}" type="presOf" srcId="{A39746F1-7B76-4122-B2A3-F8B0AC58D729}" destId="{09F40F60-E3EC-4B22-BF2F-2162A894411F}" srcOrd="1" destOrd="0" presId="urn:microsoft.com/office/officeart/2008/layout/HorizontalMultiLevelHierarchy"/>
    <dgm:cxn modelId="{CC2D074F-2FBD-4D4E-B759-AA15BA06CED7}" srcId="{9FC7DD47-E197-4732-AC5A-B071C1AAC1D2}" destId="{224386C5-0AE6-4164-A75B-8E2B4F16FB29}" srcOrd="3" destOrd="0" parTransId="{8937F93A-D7C7-43B7-BB40-C3B72FE58EED}" sibTransId="{689E9CC4-4FBA-47D5-AD87-A29A864683FE}"/>
    <dgm:cxn modelId="{0E77A370-3EE6-4E91-BE64-5F7470F82D26}" srcId="{9FC7DD47-E197-4732-AC5A-B071C1AAC1D2}" destId="{74668864-410D-4899-94CE-3D6EAD79AE7D}" srcOrd="0" destOrd="0" parTransId="{5916C443-34B3-4F96-A5DF-1DD364F7A3A5}" sibTransId="{E9647725-B8CA-4B04-8029-0CAB162A1207}"/>
    <dgm:cxn modelId="{32DA6471-672E-464D-910B-08F4F8C984A9}" type="presOf" srcId="{D26E1879-95EF-4443-B174-78CC53FD7BFA}" destId="{FA1B1602-3E83-4104-AE64-2A4C80637F2B}" srcOrd="0" destOrd="0" presId="urn:microsoft.com/office/officeart/2008/layout/HorizontalMultiLevelHierarchy"/>
    <dgm:cxn modelId="{31417C72-C500-45AF-AEA7-F1C169C14241}" type="presOf" srcId="{777A6714-F4DC-4C8B-995F-D37E9C615F5D}" destId="{60241CEE-7BDC-42ED-8A97-D8BECBFF2611}" srcOrd="1" destOrd="0" presId="urn:microsoft.com/office/officeart/2008/layout/HorizontalMultiLevelHierarchy"/>
    <dgm:cxn modelId="{91B6BD72-4BE1-437A-B223-C8FC61EAFBEC}" type="presOf" srcId="{3C7A0E24-CCBC-441C-9C86-9223628B4366}" destId="{61A7913B-F6B2-42A7-8BA7-ECB64BE2D6B9}" srcOrd="0" destOrd="0" presId="urn:microsoft.com/office/officeart/2008/layout/HorizontalMultiLevelHierarchy"/>
    <dgm:cxn modelId="{A9DA5073-D279-4DF7-85AC-8E3B199CD432}" type="presOf" srcId="{74668864-410D-4899-94CE-3D6EAD79AE7D}" destId="{F1037C91-C50E-48B2-81F7-EEDC01375998}" srcOrd="0" destOrd="0" presId="urn:microsoft.com/office/officeart/2008/layout/HorizontalMultiLevelHierarchy"/>
    <dgm:cxn modelId="{15125555-3CAF-49CD-8160-B75650D29F1E}" type="presOf" srcId="{AFF9DA67-D9C8-4604-82E7-4A77593CAC08}" destId="{4FEF067F-510E-41CA-B620-70AD1DE446A9}" srcOrd="0" destOrd="0" presId="urn:microsoft.com/office/officeart/2008/layout/HorizontalMultiLevelHierarchy"/>
    <dgm:cxn modelId="{13181476-4996-4236-942E-DF60DF718A2F}" type="presOf" srcId="{143CAD6F-FE8F-45DF-ACB1-CFF45715BFE4}" destId="{A1786504-1A7D-4A7F-8A9B-F4C1C87AEB43}" srcOrd="1" destOrd="0" presId="urn:microsoft.com/office/officeart/2008/layout/HorizontalMultiLevelHierarchy"/>
    <dgm:cxn modelId="{07A0B959-D26B-4DC4-B38C-36317E4F2C8C}" srcId="{5C66F55B-3D61-48C4-AEC9-E5F1346AE69A}" destId="{479E1ACD-1CD6-4C5B-ADB4-8E998BA9C909}" srcOrd="1" destOrd="0" parTransId="{2F38DF45-1967-4129-9490-BB670AAEB6AB}" sibTransId="{609E2B96-1822-421A-9A82-4BC8C7E9E79C}"/>
    <dgm:cxn modelId="{87D82A7A-ADE0-41B8-80C7-FF42BD0EB605}" srcId="{C904FCEE-812D-444F-9BBE-12698886CA31}" destId="{6CD93A26-6114-4B72-B858-8C16B04D8E68}" srcOrd="0" destOrd="0" parTransId="{7EEFB31B-235D-436E-8249-2F6EC486CAFE}" sibTransId="{F7508774-EB61-4A94-9B50-26108C346FF8}"/>
    <dgm:cxn modelId="{7773057C-A6A2-4607-9AE7-C5A76674C320}" type="presOf" srcId="{B7A4DF64-EBA3-4C8E-84B3-1F79A484A3DE}" destId="{6B3C6D8C-B9A5-4E77-9773-5E2E62F2B3AE}" srcOrd="0" destOrd="0" presId="urn:microsoft.com/office/officeart/2008/layout/HorizontalMultiLevelHierarchy"/>
    <dgm:cxn modelId="{8813877E-7865-4786-A0C6-8392DAEAEADE}" type="presOf" srcId="{0E4C3113-30F8-4AAD-8240-B836E408A276}" destId="{8B113276-B9E0-4772-B470-A0C4B601FC35}" srcOrd="0" destOrd="0" presId="urn:microsoft.com/office/officeart/2008/layout/HorizontalMultiLevelHierarchy"/>
    <dgm:cxn modelId="{807B267F-3520-40E0-8BA2-5D5DC0813B2D}" srcId="{06B13607-7B53-4F8E-A094-5E0DC5D8A295}" destId="{C7B86B6E-0928-4528-A88D-95EB3685FD99}" srcOrd="0" destOrd="0" parTransId="{A39746F1-7B76-4122-B2A3-F8B0AC58D729}" sibTransId="{D6F1252B-73A6-4DD0-8172-1D21D23712C3}"/>
    <dgm:cxn modelId="{59471780-BB7F-44E7-A175-DFD462D5A292}" srcId="{39504D5F-9334-4BDB-A096-1A0EC2A39C45}" destId="{50951482-6200-49E6-AF22-472DBA199518}" srcOrd="0" destOrd="0" parTransId="{BEF3ADD9-66CD-422E-ADB3-FAAFF1E7EC01}" sibTransId="{31DF6C36-6A16-45B4-ACC9-50F6F1DA7867}"/>
    <dgm:cxn modelId="{629A6B80-F13F-46A7-8612-0E1938AF8DFA}" srcId="{12CF7315-B83A-4A47-9636-3404170E2434}" destId="{AB94DB29-FB98-42E5-9745-595DA98AB8E0}" srcOrd="0" destOrd="0" parTransId="{7A76FA6A-E9A7-451B-AC94-BBF03B6B1B0E}" sibTransId="{732E37AA-B559-4CDF-BAE9-7D4D247459C7}"/>
    <dgm:cxn modelId="{8CA15381-B70B-4D88-8E6F-8A8446756388}" type="presOf" srcId="{12CF7315-B83A-4A47-9636-3404170E2434}" destId="{27814BB0-753A-422B-A66C-2B5CC32359A2}" srcOrd="0" destOrd="0" presId="urn:microsoft.com/office/officeart/2008/layout/HorizontalMultiLevelHierarchy"/>
    <dgm:cxn modelId="{909B9683-ACEC-458A-A57E-C044FD85CF1D}" type="presOf" srcId="{0B16546B-2B35-4DFA-B193-0C2813217A12}" destId="{13A7C6E0-4AA9-457D-B02F-63460FA18FDB}" srcOrd="0" destOrd="0" presId="urn:microsoft.com/office/officeart/2008/layout/HorizontalMultiLevelHierarchy"/>
    <dgm:cxn modelId="{35137884-8BB6-42D1-A4F7-5CA0AD835C78}" type="presOf" srcId="{842643D6-95D9-4E02-8BF7-D2CC951D774E}" destId="{60D788E5-5622-4162-94F1-0E18937A2BD5}" srcOrd="1" destOrd="0" presId="urn:microsoft.com/office/officeart/2008/layout/HorizontalMultiLevelHierarchy"/>
    <dgm:cxn modelId="{1720BC85-20D1-4A9B-9011-DE9A3D9CE10F}" srcId="{2EBC506A-E46F-44DB-B0CF-61D0CBF2F859}" destId="{12CF7315-B83A-4A47-9636-3404170E2434}" srcOrd="0" destOrd="0" parTransId="{777A6714-F4DC-4C8B-995F-D37E9C615F5D}" sibTransId="{B564C256-3CA8-4C19-AB83-72E1374B88C9}"/>
    <dgm:cxn modelId="{3B949E87-0A84-4347-8B3E-8CEBC7031AA0}" type="presOf" srcId="{842643D6-95D9-4E02-8BF7-D2CC951D774E}" destId="{84E22835-FA75-410D-BA38-82EC1B75B2C0}" srcOrd="0" destOrd="0" presId="urn:microsoft.com/office/officeart/2008/layout/HorizontalMultiLevelHierarchy"/>
    <dgm:cxn modelId="{05ACDC89-23AA-46B8-AE11-30971FECF46A}" type="presOf" srcId="{96EFCB9F-69B3-4D01-B4B7-35DD77B18640}" destId="{342D8B9B-D993-4E15-B9AD-FE7477150C1F}" srcOrd="0" destOrd="0" presId="urn:microsoft.com/office/officeart/2008/layout/HorizontalMultiLevelHierarchy"/>
    <dgm:cxn modelId="{0DF37C8A-590A-4C64-91C1-E89498FC2CE1}" type="presOf" srcId="{0AE716DB-C46A-43FD-8E5C-7368A9AA7632}" destId="{AA57D41C-CB70-4282-8F4A-C78AD9F65126}" srcOrd="1" destOrd="0" presId="urn:microsoft.com/office/officeart/2008/layout/HorizontalMultiLevelHierarchy"/>
    <dgm:cxn modelId="{BDF3818A-C782-45E3-8E41-180C04F16B6B}" type="presOf" srcId="{5EA1046C-843D-4BA1-A6C0-769D8F0A8E55}" destId="{DB60CDD6-3E19-4D96-8903-3EAA842E32EC}" srcOrd="1" destOrd="0" presId="urn:microsoft.com/office/officeart/2008/layout/HorizontalMultiLevelHierarchy"/>
    <dgm:cxn modelId="{B5FCCF8B-FE31-486A-9E2D-A2074649CE9B}" type="presOf" srcId="{E6FEE9CF-BA28-41E2-AD35-4D73FEB49B7F}" destId="{18C6F84F-4031-48F0-9253-899F79C03AD1}" srcOrd="0" destOrd="0" presId="urn:microsoft.com/office/officeart/2008/layout/HorizontalMultiLevelHierarchy"/>
    <dgm:cxn modelId="{CDE3708D-F95E-49CE-8C88-5CE546E508F6}" type="presOf" srcId="{0EA3F7BF-E28D-420C-8F04-F32F53FE2EB1}" destId="{17997E1A-BB31-44EC-BAFD-C04A30C01CD2}" srcOrd="0" destOrd="0" presId="urn:microsoft.com/office/officeart/2008/layout/HorizontalMultiLevelHierarchy"/>
    <dgm:cxn modelId="{12CCA58F-F17D-4587-BAED-E1C3B5FE7D4B}" srcId="{FB91FC38-5CA8-45FE-9C90-818EB41A1E6B}" destId="{06B13607-7B53-4F8E-A094-5E0DC5D8A295}" srcOrd="3" destOrd="0" parTransId="{926185F3-C0A1-4E1C-BD08-2D4547A72091}" sibTransId="{F592F153-91C7-49D8-8079-9AF471E866F0}"/>
    <dgm:cxn modelId="{F510CC90-33F1-4068-AA3F-572E3CED7C63}" type="presOf" srcId="{0EA3F7BF-E28D-420C-8F04-F32F53FE2EB1}" destId="{7AD2EAD8-B0FC-45CF-94CA-9A6CC20FF922}" srcOrd="1" destOrd="0" presId="urn:microsoft.com/office/officeart/2008/layout/HorizontalMultiLevelHierarchy"/>
    <dgm:cxn modelId="{AB539391-8C28-4ED4-B31C-FDDF74B29A05}" type="presOf" srcId="{38E9D823-7F32-495F-AB98-7726D2D8A7AE}" destId="{F3F3EECF-2538-49BB-B462-B8D8C9C29FF8}" srcOrd="0" destOrd="0" presId="urn:microsoft.com/office/officeart/2008/layout/HorizontalMultiLevelHierarchy"/>
    <dgm:cxn modelId="{A670A293-A383-445A-9CB7-29DD73189E23}" srcId="{C904FCEE-812D-444F-9BBE-12698886CA31}" destId="{653CD159-CC5C-456E-B441-1D618CD50635}" srcOrd="2" destOrd="0" parTransId="{0AE716DB-C46A-43FD-8E5C-7368A9AA7632}" sibTransId="{9DB2CCCF-848A-457C-A609-F84116B4A03D}"/>
    <dgm:cxn modelId="{3945C493-6C8D-4CAF-BDAC-5444DB678717}" type="presOf" srcId="{0AE716DB-C46A-43FD-8E5C-7368A9AA7632}" destId="{AEC275F2-4769-4A8E-BF51-479E026F3010}" srcOrd="0" destOrd="0" presId="urn:microsoft.com/office/officeart/2008/layout/HorizontalMultiLevelHierarchy"/>
    <dgm:cxn modelId="{EC799394-BF71-46F0-A86C-88559FA12B49}" srcId="{9FC7DD47-E197-4732-AC5A-B071C1AAC1D2}" destId="{4245A58E-6E23-4798-8A1F-0F1584E01459}" srcOrd="5" destOrd="0" parTransId="{AFF9DA67-D9C8-4604-82E7-4A77593CAC08}" sibTransId="{DFA25A31-EA49-45C6-831A-88BAAB8C2AD5}"/>
    <dgm:cxn modelId="{92D3BE99-ECD8-4CA9-978C-791182A18BB1}" type="presOf" srcId="{E73EAE07-3FC7-485C-B81B-00775F1E17A8}" destId="{ADD12472-01D7-4664-B8A9-03064EB05D23}" srcOrd="0" destOrd="0" presId="urn:microsoft.com/office/officeart/2008/layout/HorizontalMultiLevelHierarchy"/>
    <dgm:cxn modelId="{7E902B9A-8592-4A7D-AE34-F3CB9626F205}" type="presOf" srcId="{7EEFB31B-235D-436E-8249-2F6EC486CAFE}" destId="{6CD476E9-5E7D-4427-B174-74B369D69758}" srcOrd="0" destOrd="0" presId="urn:microsoft.com/office/officeart/2008/layout/HorizontalMultiLevelHierarchy"/>
    <dgm:cxn modelId="{BAC9FD9A-BA9C-4642-96F8-C651A75A27B3}" srcId="{FB91FC38-5CA8-45FE-9C90-818EB41A1E6B}" destId="{9FC7DD47-E197-4732-AC5A-B071C1AAC1D2}" srcOrd="5" destOrd="0" parTransId="{E6FEE9CF-BA28-41E2-AD35-4D73FEB49B7F}" sibTransId="{F86A5A90-FF8E-425A-A2C8-2C83ED96732A}"/>
    <dgm:cxn modelId="{57BDE09E-E862-4579-983F-75883E1E7289}" type="presOf" srcId="{ACF78F11-BE5E-47C9-9F02-1085FF8C94D2}" destId="{3149B27A-8FD7-4D33-803A-4593F49A87CC}" srcOrd="0" destOrd="0" presId="urn:microsoft.com/office/officeart/2008/layout/HorizontalMultiLevelHierarchy"/>
    <dgm:cxn modelId="{52DEB39F-9F94-4EF4-A16D-AC85AFA89B2D}" type="presOf" srcId="{F4EC6715-904D-4BC1-9CF3-A1E45977802F}" destId="{77447689-B1CA-4AC9-B8BA-87F1924FE9BE}" srcOrd="0" destOrd="0" presId="urn:microsoft.com/office/officeart/2008/layout/HorizontalMultiLevelHierarchy"/>
    <dgm:cxn modelId="{DD5D0EA0-989C-4EB7-96DD-75828A535682}" type="presOf" srcId="{E73EAE07-3FC7-485C-B81B-00775F1E17A8}" destId="{A527CEC1-10B8-454C-A0A4-31B95E4B072F}" srcOrd="1" destOrd="0" presId="urn:microsoft.com/office/officeart/2008/layout/HorizontalMultiLevelHierarchy"/>
    <dgm:cxn modelId="{33BBABA1-92CD-49C2-92FB-1D5833BF6BC5}" srcId="{52814A29-8231-46EA-B393-8E90CFA26CC2}" destId="{3A24F583-93BE-405B-8CD2-5006AD28EE0F}" srcOrd="0" destOrd="0" parTransId="{B22494F3-C0F4-4DFA-A880-3879DE976315}" sibTransId="{0D7338E8-CF38-4334-A6A1-101E71C30C8B}"/>
    <dgm:cxn modelId="{7156EEA1-B8D2-4757-ABCB-3E285C8DC634}" type="presOf" srcId="{06B13607-7B53-4F8E-A094-5E0DC5D8A295}" destId="{5BFC6075-3C7E-4C01-8AE7-45A1E02451A9}" srcOrd="0" destOrd="0" presId="urn:microsoft.com/office/officeart/2008/layout/HorizontalMultiLevelHierarchy"/>
    <dgm:cxn modelId="{37F78FA2-4408-428B-9FE5-572A37C2FD1E}" type="presOf" srcId="{16D11152-09AD-4895-B32D-5CBC8FD1C2DF}" destId="{5AD3C208-ADDA-4F3A-8ADC-88D6A9216C32}" srcOrd="1" destOrd="0" presId="urn:microsoft.com/office/officeart/2008/layout/HorizontalMultiLevelHierarchy"/>
    <dgm:cxn modelId="{2B90ECA3-80D8-4224-853A-DFDBCB8C5C81}" type="presOf" srcId="{C7B86B6E-0928-4528-A88D-95EB3685FD99}" destId="{16FCE71E-B6B3-4E2E-B3F6-1DC307737A45}" srcOrd="0" destOrd="0" presId="urn:microsoft.com/office/officeart/2008/layout/HorizontalMultiLevelHierarchy"/>
    <dgm:cxn modelId="{78B22CA4-1257-4A57-911C-5438CC5AB73B}" type="presOf" srcId="{FBC1E5EF-F7FC-4313-92D6-1A05647D427A}" destId="{CA629FE7-CCAF-432A-B8C5-71808331B1AC}" srcOrd="1" destOrd="0" presId="urn:microsoft.com/office/officeart/2008/layout/HorizontalMultiLevelHierarchy"/>
    <dgm:cxn modelId="{2AB05AA8-0513-42EF-9353-A7BAD7A5CC80}" srcId="{FB91FC38-5CA8-45FE-9C90-818EB41A1E6B}" destId="{C904FCEE-812D-444F-9BBE-12698886CA31}" srcOrd="1" destOrd="0" parTransId="{FBC1E5EF-F7FC-4313-92D6-1A05647D427A}" sibTransId="{DD6BC328-AE44-421F-8ED6-5C8356A705C3}"/>
    <dgm:cxn modelId="{3432AFA9-6877-4753-BAA6-0FC7AB4DFFD4}" type="presOf" srcId="{65DCFCA4-975E-4DFB-9FC4-0B24B05FA7CE}" destId="{28180B45-C3AB-45AF-880B-76BFC948BFED}" srcOrd="0" destOrd="0" presId="urn:microsoft.com/office/officeart/2008/layout/HorizontalMultiLevelHierarchy"/>
    <dgm:cxn modelId="{1F8ADFA9-0598-447E-A565-E53190757E04}" type="presOf" srcId="{2F38DF45-1967-4129-9490-BB670AAEB6AB}" destId="{13F39979-943E-4299-8DAC-E608A9FF5C34}" srcOrd="1" destOrd="0" presId="urn:microsoft.com/office/officeart/2008/layout/HorizontalMultiLevelHierarchy"/>
    <dgm:cxn modelId="{815123AF-0578-41E2-91ED-3E0682EEBD48}" type="presOf" srcId="{E6FEE9CF-BA28-41E2-AD35-4D73FEB49B7F}" destId="{838D4827-F2CF-4444-A3E3-7194B719743B}" srcOrd="1" destOrd="0" presId="urn:microsoft.com/office/officeart/2008/layout/HorizontalMultiLevelHierarchy"/>
    <dgm:cxn modelId="{958B5FB0-E15E-4CEF-BE29-F2C080A2E942}" type="presOf" srcId="{72A61AB0-729C-4100-90E2-68CF6537E173}" destId="{22E721F0-FFF6-43A9-BD90-BEE34F227506}" srcOrd="0" destOrd="0" presId="urn:microsoft.com/office/officeart/2008/layout/HorizontalMultiLevelHierarchy"/>
    <dgm:cxn modelId="{473360B0-7180-4194-AB02-92C99B723B1E}" type="presOf" srcId="{1337E57B-0E8A-451D-A9BB-F8E66D221EFF}" destId="{1FBA89E4-79E3-426A-825E-7C45ED7D48F9}" srcOrd="0" destOrd="0" presId="urn:microsoft.com/office/officeart/2008/layout/HorizontalMultiLevelHierarchy"/>
    <dgm:cxn modelId="{6D9263B0-A39B-4194-BAFC-02988BE14F88}" srcId="{40D209B7-13D4-4B4A-B092-A2F4CD1DDB08}" destId="{2EBC506A-E46F-44DB-B0CF-61D0CBF2F859}" srcOrd="3" destOrd="0" parTransId="{842643D6-95D9-4E02-8BF7-D2CC951D774E}" sibTransId="{D4439090-5F2D-4870-9FB6-FAFDE786E521}"/>
    <dgm:cxn modelId="{50B49DB0-6C4D-407C-BB7B-3476D9F19CDE}" type="presOf" srcId="{FB91FC38-5CA8-45FE-9C90-818EB41A1E6B}" destId="{7FD2EC98-7BD1-4451-95C4-B3E96D1F446F}" srcOrd="0" destOrd="0" presId="urn:microsoft.com/office/officeart/2008/layout/HorizontalMultiLevelHierarchy"/>
    <dgm:cxn modelId="{EF60A7B2-58AB-400E-B1E8-FC48DD8BDD20}" type="presOf" srcId="{653CD159-CC5C-456E-B441-1D618CD50635}" destId="{E0AD623D-22A6-4FAC-82A9-CBD570074E53}" srcOrd="0" destOrd="0" presId="urn:microsoft.com/office/officeart/2008/layout/HorizontalMultiLevelHierarchy"/>
    <dgm:cxn modelId="{8067C6B3-DEE7-4AB3-81D7-A762A89EC39D}" type="presOf" srcId="{2F38DF45-1967-4129-9490-BB670AAEB6AB}" destId="{33843A4F-6E3C-451D-8D51-CAD2FC5FB758}" srcOrd="0" destOrd="0" presId="urn:microsoft.com/office/officeart/2008/layout/HorizontalMultiLevelHierarchy"/>
    <dgm:cxn modelId="{3083FDB3-BB95-48E4-A4BC-FD9214E570AD}" srcId="{FE88B23E-230E-4C0D-8368-AEF73CC14C7B}" destId="{B56E2BB2-0B1F-4CE1-AD41-AB0A2F6D928F}" srcOrd="2" destOrd="0" parTransId="{96EFCB9F-69B3-4D01-B4B7-35DD77B18640}" sibTransId="{EC22A1F8-42AC-4467-A7E5-2D0822DD16E8}"/>
    <dgm:cxn modelId="{973682B7-C905-4BF2-8A7C-DC9198807496}" type="presOf" srcId="{AFF9DA67-D9C8-4604-82E7-4A77593CAC08}" destId="{903F1872-9234-44CC-8515-65A79BFE69EB}" srcOrd="1" destOrd="0" presId="urn:microsoft.com/office/officeart/2008/layout/HorizontalMultiLevelHierarchy"/>
    <dgm:cxn modelId="{D5DC23B8-A3B0-4782-A025-B694763C7D8E}" type="presOf" srcId="{FE88B23E-230E-4C0D-8368-AEF73CC14C7B}" destId="{7C9D1859-749A-40A9-800B-29E6F338A865}" srcOrd="0" destOrd="0" presId="urn:microsoft.com/office/officeart/2008/layout/HorizontalMultiLevelHierarchy"/>
    <dgm:cxn modelId="{27E710B9-BBB7-46D8-9B68-D684EFBE3A09}" type="presOf" srcId="{224386C5-0AE6-4164-A75B-8E2B4F16FB29}" destId="{7A4E6A16-EA64-4D52-8A0F-E33E821BAEEF}" srcOrd="0" destOrd="0" presId="urn:microsoft.com/office/officeart/2008/layout/HorizontalMultiLevelHierarchy"/>
    <dgm:cxn modelId="{46B9C1BC-5CCE-4AC0-802A-67C0BBDE8E61}" srcId="{0E4C3113-30F8-4AAD-8240-B836E408A276}" destId="{FB91FC38-5CA8-45FE-9C90-818EB41A1E6B}" srcOrd="0" destOrd="0" parTransId="{951ACFDC-A054-40A7-9307-ADC0F3382C20}" sibTransId="{D39E8F89-1E05-460E-BB6D-403B36375AC8}"/>
    <dgm:cxn modelId="{F1BCC7BE-A82B-4BB2-9D3E-CA47DBCBB89E}" type="presOf" srcId="{9D6D7F74-BFF8-4953-BFB8-D1A8B5B0805A}" destId="{9C7A8EBA-CBED-4604-96A3-BC7DD629C1AA}" srcOrd="0" destOrd="0" presId="urn:microsoft.com/office/officeart/2008/layout/HorizontalMultiLevelHierarchy"/>
    <dgm:cxn modelId="{DCEC1FC1-FFF4-45EF-85B6-05C6A20A516D}" type="presOf" srcId="{BEF3ADD9-66CD-422E-ADB3-FAAFF1E7EC01}" destId="{812855E1-0586-4F0E-BDFB-7820DC634FB7}" srcOrd="1" destOrd="0" presId="urn:microsoft.com/office/officeart/2008/layout/HorizontalMultiLevelHierarchy"/>
    <dgm:cxn modelId="{2982B0C1-BF6B-4FC1-90A2-ABD0FEBCCE52}" srcId="{39504D5F-9334-4BDB-A096-1A0EC2A39C45}" destId="{1337E57B-0E8A-451D-A9BB-F8E66D221EFF}" srcOrd="1" destOrd="0" parTransId="{1034FCC2-A8E5-47E8-8BFF-7C92660AD5CA}" sibTransId="{26E158C1-B47B-4623-A6D2-67CC1E0B09BD}"/>
    <dgm:cxn modelId="{3A7BB3C2-9F3B-4A73-AFC9-64CE4BD55890}" type="presOf" srcId="{A39746F1-7B76-4122-B2A3-F8B0AC58D729}" destId="{7D8F1CB2-D8AB-4BFE-A039-B078E7FB8D7E}" srcOrd="0" destOrd="0" presId="urn:microsoft.com/office/officeart/2008/layout/HorizontalMultiLevelHierarchy"/>
    <dgm:cxn modelId="{0DECDEC2-C4C3-46A1-86D3-A18332764389}" srcId="{9FC7DD47-E197-4732-AC5A-B071C1AAC1D2}" destId="{9D6D7F74-BFF8-4953-BFB8-D1A8B5B0805A}" srcOrd="4" destOrd="0" parTransId="{9858AF60-5669-43C5-97EB-29A666AEE065}" sibTransId="{31A8A8C5-D40B-40D2-A04A-F5598B3DD3D5}"/>
    <dgm:cxn modelId="{30711FC6-28F6-4AB9-AFDF-EB0ECEF0F174}" srcId="{F858CD4E-5C72-4157-94FD-E7676C2903D3}" destId="{EF81C918-4425-4A06-A92E-546AEEDE3A71}" srcOrd="0" destOrd="0" parTransId="{840A570A-AFE4-421D-B891-46CE747317DA}" sibTransId="{CDE45858-D82D-4EC0-B408-25F0185F7F42}"/>
    <dgm:cxn modelId="{9C99D5C6-E9BF-47B7-80DA-DA5C7C0F59C3}" type="presOf" srcId="{7BE4EC40-8777-4F17-80EC-2603FEFDD496}" destId="{CEA1E0D9-B738-4D9D-B2B4-63FD9400A4ED}" srcOrd="0" destOrd="0" presId="urn:microsoft.com/office/officeart/2008/layout/HorizontalMultiLevelHierarchy"/>
    <dgm:cxn modelId="{0FD9EFCA-2663-438D-B16F-C1E42F53EEA3}" srcId="{12CF7315-B83A-4A47-9636-3404170E2434}" destId="{B7A4DF64-EBA3-4C8E-84B3-1F79A484A3DE}" srcOrd="2" destOrd="0" parTransId="{03B5FC40-EF5D-4DD5-A516-8DC613700119}" sibTransId="{0769F9ED-915A-49F7-AD18-8B4928FD1E0F}"/>
    <dgm:cxn modelId="{51308FD2-5D40-4E5A-8A42-E6B4661AF445}" srcId="{FB91FC38-5CA8-45FE-9C90-818EB41A1E6B}" destId="{0B16546B-2B35-4DFA-B193-0C2813217A12}" srcOrd="6" destOrd="0" parTransId="{143CAD6F-FE8F-45DF-ACB1-CFF45715BFE4}" sibTransId="{125F464C-B108-4518-9381-7EBA62CE7878}"/>
    <dgm:cxn modelId="{5ADD2AD4-7652-4235-872F-3CD562A88EF5}" srcId="{9FC7DD47-E197-4732-AC5A-B071C1AAC1D2}" destId="{F3DE427E-95F2-498F-9B4F-8165FD66B043}" srcOrd="1" destOrd="0" parTransId="{D26E1879-95EF-4443-B174-78CC53FD7BFA}" sibTransId="{C37AA68E-BB7D-4E82-ABA3-6E56285DDFB8}"/>
    <dgm:cxn modelId="{7C9DF6D6-72AE-4B9A-963A-5D3D34A7880F}" type="presOf" srcId="{50951482-6200-49E6-AF22-472DBA199518}" destId="{BE26AA0A-F8C7-4413-86B6-03C4E84C54D2}" srcOrd="0" destOrd="0" presId="urn:microsoft.com/office/officeart/2008/layout/HorizontalMultiLevelHierarchy"/>
    <dgm:cxn modelId="{3950A7D8-3F03-437B-8376-3C5BBFDAEDD1}" srcId="{C904FCEE-812D-444F-9BBE-12698886CA31}" destId="{72A61AB0-729C-4100-90E2-68CF6537E173}" srcOrd="1" destOrd="0" parTransId="{443022F5-AC0D-4276-B2F3-1DA3139DC6D0}" sibTransId="{B29D640A-0422-4E74-B00F-DB73E10E237C}"/>
    <dgm:cxn modelId="{D802BCD8-F482-4B64-9067-58B8A414325E}" type="presOf" srcId="{695CF1C0-C9BE-4132-9BEA-E00B6C62CD67}" destId="{B83D65FA-A012-47DA-8F36-D2316C6F09E3}" srcOrd="1" destOrd="0" presId="urn:microsoft.com/office/officeart/2008/layout/HorizontalMultiLevelHierarchy"/>
    <dgm:cxn modelId="{7A210AD9-39F0-4F10-B8D3-93DAF60EB416}" type="presOf" srcId="{16D11152-09AD-4895-B32D-5CBC8FD1C2DF}" destId="{8FBCEDDA-D230-468C-A599-48F1B97CC55B}" srcOrd="0" destOrd="0" presId="urn:microsoft.com/office/officeart/2008/layout/HorizontalMultiLevelHierarchy"/>
    <dgm:cxn modelId="{1C8E72D9-10ED-4BB4-B723-EB4D316FAA09}" type="presOf" srcId="{5EA1046C-843D-4BA1-A6C0-769D8F0A8E55}" destId="{B8CB8F3A-5D04-4F8A-9660-69902628B5C2}" srcOrd="0" destOrd="0" presId="urn:microsoft.com/office/officeart/2008/layout/HorizontalMultiLevelHierarchy"/>
    <dgm:cxn modelId="{7CDEFCDA-E6E1-46F2-A64F-B630B36000C8}" type="presOf" srcId="{C904FCEE-812D-444F-9BBE-12698886CA31}" destId="{3DCF926E-FECF-4B15-B419-B2553F5391CB}" srcOrd="0" destOrd="0" presId="urn:microsoft.com/office/officeart/2008/layout/HorizontalMultiLevelHierarchy"/>
    <dgm:cxn modelId="{2D3559DB-B88D-47C0-9E89-EECCBC459A6F}" type="presOf" srcId="{840A570A-AFE4-421D-B891-46CE747317DA}" destId="{88F19E17-E860-4F2C-9CF1-B91921CFD130}" srcOrd="1" destOrd="0" presId="urn:microsoft.com/office/officeart/2008/layout/HorizontalMultiLevelHierarchy"/>
    <dgm:cxn modelId="{C4827CDB-D52D-4494-810A-7CC323C1408C}" type="presOf" srcId="{4245A58E-6E23-4798-8A1F-0F1584E01459}" destId="{8A0C3138-D19D-459E-BB04-D65D5B9E23A7}" srcOrd="0" destOrd="0" presId="urn:microsoft.com/office/officeart/2008/layout/HorizontalMultiLevelHierarchy"/>
    <dgm:cxn modelId="{8C0A35DF-E16B-41F6-8403-9CC9524CB16C}" type="presOf" srcId="{A3C73F10-F0EC-4CD7-BCB2-E0F7502872DB}" destId="{B347A4FA-E7D2-4829-BA15-6C096FBF9C0E}" srcOrd="1" destOrd="0" presId="urn:microsoft.com/office/officeart/2008/layout/HorizontalMultiLevelHierarchy"/>
    <dgm:cxn modelId="{400FE2E1-3657-486B-8FCF-D9D0D98263DF}" type="presOf" srcId="{1034FCC2-A8E5-47E8-8BFF-7C92660AD5CA}" destId="{17456DE7-8DE6-4D1D-B06B-29CA00734024}" srcOrd="1" destOrd="0" presId="urn:microsoft.com/office/officeart/2008/layout/HorizontalMultiLevelHierarchy"/>
    <dgm:cxn modelId="{E06303E4-6D07-46A7-9CE5-17C637323502}" type="presOf" srcId="{8937F93A-D7C7-43B7-BB40-C3B72FE58EED}" destId="{9114EC39-7848-4E3C-8BC5-36275BA0B0FA}" srcOrd="1" destOrd="0" presId="urn:microsoft.com/office/officeart/2008/layout/HorizontalMultiLevelHierarchy"/>
    <dgm:cxn modelId="{CA4573E6-EB6F-455B-BA8C-9C8F6C6CFBB7}" type="presOf" srcId="{5C66F55B-3D61-48C4-AEC9-E5F1346AE69A}" destId="{66009E03-09DE-484C-A592-D38CE99953DC}" srcOrd="0" destOrd="0" presId="urn:microsoft.com/office/officeart/2008/layout/HorizontalMultiLevelHierarchy"/>
    <dgm:cxn modelId="{71F120E7-98F2-456E-B59D-22B3270B6BD2}" type="presOf" srcId="{5916C443-34B3-4F96-A5DF-1DD364F7A3A5}" destId="{24292A7D-03BC-4FC5-8275-36F923155C1A}" srcOrd="1" destOrd="0" presId="urn:microsoft.com/office/officeart/2008/layout/HorizontalMultiLevelHierarchy"/>
    <dgm:cxn modelId="{20C94CE8-2012-486F-ACBB-CB5225C46FB3}" srcId="{40D209B7-13D4-4B4A-B092-A2F4CD1DDB08}" destId="{3C7A0E24-CCBC-441C-9C86-9223628B4366}" srcOrd="2" destOrd="0" parTransId="{5AAB9229-AABF-4029-97EE-198F4309E524}" sibTransId="{DA9AAD18-9F00-42FF-8281-0BEC74AA8F57}"/>
    <dgm:cxn modelId="{849591E9-53F0-4E7D-A916-C8F6FB6C89D6}" type="presOf" srcId="{F858CD4E-5C72-4157-94FD-E7676C2903D3}" destId="{AC8B34B0-A611-4534-8A37-60D822B426DF}" srcOrd="0" destOrd="0" presId="urn:microsoft.com/office/officeart/2008/layout/HorizontalMultiLevelHierarchy"/>
    <dgm:cxn modelId="{893310ED-D823-45C1-916C-E7AF34E94050}" type="presOf" srcId="{6CD93A26-6114-4B72-B858-8C16B04D8E68}" destId="{BB5C8CD5-81AD-4FB2-9227-D383151E1CAC}" srcOrd="0" destOrd="0" presId="urn:microsoft.com/office/officeart/2008/layout/HorizontalMultiLevelHierarchy"/>
    <dgm:cxn modelId="{90EBC8ED-E989-411F-9325-DEC29F1AC319}" type="presOf" srcId="{443022F5-AC0D-4276-B2F3-1DA3139DC6D0}" destId="{C72514FA-2119-4D58-B93D-FE137E56BD91}" srcOrd="1" destOrd="0" presId="urn:microsoft.com/office/officeart/2008/layout/HorizontalMultiLevelHierarchy"/>
    <dgm:cxn modelId="{5408D7F5-F9A3-49DB-8765-3B707300A836}" type="presOf" srcId="{5AAB9229-AABF-4029-97EE-198F4309E524}" destId="{58324B6E-B0E3-413D-A3FD-4EA0FA0DF678}" srcOrd="0" destOrd="0" presId="urn:microsoft.com/office/officeart/2008/layout/HorizontalMultiLevelHierarchy"/>
    <dgm:cxn modelId="{05E65FFB-6458-4354-B8B9-BDE6E7858FD9}" type="presOf" srcId="{D26E1879-95EF-4443-B174-78CC53FD7BFA}" destId="{209B03B1-408D-4735-8586-97F4CEB99784}" srcOrd="1" destOrd="0" presId="urn:microsoft.com/office/officeart/2008/layout/HorizontalMultiLevelHierarchy"/>
    <dgm:cxn modelId="{FDFC96FC-1148-4CAD-B5FE-778D8D22DC0D}" type="presOf" srcId="{BEF3ADD9-66CD-422E-ADB3-FAAFF1E7EC01}" destId="{4600F936-CA4A-45F1-9D22-F1604B46B584}" srcOrd="0" destOrd="0" presId="urn:microsoft.com/office/officeart/2008/layout/HorizontalMultiLevelHierarchy"/>
    <dgm:cxn modelId="{8F961FFD-9CCA-4681-8073-B74DC6599774}" srcId="{5C66F55B-3D61-48C4-AEC9-E5F1346AE69A}" destId="{ACF78F11-BE5E-47C9-9F02-1085FF8C94D2}" srcOrd="0" destOrd="0" parTransId="{A3C73F10-F0EC-4CD7-BCB2-E0F7502872DB}" sibTransId="{9B12F8CC-A1CD-4BE2-8CF8-4B990BAC3558}"/>
    <dgm:cxn modelId="{761D76FF-81AF-4BBA-8414-8C779111A74A}" type="presOf" srcId="{777A6714-F4DC-4C8B-995F-D37E9C615F5D}" destId="{9A1189BE-361A-487F-80E6-5317AC7EDC18}" srcOrd="0" destOrd="0" presId="urn:microsoft.com/office/officeart/2008/layout/HorizontalMultiLevelHierarchy"/>
    <dgm:cxn modelId="{16C8EC3D-2FAD-40BD-9B3E-F4F30F4BA054}" type="presParOf" srcId="{8B113276-B9E0-4772-B470-A0C4B601FC35}" destId="{F3C05D14-2439-4809-9759-41A9686AF814}" srcOrd="0" destOrd="0" presId="urn:microsoft.com/office/officeart/2008/layout/HorizontalMultiLevelHierarchy"/>
    <dgm:cxn modelId="{77708D3C-2874-4C80-BB59-3F2C58968FB3}" type="presParOf" srcId="{F3C05D14-2439-4809-9759-41A9686AF814}" destId="{7FD2EC98-7BD1-4451-95C4-B3E96D1F446F}" srcOrd="0" destOrd="0" presId="urn:microsoft.com/office/officeart/2008/layout/HorizontalMultiLevelHierarchy"/>
    <dgm:cxn modelId="{D17C8CD1-3CDD-4EE6-AB15-FC8035FE52DE}" type="presParOf" srcId="{F3C05D14-2439-4809-9759-41A9686AF814}" destId="{9222D551-194B-4126-B21A-5486B50F322F}" srcOrd="1" destOrd="0" presId="urn:microsoft.com/office/officeart/2008/layout/HorizontalMultiLevelHierarchy"/>
    <dgm:cxn modelId="{ACAE4587-6ADB-4206-B9F0-E5A15F90BD68}" type="presParOf" srcId="{9222D551-194B-4126-B21A-5486B50F322F}" destId="{F3F3EECF-2538-49BB-B462-B8D8C9C29FF8}" srcOrd="0" destOrd="0" presId="urn:microsoft.com/office/officeart/2008/layout/HorizontalMultiLevelHierarchy"/>
    <dgm:cxn modelId="{55372C50-ACF3-4695-B192-FED64B06F3AD}" type="presParOf" srcId="{F3F3EECF-2538-49BB-B462-B8D8C9C29FF8}" destId="{36F22BA6-A8BA-440D-BEE3-A7821755E052}" srcOrd="0" destOrd="0" presId="urn:microsoft.com/office/officeart/2008/layout/HorizontalMultiLevelHierarchy"/>
    <dgm:cxn modelId="{C5F7E321-6B20-4F52-8092-E4A978F8560B}" type="presParOf" srcId="{9222D551-194B-4126-B21A-5486B50F322F}" destId="{5361CB33-10C9-42A0-B5AA-92F88A14F9D7}" srcOrd="1" destOrd="0" presId="urn:microsoft.com/office/officeart/2008/layout/HorizontalMultiLevelHierarchy"/>
    <dgm:cxn modelId="{8CE47CC9-978B-4371-9165-03397D5493BD}" type="presParOf" srcId="{5361CB33-10C9-42A0-B5AA-92F88A14F9D7}" destId="{AEC741B6-CEF8-4455-84D7-217DA5AAD4CE}" srcOrd="0" destOrd="0" presId="urn:microsoft.com/office/officeart/2008/layout/HorizontalMultiLevelHierarchy"/>
    <dgm:cxn modelId="{79A39B03-F763-4BDA-8590-475A3F7B8632}" type="presParOf" srcId="{5361CB33-10C9-42A0-B5AA-92F88A14F9D7}" destId="{D99476FC-1360-40CE-A667-30999BD716B2}" srcOrd="1" destOrd="0" presId="urn:microsoft.com/office/officeart/2008/layout/HorizontalMultiLevelHierarchy"/>
    <dgm:cxn modelId="{DB09E608-0FFF-49E5-82B6-AB9F9C6D7790}" type="presParOf" srcId="{D99476FC-1360-40CE-A667-30999BD716B2}" destId="{8FBCEDDA-D230-468C-A599-48F1B97CC55B}" srcOrd="0" destOrd="0" presId="urn:microsoft.com/office/officeart/2008/layout/HorizontalMultiLevelHierarchy"/>
    <dgm:cxn modelId="{2C5A2871-FB24-400B-9558-57AB432150FD}" type="presParOf" srcId="{8FBCEDDA-D230-468C-A599-48F1B97CC55B}" destId="{5AD3C208-ADDA-4F3A-8ADC-88D6A9216C32}" srcOrd="0" destOrd="0" presId="urn:microsoft.com/office/officeart/2008/layout/HorizontalMultiLevelHierarchy"/>
    <dgm:cxn modelId="{8308F06E-5FA4-4803-BE8F-3559846519A1}" type="presParOf" srcId="{D99476FC-1360-40CE-A667-30999BD716B2}" destId="{C965EA09-8705-4010-A6D1-C55EAAF09124}" srcOrd="1" destOrd="0" presId="urn:microsoft.com/office/officeart/2008/layout/HorizontalMultiLevelHierarchy"/>
    <dgm:cxn modelId="{8FBA70F4-7FDB-437F-B3DE-E474877A96B2}" type="presParOf" srcId="{C965EA09-8705-4010-A6D1-C55EAAF09124}" destId="{66009E03-09DE-484C-A592-D38CE99953DC}" srcOrd="0" destOrd="0" presId="urn:microsoft.com/office/officeart/2008/layout/HorizontalMultiLevelHierarchy"/>
    <dgm:cxn modelId="{6A5D72F7-4067-4824-B89E-1CCD09BFF902}" type="presParOf" srcId="{C965EA09-8705-4010-A6D1-C55EAAF09124}" destId="{590201B9-F6C8-47F2-B105-B5CE6AF992FA}" srcOrd="1" destOrd="0" presId="urn:microsoft.com/office/officeart/2008/layout/HorizontalMultiLevelHierarchy"/>
    <dgm:cxn modelId="{094B2333-DE42-433E-A682-86F668EBD2E3}" type="presParOf" srcId="{590201B9-F6C8-47F2-B105-B5CE6AF992FA}" destId="{A811C5CC-2D26-42D3-B96C-D09E7CB7D823}" srcOrd="0" destOrd="0" presId="urn:microsoft.com/office/officeart/2008/layout/HorizontalMultiLevelHierarchy"/>
    <dgm:cxn modelId="{6BF51F2A-3D97-4438-9E56-BE7E2C56AF10}" type="presParOf" srcId="{A811C5CC-2D26-42D3-B96C-D09E7CB7D823}" destId="{B347A4FA-E7D2-4829-BA15-6C096FBF9C0E}" srcOrd="0" destOrd="0" presId="urn:microsoft.com/office/officeart/2008/layout/HorizontalMultiLevelHierarchy"/>
    <dgm:cxn modelId="{9A2AFAA6-3677-4742-B708-1954975418C8}" type="presParOf" srcId="{590201B9-F6C8-47F2-B105-B5CE6AF992FA}" destId="{E4928396-5DB3-4016-BD04-DC6364110153}" srcOrd="1" destOrd="0" presId="urn:microsoft.com/office/officeart/2008/layout/HorizontalMultiLevelHierarchy"/>
    <dgm:cxn modelId="{1945564F-F04A-4F7E-99E7-E32CEB81173F}" type="presParOf" srcId="{E4928396-5DB3-4016-BD04-DC6364110153}" destId="{3149B27A-8FD7-4D33-803A-4593F49A87CC}" srcOrd="0" destOrd="0" presId="urn:microsoft.com/office/officeart/2008/layout/HorizontalMultiLevelHierarchy"/>
    <dgm:cxn modelId="{3278F7A1-AC41-4CC8-B4D4-4E5B8DFEAC51}" type="presParOf" srcId="{E4928396-5DB3-4016-BD04-DC6364110153}" destId="{79116D8F-4F7E-4532-88BF-783822365109}" srcOrd="1" destOrd="0" presId="urn:microsoft.com/office/officeart/2008/layout/HorizontalMultiLevelHierarchy"/>
    <dgm:cxn modelId="{2D804BA1-BA4D-437C-9231-88B35CD58339}" type="presParOf" srcId="{590201B9-F6C8-47F2-B105-B5CE6AF992FA}" destId="{33843A4F-6E3C-451D-8D51-CAD2FC5FB758}" srcOrd="2" destOrd="0" presId="urn:microsoft.com/office/officeart/2008/layout/HorizontalMultiLevelHierarchy"/>
    <dgm:cxn modelId="{1380F42E-3419-4AD7-A17F-DD92C601CCC2}" type="presParOf" srcId="{33843A4F-6E3C-451D-8D51-CAD2FC5FB758}" destId="{13F39979-943E-4299-8DAC-E608A9FF5C34}" srcOrd="0" destOrd="0" presId="urn:microsoft.com/office/officeart/2008/layout/HorizontalMultiLevelHierarchy"/>
    <dgm:cxn modelId="{929894DA-F0F7-49EF-889C-612C8E8110FB}" type="presParOf" srcId="{590201B9-F6C8-47F2-B105-B5CE6AF992FA}" destId="{139159D5-9D5C-42C1-9A8F-493517650BB9}" srcOrd="3" destOrd="0" presId="urn:microsoft.com/office/officeart/2008/layout/HorizontalMultiLevelHierarchy"/>
    <dgm:cxn modelId="{B040445F-0C45-420A-8368-C33CDBCC284E}" type="presParOf" srcId="{139159D5-9D5C-42C1-9A8F-493517650BB9}" destId="{8D02B8EE-65EB-4B83-B7F5-43E6BB6F8CA4}" srcOrd="0" destOrd="0" presId="urn:microsoft.com/office/officeart/2008/layout/HorizontalMultiLevelHierarchy"/>
    <dgm:cxn modelId="{75856D76-D241-4772-B962-4A56107CA6F9}" type="presParOf" srcId="{139159D5-9D5C-42C1-9A8F-493517650BB9}" destId="{23E080A0-9EA4-4E88-B8CD-F0B56A1C1262}" srcOrd="1" destOrd="0" presId="urn:microsoft.com/office/officeart/2008/layout/HorizontalMultiLevelHierarchy"/>
    <dgm:cxn modelId="{CFFEC31C-E846-4E12-AAAA-A03B6BBC8D55}" type="presParOf" srcId="{D99476FC-1360-40CE-A667-30999BD716B2}" destId="{17997E1A-BB31-44EC-BAFD-C04A30C01CD2}" srcOrd="2" destOrd="0" presId="urn:microsoft.com/office/officeart/2008/layout/HorizontalMultiLevelHierarchy"/>
    <dgm:cxn modelId="{DC2FCA9D-11D2-47E9-A67F-E9AD09B6DE22}" type="presParOf" srcId="{17997E1A-BB31-44EC-BAFD-C04A30C01CD2}" destId="{7AD2EAD8-B0FC-45CF-94CA-9A6CC20FF922}" srcOrd="0" destOrd="0" presId="urn:microsoft.com/office/officeart/2008/layout/HorizontalMultiLevelHierarchy"/>
    <dgm:cxn modelId="{AC591D4A-7952-4C4E-8911-6F275FCB8FF5}" type="presParOf" srcId="{D99476FC-1360-40CE-A667-30999BD716B2}" destId="{9BAB1EE8-0A3E-4D58-8CC8-A0F37A9B9C0B}" srcOrd="3" destOrd="0" presId="urn:microsoft.com/office/officeart/2008/layout/HorizontalMultiLevelHierarchy"/>
    <dgm:cxn modelId="{3E6AEDB3-3BA9-4897-9003-BC03F1DF092F}" type="presParOf" srcId="{9BAB1EE8-0A3E-4D58-8CC8-A0F37A9B9C0B}" destId="{574AAB24-3886-45CF-9304-1550214A09B7}" srcOrd="0" destOrd="0" presId="urn:microsoft.com/office/officeart/2008/layout/HorizontalMultiLevelHierarchy"/>
    <dgm:cxn modelId="{8D1212A3-C33D-437B-8FDB-61798F8DF13E}" type="presParOf" srcId="{9BAB1EE8-0A3E-4D58-8CC8-A0F37A9B9C0B}" destId="{B652F408-74A5-452E-9F7B-86004A1A1ECD}" srcOrd="1" destOrd="0" presId="urn:microsoft.com/office/officeart/2008/layout/HorizontalMultiLevelHierarchy"/>
    <dgm:cxn modelId="{980294A3-D74A-4BDA-8EFA-C5C9A9D3D9D2}" type="presParOf" srcId="{D99476FC-1360-40CE-A667-30999BD716B2}" destId="{58324B6E-B0E3-413D-A3FD-4EA0FA0DF678}" srcOrd="4" destOrd="0" presId="urn:microsoft.com/office/officeart/2008/layout/HorizontalMultiLevelHierarchy"/>
    <dgm:cxn modelId="{38B12DAE-3CF0-42E1-AF82-87FBD4430ADE}" type="presParOf" srcId="{58324B6E-B0E3-413D-A3FD-4EA0FA0DF678}" destId="{61E94BD5-85A0-4C21-AD8A-CBBAF40FD209}" srcOrd="0" destOrd="0" presId="urn:microsoft.com/office/officeart/2008/layout/HorizontalMultiLevelHierarchy"/>
    <dgm:cxn modelId="{00837043-BDC5-4BAB-8B8C-A61C527A063A}" type="presParOf" srcId="{D99476FC-1360-40CE-A667-30999BD716B2}" destId="{ECE5E40F-9917-49C9-A3C9-E23BC37EF498}" srcOrd="5" destOrd="0" presId="urn:microsoft.com/office/officeart/2008/layout/HorizontalMultiLevelHierarchy"/>
    <dgm:cxn modelId="{492F8CD7-675F-4A76-B800-12EFDD02CDE6}" type="presParOf" srcId="{ECE5E40F-9917-49C9-A3C9-E23BC37EF498}" destId="{61A7913B-F6B2-42A7-8BA7-ECB64BE2D6B9}" srcOrd="0" destOrd="0" presId="urn:microsoft.com/office/officeart/2008/layout/HorizontalMultiLevelHierarchy"/>
    <dgm:cxn modelId="{27F299AA-4172-46BB-B22B-846269408560}" type="presParOf" srcId="{ECE5E40F-9917-49C9-A3C9-E23BC37EF498}" destId="{206AA8EC-47F7-4C08-A23A-9AB89DCAA482}" srcOrd="1" destOrd="0" presId="urn:microsoft.com/office/officeart/2008/layout/HorizontalMultiLevelHierarchy"/>
    <dgm:cxn modelId="{90EAF3A5-66CF-4914-9B1E-78DFC98C75CF}" type="presParOf" srcId="{D99476FC-1360-40CE-A667-30999BD716B2}" destId="{84E22835-FA75-410D-BA38-82EC1B75B2C0}" srcOrd="6" destOrd="0" presId="urn:microsoft.com/office/officeart/2008/layout/HorizontalMultiLevelHierarchy"/>
    <dgm:cxn modelId="{295CA36D-4983-45AA-B671-8858E9300A18}" type="presParOf" srcId="{84E22835-FA75-410D-BA38-82EC1B75B2C0}" destId="{60D788E5-5622-4162-94F1-0E18937A2BD5}" srcOrd="0" destOrd="0" presId="urn:microsoft.com/office/officeart/2008/layout/HorizontalMultiLevelHierarchy"/>
    <dgm:cxn modelId="{26902AA4-5EF4-49F8-8589-811B00F54E62}" type="presParOf" srcId="{D99476FC-1360-40CE-A667-30999BD716B2}" destId="{4D721B9E-53FF-4B82-8CAC-3C7B2C62E3A0}" srcOrd="7" destOrd="0" presId="urn:microsoft.com/office/officeart/2008/layout/HorizontalMultiLevelHierarchy"/>
    <dgm:cxn modelId="{BC8D1C8D-CFB2-4156-917D-1E85477B0739}" type="presParOf" srcId="{4D721B9E-53FF-4B82-8CAC-3C7B2C62E3A0}" destId="{1F3166A0-91AD-488D-9F5C-E91C7CA990C8}" srcOrd="0" destOrd="0" presId="urn:microsoft.com/office/officeart/2008/layout/HorizontalMultiLevelHierarchy"/>
    <dgm:cxn modelId="{92CD8A6C-E7D9-4290-8EDF-90E568E204C2}" type="presParOf" srcId="{4D721B9E-53FF-4B82-8CAC-3C7B2C62E3A0}" destId="{4EDF4205-C000-4D49-AAAB-84E61624C8CD}" srcOrd="1" destOrd="0" presId="urn:microsoft.com/office/officeart/2008/layout/HorizontalMultiLevelHierarchy"/>
    <dgm:cxn modelId="{BD6A466B-FE5B-42E3-B698-C24EA0842DBB}" type="presParOf" srcId="{4EDF4205-C000-4D49-AAAB-84E61624C8CD}" destId="{9A1189BE-361A-487F-80E6-5317AC7EDC18}" srcOrd="0" destOrd="0" presId="urn:microsoft.com/office/officeart/2008/layout/HorizontalMultiLevelHierarchy"/>
    <dgm:cxn modelId="{D6FCB531-19E9-49E9-B58E-B18CF3BFC85A}" type="presParOf" srcId="{9A1189BE-361A-487F-80E6-5317AC7EDC18}" destId="{60241CEE-7BDC-42ED-8A97-D8BECBFF2611}" srcOrd="0" destOrd="0" presId="urn:microsoft.com/office/officeart/2008/layout/HorizontalMultiLevelHierarchy"/>
    <dgm:cxn modelId="{012CFC17-D718-4794-9513-F52DFDECBF36}" type="presParOf" srcId="{4EDF4205-C000-4D49-AAAB-84E61624C8CD}" destId="{46D94A78-4884-4EC9-B669-ED152D5A9978}" srcOrd="1" destOrd="0" presId="urn:microsoft.com/office/officeart/2008/layout/HorizontalMultiLevelHierarchy"/>
    <dgm:cxn modelId="{84FB1287-2FBC-41E5-AF7F-AFCD2805D79D}" type="presParOf" srcId="{46D94A78-4884-4EC9-B669-ED152D5A9978}" destId="{27814BB0-753A-422B-A66C-2B5CC32359A2}" srcOrd="0" destOrd="0" presId="urn:microsoft.com/office/officeart/2008/layout/HorizontalMultiLevelHierarchy"/>
    <dgm:cxn modelId="{EB5EE7BF-D74E-4582-A11D-2B153276B5A2}" type="presParOf" srcId="{46D94A78-4884-4EC9-B669-ED152D5A9978}" destId="{C8D58632-3E3F-4E1E-B1A4-1AD8AC973130}" srcOrd="1" destOrd="0" presId="urn:microsoft.com/office/officeart/2008/layout/HorizontalMultiLevelHierarchy"/>
    <dgm:cxn modelId="{3FEEC3B7-7138-4876-ACE9-D3BE60426E80}" type="presParOf" srcId="{C8D58632-3E3F-4E1E-B1A4-1AD8AC973130}" destId="{C31F86DF-03E1-45B4-8102-217FB4AC44E6}" srcOrd="0" destOrd="0" presId="urn:microsoft.com/office/officeart/2008/layout/HorizontalMultiLevelHierarchy"/>
    <dgm:cxn modelId="{1B66DC7C-B4C9-4175-A835-ED7A439374D4}" type="presParOf" srcId="{C31F86DF-03E1-45B4-8102-217FB4AC44E6}" destId="{AF0AD08B-5EF0-4CD1-9F47-39081A2EA3CC}" srcOrd="0" destOrd="0" presId="urn:microsoft.com/office/officeart/2008/layout/HorizontalMultiLevelHierarchy"/>
    <dgm:cxn modelId="{1146A840-D6E3-42A9-A094-E2D8F5F89889}" type="presParOf" srcId="{C8D58632-3E3F-4E1E-B1A4-1AD8AC973130}" destId="{B206A1DD-7F85-49B6-8058-33025C24A498}" srcOrd="1" destOrd="0" presId="urn:microsoft.com/office/officeart/2008/layout/HorizontalMultiLevelHierarchy"/>
    <dgm:cxn modelId="{90320818-A099-47D5-831E-89BD9EF84525}" type="presParOf" srcId="{B206A1DD-7F85-49B6-8058-33025C24A498}" destId="{8AF71886-431C-48F8-9E18-161A8464D3F2}" srcOrd="0" destOrd="0" presId="urn:microsoft.com/office/officeart/2008/layout/HorizontalMultiLevelHierarchy"/>
    <dgm:cxn modelId="{7F232EBB-24B5-48F9-B040-5700ED38F56D}" type="presParOf" srcId="{B206A1DD-7F85-49B6-8058-33025C24A498}" destId="{22A6DDCA-F3D8-4A78-99C3-4D524BE94B34}" srcOrd="1" destOrd="0" presId="urn:microsoft.com/office/officeart/2008/layout/HorizontalMultiLevelHierarchy"/>
    <dgm:cxn modelId="{68B3CD47-9932-455B-946A-FE818B7C33FC}" type="presParOf" srcId="{C8D58632-3E3F-4E1E-B1A4-1AD8AC973130}" destId="{ADD12472-01D7-4664-B8A9-03064EB05D23}" srcOrd="2" destOrd="0" presId="urn:microsoft.com/office/officeart/2008/layout/HorizontalMultiLevelHierarchy"/>
    <dgm:cxn modelId="{A1445B15-DF66-46E2-9F02-97249FF4738E}" type="presParOf" srcId="{ADD12472-01D7-4664-B8A9-03064EB05D23}" destId="{A527CEC1-10B8-454C-A0A4-31B95E4B072F}" srcOrd="0" destOrd="0" presId="urn:microsoft.com/office/officeart/2008/layout/HorizontalMultiLevelHierarchy"/>
    <dgm:cxn modelId="{DCA1A25F-0786-4799-938A-46520F822E11}" type="presParOf" srcId="{C8D58632-3E3F-4E1E-B1A4-1AD8AC973130}" destId="{3118D671-6BA1-48F6-BDE4-8171BB2AD0C9}" srcOrd="3" destOrd="0" presId="urn:microsoft.com/office/officeart/2008/layout/HorizontalMultiLevelHierarchy"/>
    <dgm:cxn modelId="{093658B7-284E-4B6E-83F9-FF6ADD1F8370}" type="presParOf" srcId="{3118D671-6BA1-48F6-BDE4-8171BB2AD0C9}" destId="{AC8B34B0-A611-4534-8A37-60D822B426DF}" srcOrd="0" destOrd="0" presId="urn:microsoft.com/office/officeart/2008/layout/HorizontalMultiLevelHierarchy"/>
    <dgm:cxn modelId="{ADDDBD48-36D3-4EC8-9C63-BEF0926D1306}" type="presParOf" srcId="{3118D671-6BA1-48F6-BDE4-8171BB2AD0C9}" destId="{BCDD0D40-B7D3-48C5-90E5-36B36D56C75A}" srcOrd="1" destOrd="0" presId="urn:microsoft.com/office/officeart/2008/layout/HorizontalMultiLevelHierarchy"/>
    <dgm:cxn modelId="{C4E62546-8D14-4BF5-9875-9583B4797899}" type="presParOf" srcId="{BCDD0D40-B7D3-48C5-90E5-36B36D56C75A}" destId="{2D0E2D9D-6F24-49B1-AF57-3BDF981CE6DC}" srcOrd="0" destOrd="0" presId="urn:microsoft.com/office/officeart/2008/layout/HorizontalMultiLevelHierarchy"/>
    <dgm:cxn modelId="{793A8DB4-E250-42AA-ACF6-47B15279D5A7}" type="presParOf" srcId="{2D0E2D9D-6F24-49B1-AF57-3BDF981CE6DC}" destId="{88F19E17-E860-4F2C-9CF1-B91921CFD130}" srcOrd="0" destOrd="0" presId="urn:microsoft.com/office/officeart/2008/layout/HorizontalMultiLevelHierarchy"/>
    <dgm:cxn modelId="{589AD663-92E8-4C42-93C3-B6FD5CADCDF3}" type="presParOf" srcId="{BCDD0D40-B7D3-48C5-90E5-36B36D56C75A}" destId="{BBF6D814-417D-419F-9C1F-EE19D12AE2B4}" srcOrd="1" destOrd="0" presId="urn:microsoft.com/office/officeart/2008/layout/HorizontalMultiLevelHierarchy"/>
    <dgm:cxn modelId="{7E774A09-F179-44D3-A77C-28EBD7AC663B}" type="presParOf" srcId="{BBF6D814-417D-419F-9C1F-EE19D12AE2B4}" destId="{A9473678-1F25-4607-B8DB-2C0EE3AFBF73}" srcOrd="0" destOrd="0" presId="urn:microsoft.com/office/officeart/2008/layout/HorizontalMultiLevelHierarchy"/>
    <dgm:cxn modelId="{6A0982D0-4D01-4902-BAF5-1F12980E2822}" type="presParOf" srcId="{BBF6D814-417D-419F-9C1F-EE19D12AE2B4}" destId="{158F917A-CED3-4EA9-B9AB-252A792477DB}" srcOrd="1" destOrd="0" presId="urn:microsoft.com/office/officeart/2008/layout/HorizontalMultiLevelHierarchy"/>
    <dgm:cxn modelId="{ECDCEEF8-C547-4C49-B2A5-C351B0468BCA}" type="presParOf" srcId="{C8D58632-3E3F-4E1E-B1A4-1AD8AC973130}" destId="{5A4C55CF-DDE9-47DA-BF47-24CB97472C24}" srcOrd="4" destOrd="0" presId="urn:microsoft.com/office/officeart/2008/layout/HorizontalMultiLevelHierarchy"/>
    <dgm:cxn modelId="{2BE83AEA-20A4-428D-B442-B9D9BD866F12}" type="presParOf" srcId="{5A4C55CF-DDE9-47DA-BF47-24CB97472C24}" destId="{6A34DF90-CB2A-491B-94FD-0C4958CF1EF3}" srcOrd="0" destOrd="0" presId="urn:microsoft.com/office/officeart/2008/layout/HorizontalMultiLevelHierarchy"/>
    <dgm:cxn modelId="{545F22DC-C995-4991-8664-048BFFE9FF6B}" type="presParOf" srcId="{C8D58632-3E3F-4E1E-B1A4-1AD8AC973130}" destId="{F3ACE076-A3B3-4A61-8AFE-D407241B1549}" srcOrd="5" destOrd="0" presId="urn:microsoft.com/office/officeart/2008/layout/HorizontalMultiLevelHierarchy"/>
    <dgm:cxn modelId="{DD20B2E1-6F0B-45D9-B57A-BCD46C96C9E2}" type="presParOf" srcId="{F3ACE076-A3B3-4A61-8AFE-D407241B1549}" destId="{6B3C6D8C-B9A5-4E77-9773-5E2E62F2B3AE}" srcOrd="0" destOrd="0" presId="urn:microsoft.com/office/officeart/2008/layout/HorizontalMultiLevelHierarchy"/>
    <dgm:cxn modelId="{4B640C89-3F31-4371-89CF-3D8FE048DD2D}" type="presParOf" srcId="{F3ACE076-A3B3-4A61-8AFE-D407241B1549}" destId="{D8EF1866-18CE-4426-B98A-C4287FBA2FA8}" srcOrd="1" destOrd="0" presId="urn:microsoft.com/office/officeart/2008/layout/HorizontalMultiLevelHierarchy"/>
    <dgm:cxn modelId="{BC83A463-15BA-4840-91A9-1415D520C396}" type="presParOf" srcId="{4EDF4205-C000-4D49-AAAB-84E61624C8CD}" destId="{28180B45-C3AB-45AF-880B-76BFC948BFED}" srcOrd="2" destOrd="0" presId="urn:microsoft.com/office/officeart/2008/layout/HorizontalMultiLevelHierarchy"/>
    <dgm:cxn modelId="{71D9DA58-5384-45B6-A6BF-C9FF753F7FDA}" type="presParOf" srcId="{28180B45-C3AB-45AF-880B-76BFC948BFED}" destId="{33D7D19E-797A-420C-8B1A-AD80D9E18BD9}" srcOrd="0" destOrd="0" presId="urn:microsoft.com/office/officeart/2008/layout/HorizontalMultiLevelHierarchy"/>
    <dgm:cxn modelId="{1A488216-38E8-4D89-A58B-AB40841D1B44}" type="presParOf" srcId="{4EDF4205-C000-4D49-AAAB-84E61624C8CD}" destId="{97D4F97A-6858-47AB-B886-8BB1CC5610F4}" srcOrd="3" destOrd="0" presId="urn:microsoft.com/office/officeart/2008/layout/HorizontalMultiLevelHierarchy"/>
    <dgm:cxn modelId="{A9D7511B-1F6B-4005-92AA-0322884F9E39}" type="presParOf" srcId="{97D4F97A-6858-47AB-B886-8BB1CC5610F4}" destId="{0E10FA3C-6691-47BB-9E7C-EEB80B5036E7}" srcOrd="0" destOrd="0" presId="urn:microsoft.com/office/officeart/2008/layout/HorizontalMultiLevelHierarchy"/>
    <dgm:cxn modelId="{861418F3-635A-43AB-AC91-D9FB6BDC1C99}" type="presParOf" srcId="{97D4F97A-6858-47AB-B886-8BB1CC5610F4}" destId="{25471791-D602-4415-9C52-ECD6FB55CC62}" srcOrd="1" destOrd="0" presId="urn:microsoft.com/office/officeart/2008/layout/HorizontalMultiLevelHierarchy"/>
    <dgm:cxn modelId="{0657451E-8F30-4E94-9583-F3659BBDDBBA}" type="presParOf" srcId="{4EDF4205-C000-4D49-AAAB-84E61624C8CD}" destId="{6B9B8C29-0449-450B-9437-F9494CE3E2F5}" srcOrd="4" destOrd="0" presId="urn:microsoft.com/office/officeart/2008/layout/HorizontalMultiLevelHierarchy"/>
    <dgm:cxn modelId="{D8CD782F-AA30-4D2A-8D8C-F9BB1776E1AF}" type="presParOf" srcId="{6B9B8C29-0449-450B-9437-F9494CE3E2F5}" destId="{B83D65FA-A012-47DA-8F36-D2316C6F09E3}" srcOrd="0" destOrd="0" presId="urn:microsoft.com/office/officeart/2008/layout/HorizontalMultiLevelHierarchy"/>
    <dgm:cxn modelId="{FBCA868E-8F60-4DBB-BA13-500056D57BA1}" type="presParOf" srcId="{4EDF4205-C000-4D49-AAAB-84E61624C8CD}" destId="{E2EA3CE0-3892-49E4-BEDD-AEB195BF8D7C}" srcOrd="5" destOrd="0" presId="urn:microsoft.com/office/officeart/2008/layout/HorizontalMultiLevelHierarchy"/>
    <dgm:cxn modelId="{78A81405-763A-4F88-BA83-40782520BD7B}" type="presParOf" srcId="{E2EA3CE0-3892-49E4-BEDD-AEB195BF8D7C}" destId="{9FF0713A-5F84-48EB-94DB-89D3557228E2}" srcOrd="0" destOrd="0" presId="urn:microsoft.com/office/officeart/2008/layout/HorizontalMultiLevelHierarchy"/>
    <dgm:cxn modelId="{710BB810-7358-49FE-91CD-412DB28BE824}" type="presParOf" srcId="{E2EA3CE0-3892-49E4-BEDD-AEB195BF8D7C}" destId="{1C441824-67B9-4412-86A7-6090DB2C232E}" srcOrd="1" destOrd="0" presId="urn:microsoft.com/office/officeart/2008/layout/HorizontalMultiLevelHierarchy"/>
    <dgm:cxn modelId="{4FF06D68-D10C-4F6F-BD47-FA4407878ACD}" type="presParOf" srcId="{1C441824-67B9-4412-86A7-6090DB2C232E}" destId="{DFE71BEB-E1A8-43FD-93E4-5D40176C2F9A}" srcOrd="0" destOrd="0" presId="urn:microsoft.com/office/officeart/2008/layout/HorizontalMultiLevelHierarchy"/>
    <dgm:cxn modelId="{99069F1E-55D9-4ADD-936C-A8B6593FD2FD}" type="presParOf" srcId="{DFE71BEB-E1A8-43FD-93E4-5D40176C2F9A}" destId="{66A45B1C-C65D-4059-A4AA-639209D7CF37}" srcOrd="0" destOrd="0" presId="urn:microsoft.com/office/officeart/2008/layout/HorizontalMultiLevelHierarchy"/>
    <dgm:cxn modelId="{24E9A57B-2FDB-4246-8DA1-6CA0DDAD60E9}" type="presParOf" srcId="{1C441824-67B9-4412-86A7-6090DB2C232E}" destId="{BC249933-BA0E-4076-B88B-60948263B02C}" srcOrd="1" destOrd="0" presId="urn:microsoft.com/office/officeart/2008/layout/HorizontalMultiLevelHierarchy"/>
    <dgm:cxn modelId="{07DCD0CA-730C-4BF9-9AD1-0CCF6094284A}" type="presParOf" srcId="{BC249933-BA0E-4076-B88B-60948263B02C}" destId="{755D66BD-5E21-4CE0-BE1C-0E90684807AF}" srcOrd="0" destOrd="0" presId="urn:microsoft.com/office/officeart/2008/layout/HorizontalMultiLevelHierarchy"/>
    <dgm:cxn modelId="{438F3A94-9348-4F60-B0D3-A29958EAA2DF}" type="presParOf" srcId="{BC249933-BA0E-4076-B88B-60948263B02C}" destId="{F515661C-1F72-4CC8-B754-1E23E9488393}" srcOrd="1" destOrd="0" presId="urn:microsoft.com/office/officeart/2008/layout/HorizontalMultiLevelHierarchy"/>
    <dgm:cxn modelId="{01CFC42E-4368-42A3-8D68-11596300E4A8}" type="presParOf" srcId="{1C441824-67B9-4412-86A7-6090DB2C232E}" destId="{B8CB8F3A-5D04-4F8A-9660-69902628B5C2}" srcOrd="2" destOrd="0" presId="urn:microsoft.com/office/officeart/2008/layout/HorizontalMultiLevelHierarchy"/>
    <dgm:cxn modelId="{4C035ABB-25A9-491A-B744-6354E1F03FDC}" type="presParOf" srcId="{B8CB8F3A-5D04-4F8A-9660-69902628B5C2}" destId="{DB60CDD6-3E19-4D96-8903-3EAA842E32EC}" srcOrd="0" destOrd="0" presId="urn:microsoft.com/office/officeart/2008/layout/HorizontalMultiLevelHierarchy"/>
    <dgm:cxn modelId="{1D3BB0DB-EFD6-42BF-AF34-79C6D4E769B8}" type="presParOf" srcId="{1C441824-67B9-4412-86A7-6090DB2C232E}" destId="{DD69D219-D1FB-4622-A5BC-FF1DD9E2B5E8}" srcOrd="3" destOrd="0" presId="urn:microsoft.com/office/officeart/2008/layout/HorizontalMultiLevelHierarchy"/>
    <dgm:cxn modelId="{309F023D-A0F0-4B8D-B021-2E70EEF93517}" type="presParOf" srcId="{DD69D219-D1FB-4622-A5BC-FF1DD9E2B5E8}" destId="{4C6DF917-5333-4370-93C8-426FA7633225}" srcOrd="0" destOrd="0" presId="urn:microsoft.com/office/officeart/2008/layout/HorizontalMultiLevelHierarchy"/>
    <dgm:cxn modelId="{A80E325F-135D-435B-9DB8-3FC213299D54}" type="presParOf" srcId="{DD69D219-D1FB-4622-A5BC-FF1DD9E2B5E8}" destId="{D7418538-06E8-478E-A47C-34E484B6D865}" srcOrd="1" destOrd="0" presId="urn:microsoft.com/office/officeart/2008/layout/HorizontalMultiLevelHierarchy"/>
    <dgm:cxn modelId="{8DDA50DA-297B-4578-B1CA-0F2DEE3CF410}" type="presParOf" srcId="{9222D551-194B-4126-B21A-5486B50F322F}" destId="{D29C62D0-BD44-4FF0-92C3-746914DB8B2D}" srcOrd="2" destOrd="0" presId="urn:microsoft.com/office/officeart/2008/layout/HorizontalMultiLevelHierarchy"/>
    <dgm:cxn modelId="{342AFF9E-32F6-4F74-813E-4A6AF1EDF190}" type="presParOf" srcId="{D29C62D0-BD44-4FF0-92C3-746914DB8B2D}" destId="{CA629FE7-CCAF-432A-B8C5-71808331B1AC}" srcOrd="0" destOrd="0" presId="urn:microsoft.com/office/officeart/2008/layout/HorizontalMultiLevelHierarchy"/>
    <dgm:cxn modelId="{8DB50461-1219-49EC-BFC8-C17EA74283D3}" type="presParOf" srcId="{9222D551-194B-4126-B21A-5486B50F322F}" destId="{CABE5729-567B-48E6-B8DC-B4210342344F}" srcOrd="3" destOrd="0" presId="urn:microsoft.com/office/officeart/2008/layout/HorizontalMultiLevelHierarchy"/>
    <dgm:cxn modelId="{5A9F732A-DF4D-4B87-B8E0-9413B9806E2F}" type="presParOf" srcId="{CABE5729-567B-48E6-B8DC-B4210342344F}" destId="{3DCF926E-FECF-4B15-B419-B2553F5391CB}" srcOrd="0" destOrd="0" presId="urn:microsoft.com/office/officeart/2008/layout/HorizontalMultiLevelHierarchy"/>
    <dgm:cxn modelId="{A79F42D7-4A0C-4EB9-9C4B-296F13222FF9}" type="presParOf" srcId="{CABE5729-567B-48E6-B8DC-B4210342344F}" destId="{4E11BF35-4B6A-43DF-8771-B56A42A67D7E}" srcOrd="1" destOrd="0" presId="urn:microsoft.com/office/officeart/2008/layout/HorizontalMultiLevelHierarchy"/>
    <dgm:cxn modelId="{B1C3F6FA-2A66-419D-B8DD-3C5E3DCA5047}" type="presParOf" srcId="{4E11BF35-4B6A-43DF-8771-B56A42A67D7E}" destId="{6CD476E9-5E7D-4427-B174-74B369D69758}" srcOrd="0" destOrd="0" presId="urn:microsoft.com/office/officeart/2008/layout/HorizontalMultiLevelHierarchy"/>
    <dgm:cxn modelId="{6D368692-2E51-46CB-8B50-9A08FFCDC95D}" type="presParOf" srcId="{6CD476E9-5E7D-4427-B174-74B369D69758}" destId="{990965AF-ECFC-46C0-9406-6BCEA4C5297F}" srcOrd="0" destOrd="0" presId="urn:microsoft.com/office/officeart/2008/layout/HorizontalMultiLevelHierarchy"/>
    <dgm:cxn modelId="{293F426B-9D4D-4812-BAAD-AF610B40B5EB}" type="presParOf" srcId="{4E11BF35-4B6A-43DF-8771-B56A42A67D7E}" destId="{F082BCBE-27AC-4DBA-91AF-92EA0675EA10}" srcOrd="1" destOrd="0" presId="urn:microsoft.com/office/officeart/2008/layout/HorizontalMultiLevelHierarchy"/>
    <dgm:cxn modelId="{F7151714-B214-47F8-9C1F-1DD32A516FFA}" type="presParOf" srcId="{F082BCBE-27AC-4DBA-91AF-92EA0675EA10}" destId="{BB5C8CD5-81AD-4FB2-9227-D383151E1CAC}" srcOrd="0" destOrd="0" presId="urn:microsoft.com/office/officeart/2008/layout/HorizontalMultiLevelHierarchy"/>
    <dgm:cxn modelId="{1503F455-A61D-41E3-9192-EA4D70FB6258}" type="presParOf" srcId="{F082BCBE-27AC-4DBA-91AF-92EA0675EA10}" destId="{BBABF5D2-D6EB-4A42-9437-0E9FBDC3B398}" srcOrd="1" destOrd="0" presId="urn:microsoft.com/office/officeart/2008/layout/HorizontalMultiLevelHierarchy"/>
    <dgm:cxn modelId="{1CB27381-094A-4C62-8E84-3D881D368FB6}" type="presParOf" srcId="{4E11BF35-4B6A-43DF-8771-B56A42A67D7E}" destId="{DC2CF23C-8CE7-4AD3-974D-851CD610A8E1}" srcOrd="2" destOrd="0" presId="urn:microsoft.com/office/officeart/2008/layout/HorizontalMultiLevelHierarchy"/>
    <dgm:cxn modelId="{03E14DA9-BF59-45AA-A5C5-318DC0846464}" type="presParOf" srcId="{DC2CF23C-8CE7-4AD3-974D-851CD610A8E1}" destId="{C72514FA-2119-4D58-B93D-FE137E56BD91}" srcOrd="0" destOrd="0" presId="urn:microsoft.com/office/officeart/2008/layout/HorizontalMultiLevelHierarchy"/>
    <dgm:cxn modelId="{78A44C02-7747-40A0-BA2E-CA66563A366D}" type="presParOf" srcId="{4E11BF35-4B6A-43DF-8771-B56A42A67D7E}" destId="{2D8004F3-D2F4-4476-B2D8-988BC453F6E8}" srcOrd="3" destOrd="0" presId="urn:microsoft.com/office/officeart/2008/layout/HorizontalMultiLevelHierarchy"/>
    <dgm:cxn modelId="{8E1C29A4-0FD9-41E2-870C-B9FD30A93954}" type="presParOf" srcId="{2D8004F3-D2F4-4476-B2D8-988BC453F6E8}" destId="{22E721F0-FFF6-43A9-BD90-BEE34F227506}" srcOrd="0" destOrd="0" presId="urn:microsoft.com/office/officeart/2008/layout/HorizontalMultiLevelHierarchy"/>
    <dgm:cxn modelId="{E0E15C65-35B1-424B-B320-AEA4850DD212}" type="presParOf" srcId="{2D8004F3-D2F4-4476-B2D8-988BC453F6E8}" destId="{051B579C-4E49-48C2-93F1-4D7D008FD101}" srcOrd="1" destOrd="0" presId="urn:microsoft.com/office/officeart/2008/layout/HorizontalMultiLevelHierarchy"/>
    <dgm:cxn modelId="{F1FDBDF1-00F0-4C43-B304-7A54B4ACEE1F}" type="presParOf" srcId="{4E11BF35-4B6A-43DF-8771-B56A42A67D7E}" destId="{AEC275F2-4769-4A8E-BF51-479E026F3010}" srcOrd="4" destOrd="0" presId="urn:microsoft.com/office/officeart/2008/layout/HorizontalMultiLevelHierarchy"/>
    <dgm:cxn modelId="{16D450CF-2351-45D3-80F6-5E6D0DBB9914}" type="presParOf" srcId="{AEC275F2-4769-4A8E-BF51-479E026F3010}" destId="{AA57D41C-CB70-4282-8F4A-C78AD9F65126}" srcOrd="0" destOrd="0" presId="urn:microsoft.com/office/officeart/2008/layout/HorizontalMultiLevelHierarchy"/>
    <dgm:cxn modelId="{C08FD6A3-D293-4B6B-8C77-5BA284F9AED9}" type="presParOf" srcId="{4E11BF35-4B6A-43DF-8771-B56A42A67D7E}" destId="{DFD214CE-B1B8-49A0-8162-8D321A9D4080}" srcOrd="5" destOrd="0" presId="urn:microsoft.com/office/officeart/2008/layout/HorizontalMultiLevelHierarchy"/>
    <dgm:cxn modelId="{1DCF7D15-69D3-4636-BD58-9AF689C7B825}" type="presParOf" srcId="{DFD214CE-B1B8-49A0-8162-8D321A9D4080}" destId="{E0AD623D-22A6-4FAC-82A9-CBD570074E53}" srcOrd="0" destOrd="0" presId="urn:microsoft.com/office/officeart/2008/layout/HorizontalMultiLevelHierarchy"/>
    <dgm:cxn modelId="{50773E03-80E7-4263-99D3-A8717A658158}" type="presParOf" srcId="{DFD214CE-B1B8-49A0-8162-8D321A9D4080}" destId="{8027BB1A-B4D9-4F24-84B2-EE2D38985286}" srcOrd="1" destOrd="0" presId="urn:microsoft.com/office/officeart/2008/layout/HorizontalMultiLevelHierarchy"/>
    <dgm:cxn modelId="{B23CFC52-9AF0-441C-AC7A-05C392EB4E79}" type="presParOf" srcId="{9222D551-194B-4126-B21A-5486B50F322F}" destId="{98C731A0-1002-4744-A65C-E77E9674E95B}" srcOrd="4" destOrd="0" presId="urn:microsoft.com/office/officeart/2008/layout/HorizontalMultiLevelHierarchy"/>
    <dgm:cxn modelId="{78189B3F-BD4C-4A43-B2D3-EF9732C3B79E}" type="presParOf" srcId="{98C731A0-1002-4744-A65C-E77E9674E95B}" destId="{68192C32-3278-4CAD-AF63-BDABEE36DE9C}" srcOrd="0" destOrd="0" presId="urn:microsoft.com/office/officeart/2008/layout/HorizontalMultiLevelHierarchy"/>
    <dgm:cxn modelId="{769A8D36-80CD-4405-8008-B95DF4781FAF}" type="presParOf" srcId="{9222D551-194B-4126-B21A-5486B50F322F}" destId="{F4CAD214-FB0B-4EF5-82F8-FBC41660730C}" srcOrd="5" destOrd="0" presId="urn:microsoft.com/office/officeart/2008/layout/HorizontalMultiLevelHierarchy"/>
    <dgm:cxn modelId="{9C8BBA31-F8CB-4D6E-A489-FF4835119DC6}" type="presParOf" srcId="{F4CAD214-FB0B-4EF5-82F8-FBC41660730C}" destId="{FFC83629-9009-42F4-BD6B-E2444B6D0976}" srcOrd="0" destOrd="0" presId="urn:microsoft.com/office/officeart/2008/layout/HorizontalMultiLevelHierarchy"/>
    <dgm:cxn modelId="{95A9D046-AD69-42BB-8640-CAB24A2A59BA}" type="presParOf" srcId="{F4CAD214-FB0B-4EF5-82F8-FBC41660730C}" destId="{631E84D4-278C-4FC7-A64F-846203A7DE92}" srcOrd="1" destOrd="0" presId="urn:microsoft.com/office/officeart/2008/layout/HorizontalMultiLevelHierarchy"/>
    <dgm:cxn modelId="{EEB56751-F290-47C4-B7AF-3CDBD3F259FC}" type="presParOf" srcId="{631E84D4-278C-4FC7-A64F-846203A7DE92}" destId="{4600F936-CA4A-45F1-9D22-F1604B46B584}" srcOrd="0" destOrd="0" presId="urn:microsoft.com/office/officeart/2008/layout/HorizontalMultiLevelHierarchy"/>
    <dgm:cxn modelId="{FA14CFEF-FF64-402A-978B-679C607A462D}" type="presParOf" srcId="{4600F936-CA4A-45F1-9D22-F1604B46B584}" destId="{812855E1-0586-4F0E-BDFB-7820DC634FB7}" srcOrd="0" destOrd="0" presId="urn:microsoft.com/office/officeart/2008/layout/HorizontalMultiLevelHierarchy"/>
    <dgm:cxn modelId="{90406BF9-92C6-4585-9E7E-3B7321A94BFB}" type="presParOf" srcId="{631E84D4-278C-4FC7-A64F-846203A7DE92}" destId="{53AD0D29-7540-450A-A927-A7EE479D4D21}" srcOrd="1" destOrd="0" presId="urn:microsoft.com/office/officeart/2008/layout/HorizontalMultiLevelHierarchy"/>
    <dgm:cxn modelId="{1955C32E-A8B6-4CD4-8FE0-CFEE2DA3423D}" type="presParOf" srcId="{53AD0D29-7540-450A-A927-A7EE479D4D21}" destId="{BE26AA0A-F8C7-4413-86B6-03C4E84C54D2}" srcOrd="0" destOrd="0" presId="urn:microsoft.com/office/officeart/2008/layout/HorizontalMultiLevelHierarchy"/>
    <dgm:cxn modelId="{CCB8EE3A-38F7-4FC9-8331-DA901A3C653B}" type="presParOf" srcId="{53AD0D29-7540-450A-A927-A7EE479D4D21}" destId="{3BED0812-6E2B-4A7A-8677-4A5292642C4E}" srcOrd="1" destOrd="0" presId="urn:microsoft.com/office/officeart/2008/layout/HorizontalMultiLevelHierarchy"/>
    <dgm:cxn modelId="{85D45E9B-D391-4277-BE69-F9BAEBFDB408}" type="presParOf" srcId="{631E84D4-278C-4FC7-A64F-846203A7DE92}" destId="{2D09E3CE-2505-4E65-AC64-07BCBAACED07}" srcOrd="2" destOrd="0" presId="urn:microsoft.com/office/officeart/2008/layout/HorizontalMultiLevelHierarchy"/>
    <dgm:cxn modelId="{FE827A54-3479-4C38-B856-C16DED469BE4}" type="presParOf" srcId="{2D09E3CE-2505-4E65-AC64-07BCBAACED07}" destId="{17456DE7-8DE6-4D1D-B06B-29CA00734024}" srcOrd="0" destOrd="0" presId="urn:microsoft.com/office/officeart/2008/layout/HorizontalMultiLevelHierarchy"/>
    <dgm:cxn modelId="{CB6DA622-E39C-4B90-92FC-F89529F232E4}" type="presParOf" srcId="{631E84D4-278C-4FC7-A64F-846203A7DE92}" destId="{A3EAB779-97FB-47DB-A8BB-E86FF9ECDECB}" srcOrd="3" destOrd="0" presId="urn:microsoft.com/office/officeart/2008/layout/HorizontalMultiLevelHierarchy"/>
    <dgm:cxn modelId="{4075ED71-9FB0-465E-BABA-423246A2484A}" type="presParOf" srcId="{A3EAB779-97FB-47DB-A8BB-E86FF9ECDECB}" destId="{1FBA89E4-79E3-426A-825E-7C45ED7D48F9}" srcOrd="0" destOrd="0" presId="urn:microsoft.com/office/officeart/2008/layout/HorizontalMultiLevelHierarchy"/>
    <dgm:cxn modelId="{8CF7AF2E-956B-4370-ADC7-6A5E227EBEAC}" type="presParOf" srcId="{A3EAB779-97FB-47DB-A8BB-E86FF9ECDECB}" destId="{AFD66CE6-5D35-4A0E-AC61-2E513B3C2CC8}" srcOrd="1" destOrd="0" presId="urn:microsoft.com/office/officeart/2008/layout/HorizontalMultiLevelHierarchy"/>
    <dgm:cxn modelId="{E5C382AF-9DA2-4B32-B2A6-CC37EBEE1260}" type="presParOf" srcId="{9222D551-194B-4126-B21A-5486B50F322F}" destId="{6C270208-5FCB-4D02-8073-FDEE647AEE9F}" srcOrd="6" destOrd="0" presId="urn:microsoft.com/office/officeart/2008/layout/HorizontalMultiLevelHierarchy"/>
    <dgm:cxn modelId="{C3322542-54A3-43E9-80AE-42675CE070F8}" type="presParOf" srcId="{6C270208-5FCB-4D02-8073-FDEE647AEE9F}" destId="{7B03217E-EC14-471A-902F-A179A521680B}" srcOrd="0" destOrd="0" presId="urn:microsoft.com/office/officeart/2008/layout/HorizontalMultiLevelHierarchy"/>
    <dgm:cxn modelId="{73ED2AD5-8B2A-4496-A88B-E8FB09394D79}" type="presParOf" srcId="{9222D551-194B-4126-B21A-5486B50F322F}" destId="{A1879E18-47D3-4AD8-8DB9-8E9245F2D60E}" srcOrd="7" destOrd="0" presId="urn:microsoft.com/office/officeart/2008/layout/HorizontalMultiLevelHierarchy"/>
    <dgm:cxn modelId="{49A25BC4-1695-4F9E-A589-9E4958107670}" type="presParOf" srcId="{A1879E18-47D3-4AD8-8DB9-8E9245F2D60E}" destId="{5BFC6075-3C7E-4C01-8AE7-45A1E02451A9}" srcOrd="0" destOrd="0" presId="urn:microsoft.com/office/officeart/2008/layout/HorizontalMultiLevelHierarchy"/>
    <dgm:cxn modelId="{1866D8CF-9EB0-4CD3-A692-C02202E80516}" type="presParOf" srcId="{A1879E18-47D3-4AD8-8DB9-8E9245F2D60E}" destId="{3C983E11-32D3-4693-81D2-5FC15DF915D3}" srcOrd="1" destOrd="0" presId="urn:microsoft.com/office/officeart/2008/layout/HorizontalMultiLevelHierarchy"/>
    <dgm:cxn modelId="{84E927A6-63C1-484A-BF9F-30AE62D8E356}" type="presParOf" srcId="{3C983E11-32D3-4693-81D2-5FC15DF915D3}" destId="{7D8F1CB2-D8AB-4BFE-A039-B078E7FB8D7E}" srcOrd="0" destOrd="0" presId="urn:microsoft.com/office/officeart/2008/layout/HorizontalMultiLevelHierarchy"/>
    <dgm:cxn modelId="{67F6732A-49CA-4B06-9927-297A6F1B35CC}" type="presParOf" srcId="{7D8F1CB2-D8AB-4BFE-A039-B078E7FB8D7E}" destId="{09F40F60-E3EC-4B22-BF2F-2162A894411F}" srcOrd="0" destOrd="0" presId="urn:microsoft.com/office/officeart/2008/layout/HorizontalMultiLevelHierarchy"/>
    <dgm:cxn modelId="{5536483F-0A25-458B-815C-80C32EE1B765}" type="presParOf" srcId="{3C983E11-32D3-4693-81D2-5FC15DF915D3}" destId="{15C41A8B-0359-4A05-93D2-60E38EB4FF05}" srcOrd="1" destOrd="0" presId="urn:microsoft.com/office/officeart/2008/layout/HorizontalMultiLevelHierarchy"/>
    <dgm:cxn modelId="{05CC5235-CB7A-4FF2-AD2B-ED63BE7EAFB2}" type="presParOf" srcId="{15C41A8B-0359-4A05-93D2-60E38EB4FF05}" destId="{16FCE71E-B6B3-4E2E-B3F6-1DC307737A45}" srcOrd="0" destOrd="0" presId="urn:microsoft.com/office/officeart/2008/layout/HorizontalMultiLevelHierarchy"/>
    <dgm:cxn modelId="{CB8ADBAB-EE46-4CB1-B232-E9B3421F3706}" type="presParOf" srcId="{15C41A8B-0359-4A05-93D2-60E38EB4FF05}" destId="{33370AFD-CAD3-4DC1-9751-0EDDE344D0B5}" srcOrd="1" destOrd="0" presId="urn:microsoft.com/office/officeart/2008/layout/HorizontalMultiLevelHierarchy"/>
    <dgm:cxn modelId="{B51788E5-CC90-45FA-A28E-FF72BD64D7BD}" type="presParOf" srcId="{9222D551-194B-4126-B21A-5486B50F322F}" destId="{CEA1E0D9-B738-4D9D-B2B4-63FD9400A4ED}" srcOrd="8" destOrd="0" presId="urn:microsoft.com/office/officeart/2008/layout/HorizontalMultiLevelHierarchy"/>
    <dgm:cxn modelId="{D25138EA-A917-4CDA-8E21-872FAE4246A3}" type="presParOf" srcId="{CEA1E0D9-B738-4D9D-B2B4-63FD9400A4ED}" destId="{2C615162-F8E7-4CF6-8E9F-3271685DBA28}" srcOrd="0" destOrd="0" presId="urn:microsoft.com/office/officeart/2008/layout/HorizontalMultiLevelHierarchy"/>
    <dgm:cxn modelId="{3AC0FBCD-EEE0-4319-8BC3-7C7C593F598A}" type="presParOf" srcId="{9222D551-194B-4126-B21A-5486B50F322F}" destId="{08D62339-1439-48F8-A0E6-61ECC01DCA7A}" srcOrd="9" destOrd="0" presId="urn:microsoft.com/office/officeart/2008/layout/HorizontalMultiLevelHierarchy"/>
    <dgm:cxn modelId="{8176D44F-E9D0-4E85-8E29-E1B35FFA7E46}" type="presParOf" srcId="{08D62339-1439-48F8-A0E6-61ECC01DCA7A}" destId="{7C9D1859-749A-40A9-800B-29E6F338A865}" srcOrd="0" destOrd="0" presId="urn:microsoft.com/office/officeart/2008/layout/HorizontalMultiLevelHierarchy"/>
    <dgm:cxn modelId="{F39930B2-A4DB-4101-89E6-982A98BE7606}" type="presParOf" srcId="{08D62339-1439-48F8-A0E6-61ECC01DCA7A}" destId="{E663E83F-C859-4A6A-8630-6453093197CF}" srcOrd="1" destOrd="0" presId="urn:microsoft.com/office/officeart/2008/layout/HorizontalMultiLevelHierarchy"/>
    <dgm:cxn modelId="{2B69A28A-9158-4E50-900E-2724D0D8066C}" type="presParOf" srcId="{E663E83F-C859-4A6A-8630-6453093197CF}" destId="{3F7613B3-3DD3-4085-B1B9-3137C1D640E9}" srcOrd="0" destOrd="0" presId="urn:microsoft.com/office/officeart/2008/layout/HorizontalMultiLevelHierarchy"/>
    <dgm:cxn modelId="{D328222E-AB4C-43C2-84A7-BDD2DD183AFF}" type="presParOf" srcId="{3F7613B3-3DD3-4085-B1B9-3137C1D640E9}" destId="{2177DC68-B578-47EB-8D9C-A26BC98898F2}" srcOrd="0" destOrd="0" presId="urn:microsoft.com/office/officeart/2008/layout/HorizontalMultiLevelHierarchy"/>
    <dgm:cxn modelId="{5B8B66D6-3203-4B45-9C80-C684A0AB7D40}" type="presParOf" srcId="{E663E83F-C859-4A6A-8630-6453093197CF}" destId="{76DD030A-2AEA-4E85-80A6-C59DE7D5A5B1}" srcOrd="1" destOrd="0" presId="urn:microsoft.com/office/officeart/2008/layout/HorizontalMultiLevelHierarchy"/>
    <dgm:cxn modelId="{B7D99750-AEDF-4A7C-B891-018FD0A8D71A}" type="presParOf" srcId="{76DD030A-2AEA-4E85-80A6-C59DE7D5A5B1}" destId="{7EB4A658-05AC-4D6A-9D57-61250DF38456}" srcOrd="0" destOrd="0" presId="urn:microsoft.com/office/officeart/2008/layout/HorizontalMultiLevelHierarchy"/>
    <dgm:cxn modelId="{FB3F0C3F-6032-42A1-B04E-DACD69927370}" type="presParOf" srcId="{76DD030A-2AEA-4E85-80A6-C59DE7D5A5B1}" destId="{38DA5B8D-AA9B-4A8A-9E60-AFD930453ED1}" srcOrd="1" destOrd="0" presId="urn:microsoft.com/office/officeart/2008/layout/HorizontalMultiLevelHierarchy"/>
    <dgm:cxn modelId="{B5A2D06A-6B58-4754-BBA9-429FAB19F2B3}" type="presParOf" srcId="{E663E83F-C859-4A6A-8630-6453093197CF}" destId="{77447689-B1CA-4AC9-B8BA-87F1924FE9BE}" srcOrd="2" destOrd="0" presId="urn:microsoft.com/office/officeart/2008/layout/HorizontalMultiLevelHierarchy"/>
    <dgm:cxn modelId="{496D9008-F725-4F80-A9E0-820E16E7803A}" type="presParOf" srcId="{77447689-B1CA-4AC9-B8BA-87F1924FE9BE}" destId="{83467B69-AB55-4AD4-8D97-BF8DF6D06FFA}" srcOrd="0" destOrd="0" presId="urn:microsoft.com/office/officeart/2008/layout/HorizontalMultiLevelHierarchy"/>
    <dgm:cxn modelId="{4C8108B4-D80F-4877-90A0-76E5E0383DB0}" type="presParOf" srcId="{E663E83F-C859-4A6A-8630-6453093197CF}" destId="{30430CD7-FE46-4722-AC12-F73393F72DB0}" srcOrd="3" destOrd="0" presId="urn:microsoft.com/office/officeart/2008/layout/HorizontalMultiLevelHierarchy"/>
    <dgm:cxn modelId="{DC437468-E477-4873-9A05-05B56393CD1B}" type="presParOf" srcId="{30430CD7-FE46-4722-AC12-F73393F72DB0}" destId="{39EE9668-48B8-4774-A4B6-B5ED239CEB2F}" srcOrd="0" destOrd="0" presId="urn:microsoft.com/office/officeart/2008/layout/HorizontalMultiLevelHierarchy"/>
    <dgm:cxn modelId="{D484C30A-C078-4EC1-B48A-FB643843FD86}" type="presParOf" srcId="{30430CD7-FE46-4722-AC12-F73393F72DB0}" destId="{6BD4F326-DFDD-4816-942B-721C63BD774F}" srcOrd="1" destOrd="0" presId="urn:microsoft.com/office/officeart/2008/layout/HorizontalMultiLevelHierarchy"/>
    <dgm:cxn modelId="{82B56C64-4AF3-4121-BF59-6147BEA70EA7}" type="presParOf" srcId="{E663E83F-C859-4A6A-8630-6453093197CF}" destId="{342D8B9B-D993-4E15-B9AD-FE7477150C1F}" srcOrd="4" destOrd="0" presId="urn:microsoft.com/office/officeart/2008/layout/HorizontalMultiLevelHierarchy"/>
    <dgm:cxn modelId="{DF7CDD61-0807-4467-9CCA-0679F4040556}" type="presParOf" srcId="{342D8B9B-D993-4E15-B9AD-FE7477150C1F}" destId="{11E30576-EB2C-4D20-8170-53638F9FFB9E}" srcOrd="0" destOrd="0" presId="urn:microsoft.com/office/officeart/2008/layout/HorizontalMultiLevelHierarchy"/>
    <dgm:cxn modelId="{7F933A51-4164-4B87-8892-CA2F63083152}" type="presParOf" srcId="{E663E83F-C859-4A6A-8630-6453093197CF}" destId="{0345B5BB-B2A2-4C47-A7CA-FB316944D56B}" srcOrd="5" destOrd="0" presId="urn:microsoft.com/office/officeart/2008/layout/HorizontalMultiLevelHierarchy"/>
    <dgm:cxn modelId="{344233BD-446B-447B-BE35-2A6DD6A11D8A}" type="presParOf" srcId="{0345B5BB-B2A2-4C47-A7CA-FB316944D56B}" destId="{FA7A7801-E967-492E-A5D1-B1295B8A5BAB}" srcOrd="0" destOrd="0" presId="urn:microsoft.com/office/officeart/2008/layout/HorizontalMultiLevelHierarchy"/>
    <dgm:cxn modelId="{992FDFE6-FE0C-404D-A9F4-A69C8CE64733}" type="presParOf" srcId="{0345B5BB-B2A2-4C47-A7CA-FB316944D56B}" destId="{182FD94E-C81E-43A8-A388-70AAE85440F5}" srcOrd="1" destOrd="0" presId="urn:microsoft.com/office/officeart/2008/layout/HorizontalMultiLevelHierarchy"/>
    <dgm:cxn modelId="{69773CDC-BA5D-4BA0-9616-81945E3FA564}" type="presParOf" srcId="{9222D551-194B-4126-B21A-5486B50F322F}" destId="{18C6F84F-4031-48F0-9253-899F79C03AD1}" srcOrd="10" destOrd="0" presId="urn:microsoft.com/office/officeart/2008/layout/HorizontalMultiLevelHierarchy"/>
    <dgm:cxn modelId="{77F3D561-5FFC-453C-B91A-1A26DA449C19}" type="presParOf" srcId="{18C6F84F-4031-48F0-9253-899F79C03AD1}" destId="{838D4827-F2CF-4444-A3E3-7194B719743B}" srcOrd="0" destOrd="0" presId="urn:microsoft.com/office/officeart/2008/layout/HorizontalMultiLevelHierarchy"/>
    <dgm:cxn modelId="{C81BFA51-8577-4D6B-8F0D-042172BE1933}" type="presParOf" srcId="{9222D551-194B-4126-B21A-5486B50F322F}" destId="{262C0782-736F-4582-986D-C241CF338DDF}" srcOrd="11" destOrd="0" presId="urn:microsoft.com/office/officeart/2008/layout/HorizontalMultiLevelHierarchy"/>
    <dgm:cxn modelId="{8B833CB9-33F3-4158-BC40-0BFE95F2D7AE}" type="presParOf" srcId="{262C0782-736F-4582-986D-C241CF338DDF}" destId="{BFC2ACA9-31AD-4B56-8F84-A440C0C91C0C}" srcOrd="0" destOrd="0" presId="urn:microsoft.com/office/officeart/2008/layout/HorizontalMultiLevelHierarchy"/>
    <dgm:cxn modelId="{64681896-492B-4F9A-8E9C-0ABA8FC86518}" type="presParOf" srcId="{262C0782-736F-4582-986D-C241CF338DDF}" destId="{4A316A55-0A6B-4301-BBA5-10C1C96AAD00}" srcOrd="1" destOrd="0" presId="urn:microsoft.com/office/officeart/2008/layout/HorizontalMultiLevelHierarchy"/>
    <dgm:cxn modelId="{92F7FFF1-7862-43C6-AE20-60A1E0C8D693}" type="presParOf" srcId="{4A316A55-0A6B-4301-BBA5-10C1C96AAD00}" destId="{0C7CA45C-5B8B-4D28-8A96-A56783A25549}" srcOrd="0" destOrd="0" presId="urn:microsoft.com/office/officeart/2008/layout/HorizontalMultiLevelHierarchy"/>
    <dgm:cxn modelId="{34B7B35E-4ECF-4676-B245-40FD643F774F}" type="presParOf" srcId="{0C7CA45C-5B8B-4D28-8A96-A56783A25549}" destId="{24292A7D-03BC-4FC5-8275-36F923155C1A}" srcOrd="0" destOrd="0" presId="urn:microsoft.com/office/officeart/2008/layout/HorizontalMultiLevelHierarchy"/>
    <dgm:cxn modelId="{74388EB6-51A2-4816-B63F-923982BEF7C4}" type="presParOf" srcId="{4A316A55-0A6B-4301-BBA5-10C1C96AAD00}" destId="{78D6DEED-28EF-401A-A68B-698D566F4BFD}" srcOrd="1" destOrd="0" presId="urn:microsoft.com/office/officeart/2008/layout/HorizontalMultiLevelHierarchy"/>
    <dgm:cxn modelId="{9308048D-166F-442E-B2E0-D4A9F3BAE54D}" type="presParOf" srcId="{78D6DEED-28EF-401A-A68B-698D566F4BFD}" destId="{F1037C91-C50E-48B2-81F7-EEDC01375998}" srcOrd="0" destOrd="0" presId="urn:microsoft.com/office/officeart/2008/layout/HorizontalMultiLevelHierarchy"/>
    <dgm:cxn modelId="{448F9775-3E4A-40CA-BEC4-E8B3CF6A5A96}" type="presParOf" srcId="{78D6DEED-28EF-401A-A68B-698D566F4BFD}" destId="{BF7439A8-37AE-40A7-8871-D795AFCA0AF1}" srcOrd="1" destOrd="0" presId="urn:microsoft.com/office/officeart/2008/layout/HorizontalMultiLevelHierarchy"/>
    <dgm:cxn modelId="{F527DC69-3650-44E0-8A8C-025256E8E5EE}" type="presParOf" srcId="{4A316A55-0A6B-4301-BBA5-10C1C96AAD00}" destId="{FA1B1602-3E83-4104-AE64-2A4C80637F2B}" srcOrd="2" destOrd="0" presId="urn:microsoft.com/office/officeart/2008/layout/HorizontalMultiLevelHierarchy"/>
    <dgm:cxn modelId="{0DB1E049-E75E-42BD-8905-B8B19ECCB76A}" type="presParOf" srcId="{FA1B1602-3E83-4104-AE64-2A4C80637F2B}" destId="{209B03B1-408D-4735-8586-97F4CEB99784}" srcOrd="0" destOrd="0" presId="urn:microsoft.com/office/officeart/2008/layout/HorizontalMultiLevelHierarchy"/>
    <dgm:cxn modelId="{2BFDDA5C-52B1-42E5-BA7F-40F18D2497BF}" type="presParOf" srcId="{4A316A55-0A6B-4301-BBA5-10C1C96AAD00}" destId="{54D007DE-8DD2-4D88-A7C0-8A4FA0F415C7}" srcOrd="3" destOrd="0" presId="urn:microsoft.com/office/officeart/2008/layout/HorizontalMultiLevelHierarchy"/>
    <dgm:cxn modelId="{61567389-6D8A-4C4F-AE31-D29A5669F524}" type="presParOf" srcId="{54D007DE-8DD2-4D88-A7C0-8A4FA0F415C7}" destId="{CB54E871-5802-43DC-9686-D994754D2CBE}" srcOrd="0" destOrd="0" presId="urn:microsoft.com/office/officeart/2008/layout/HorizontalMultiLevelHierarchy"/>
    <dgm:cxn modelId="{C43F9151-C5A1-4A7D-AB4C-5ED1509EE975}" type="presParOf" srcId="{54D007DE-8DD2-4D88-A7C0-8A4FA0F415C7}" destId="{E9B896DB-1FAC-4FC9-B686-3CBD9FE9030E}" srcOrd="1" destOrd="0" presId="urn:microsoft.com/office/officeart/2008/layout/HorizontalMultiLevelHierarchy"/>
    <dgm:cxn modelId="{0A8A6490-D212-4609-9DAB-27CDB3F4E47D}" type="presParOf" srcId="{4A316A55-0A6B-4301-BBA5-10C1C96AAD00}" destId="{DA4D98CB-8A47-4C49-B6C7-370EAD2B6E37}" srcOrd="4" destOrd="0" presId="urn:microsoft.com/office/officeart/2008/layout/HorizontalMultiLevelHierarchy"/>
    <dgm:cxn modelId="{21009DCC-4DC5-46E7-BCCF-DE8ADF5BFDFB}" type="presParOf" srcId="{DA4D98CB-8A47-4C49-B6C7-370EAD2B6E37}" destId="{1CDDD28D-B5B3-4052-954B-B795BFA4B9E4}" srcOrd="0" destOrd="0" presId="urn:microsoft.com/office/officeart/2008/layout/HorizontalMultiLevelHierarchy"/>
    <dgm:cxn modelId="{D1C2B474-1C54-44EA-B412-5B5B6ACE256B}" type="presParOf" srcId="{4A316A55-0A6B-4301-BBA5-10C1C96AAD00}" destId="{4FACE9FD-A263-4948-90C3-CFD2B12281BA}" srcOrd="5" destOrd="0" presId="urn:microsoft.com/office/officeart/2008/layout/HorizontalMultiLevelHierarchy"/>
    <dgm:cxn modelId="{D20F76AC-024B-4518-B845-15F0175926C4}" type="presParOf" srcId="{4FACE9FD-A263-4948-90C3-CFD2B12281BA}" destId="{1775C174-A050-414A-BE8E-77CD734BC7F0}" srcOrd="0" destOrd="0" presId="urn:microsoft.com/office/officeart/2008/layout/HorizontalMultiLevelHierarchy"/>
    <dgm:cxn modelId="{7EAE4FEC-7A7F-42F3-B9A5-E270541F63B9}" type="presParOf" srcId="{4FACE9FD-A263-4948-90C3-CFD2B12281BA}" destId="{EED64A07-F9B3-47DF-9A02-B9A7E6EFDCE6}" srcOrd="1" destOrd="0" presId="urn:microsoft.com/office/officeart/2008/layout/HorizontalMultiLevelHierarchy"/>
    <dgm:cxn modelId="{109C46C7-E909-4A93-A0F1-A2AC7F71E5FF}" type="presParOf" srcId="{4A316A55-0A6B-4301-BBA5-10C1C96AAD00}" destId="{C8C04738-D666-45D2-8EA7-3757BF0DFD62}" srcOrd="6" destOrd="0" presId="urn:microsoft.com/office/officeart/2008/layout/HorizontalMultiLevelHierarchy"/>
    <dgm:cxn modelId="{66B64F33-5067-4746-A96D-1F441971E3AC}" type="presParOf" srcId="{C8C04738-D666-45D2-8EA7-3757BF0DFD62}" destId="{9114EC39-7848-4E3C-8BC5-36275BA0B0FA}" srcOrd="0" destOrd="0" presId="urn:microsoft.com/office/officeart/2008/layout/HorizontalMultiLevelHierarchy"/>
    <dgm:cxn modelId="{4ABD2A9A-A839-467B-B169-6A0B46538605}" type="presParOf" srcId="{4A316A55-0A6B-4301-BBA5-10C1C96AAD00}" destId="{AD3B0669-7BB4-4BEE-A6FB-C63D4986D0A8}" srcOrd="7" destOrd="0" presId="urn:microsoft.com/office/officeart/2008/layout/HorizontalMultiLevelHierarchy"/>
    <dgm:cxn modelId="{B2212CA1-1716-48EC-8B88-599C6D54AE6E}" type="presParOf" srcId="{AD3B0669-7BB4-4BEE-A6FB-C63D4986D0A8}" destId="{7A4E6A16-EA64-4D52-8A0F-E33E821BAEEF}" srcOrd="0" destOrd="0" presId="urn:microsoft.com/office/officeart/2008/layout/HorizontalMultiLevelHierarchy"/>
    <dgm:cxn modelId="{D9ECA1A3-E57B-4300-BFDE-C661C2AD66A4}" type="presParOf" srcId="{AD3B0669-7BB4-4BEE-A6FB-C63D4986D0A8}" destId="{44CC3711-DB15-4F9D-9791-625ED122ADA1}" srcOrd="1" destOrd="0" presId="urn:microsoft.com/office/officeart/2008/layout/HorizontalMultiLevelHierarchy"/>
    <dgm:cxn modelId="{C5C65F75-259E-43C3-8871-55637382E59B}" type="presParOf" srcId="{4A316A55-0A6B-4301-BBA5-10C1C96AAD00}" destId="{6D446480-CE5F-4D01-A311-5774488B652A}" srcOrd="8" destOrd="0" presId="urn:microsoft.com/office/officeart/2008/layout/HorizontalMultiLevelHierarchy"/>
    <dgm:cxn modelId="{F177AE2C-C418-46AD-B269-54EA1A6AA3E5}" type="presParOf" srcId="{6D446480-CE5F-4D01-A311-5774488B652A}" destId="{20598D22-C1FC-4EDF-A7F8-9DE44B6DD9A2}" srcOrd="0" destOrd="0" presId="urn:microsoft.com/office/officeart/2008/layout/HorizontalMultiLevelHierarchy"/>
    <dgm:cxn modelId="{66331F5E-BE4A-4BAF-AE81-9306457DD76A}" type="presParOf" srcId="{4A316A55-0A6B-4301-BBA5-10C1C96AAD00}" destId="{F187E749-75F4-4F3F-AD7B-501667298C74}" srcOrd="9" destOrd="0" presId="urn:microsoft.com/office/officeart/2008/layout/HorizontalMultiLevelHierarchy"/>
    <dgm:cxn modelId="{1A07319C-DC5E-49E3-BCCF-411B56CE79BF}" type="presParOf" srcId="{F187E749-75F4-4F3F-AD7B-501667298C74}" destId="{9C7A8EBA-CBED-4604-96A3-BC7DD629C1AA}" srcOrd="0" destOrd="0" presId="urn:microsoft.com/office/officeart/2008/layout/HorizontalMultiLevelHierarchy"/>
    <dgm:cxn modelId="{63F3C565-575B-4972-8069-C5D7ABBE6663}" type="presParOf" srcId="{F187E749-75F4-4F3F-AD7B-501667298C74}" destId="{953B0AAF-B183-407B-B87D-1325374DEF10}" srcOrd="1" destOrd="0" presId="urn:microsoft.com/office/officeart/2008/layout/HorizontalMultiLevelHierarchy"/>
    <dgm:cxn modelId="{51B46F73-3FF7-42F1-857E-E855BFF7DF38}" type="presParOf" srcId="{4A316A55-0A6B-4301-BBA5-10C1C96AAD00}" destId="{4FEF067F-510E-41CA-B620-70AD1DE446A9}" srcOrd="10" destOrd="0" presId="urn:microsoft.com/office/officeart/2008/layout/HorizontalMultiLevelHierarchy"/>
    <dgm:cxn modelId="{CB0C0C83-5EA3-41E6-8117-559FB1C80175}" type="presParOf" srcId="{4FEF067F-510E-41CA-B620-70AD1DE446A9}" destId="{903F1872-9234-44CC-8515-65A79BFE69EB}" srcOrd="0" destOrd="0" presId="urn:microsoft.com/office/officeart/2008/layout/HorizontalMultiLevelHierarchy"/>
    <dgm:cxn modelId="{5BB4ADFE-AB36-4567-9986-7749B2796F59}" type="presParOf" srcId="{4A316A55-0A6B-4301-BBA5-10C1C96AAD00}" destId="{3D7DE897-435F-4352-BD1A-CCBDA2E2CFC7}" srcOrd="11" destOrd="0" presId="urn:microsoft.com/office/officeart/2008/layout/HorizontalMultiLevelHierarchy"/>
    <dgm:cxn modelId="{77C3FE74-2CB9-4F2B-A24B-ADBBFB09A214}" type="presParOf" srcId="{3D7DE897-435F-4352-BD1A-CCBDA2E2CFC7}" destId="{8A0C3138-D19D-459E-BB04-D65D5B9E23A7}" srcOrd="0" destOrd="0" presId="urn:microsoft.com/office/officeart/2008/layout/HorizontalMultiLevelHierarchy"/>
    <dgm:cxn modelId="{D15232D4-D4C5-4A2F-B732-9DC450AB7633}" type="presParOf" srcId="{3D7DE897-435F-4352-BD1A-CCBDA2E2CFC7}" destId="{629434F8-2008-4D78-B4E7-886A3270D460}" srcOrd="1" destOrd="0" presId="urn:microsoft.com/office/officeart/2008/layout/HorizontalMultiLevelHierarchy"/>
    <dgm:cxn modelId="{D4468733-2DEA-4756-BC62-5DB6C3B4FDB3}" type="presParOf" srcId="{9222D551-194B-4126-B21A-5486B50F322F}" destId="{8A565C75-346F-47E9-BD94-429F457CF33D}" srcOrd="12" destOrd="0" presId="urn:microsoft.com/office/officeart/2008/layout/HorizontalMultiLevelHierarchy"/>
    <dgm:cxn modelId="{A8A9F9C7-0686-45E2-AF5B-810A8006ED73}" type="presParOf" srcId="{8A565C75-346F-47E9-BD94-429F457CF33D}" destId="{A1786504-1A7D-4A7F-8A9B-F4C1C87AEB43}" srcOrd="0" destOrd="0" presId="urn:microsoft.com/office/officeart/2008/layout/HorizontalMultiLevelHierarchy"/>
    <dgm:cxn modelId="{FB1D3028-728A-488B-A2A7-24202CA480F1}" type="presParOf" srcId="{9222D551-194B-4126-B21A-5486B50F322F}" destId="{98791B56-515D-41FB-9493-CF93D7C87246}" srcOrd="13" destOrd="0" presId="urn:microsoft.com/office/officeart/2008/layout/HorizontalMultiLevelHierarchy"/>
    <dgm:cxn modelId="{D633CA58-F2BE-410D-925F-A3528D3152DE}" type="presParOf" srcId="{98791B56-515D-41FB-9493-CF93D7C87246}" destId="{13A7C6E0-4AA9-457D-B02F-63460FA18FDB}" srcOrd="0" destOrd="0" presId="urn:microsoft.com/office/officeart/2008/layout/HorizontalMultiLevelHierarchy"/>
    <dgm:cxn modelId="{07A60264-2EFC-4B42-AABD-3B83EA3C4E9F}" type="presParOf" srcId="{98791B56-515D-41FB-9493-CF93D7C87246}" destId="{E2E142A7-84ED-4C98-ACE8-3DECB8C644D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65C75-346F-47E9-BD94-429F457CF33D}">
      <dsp:nvSpPr>
        <dsp:cNvPr id="0" name=""/>
        <dsp:cNvSpPr/>
      </dsp:nvSpPr>
      <dsp:spPr>
        <a:xfrm>
          <a:off x="1972542" y="2942332"/>
          <a:ext cx="146765" cy="216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382" y="0"/>
              </a:lnTo>
              <a:lnTo>
                <a:pt x="73382" y="2162480"/>
              </a:lnTo>
              <a:lnTo>
                <a:pt x="146765" y="216248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1991739" y="3969387"/>
        <a:ext cx="108372" cy="108372"/>
      </dsp:txXfrm>
    </dsp:sp>
    <dsp:sp modelId="{4FEF067F-510E-41CA-B620-70AD1DE446A9}">
      <dsp:nvSpPr>
        <dsp:cNvPr id="0" name=""/>
        <dsp:cNvSpPr/>
      </dsp:nvSpPr>
      <dsp:spPr>
        <a:xfrm>
          <a:off x="2853134" y="4825154"/>
          <a:ext cx="146765" cy="699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382" y="0"/>
              </a:lnTo>
              <a:lnTo>
                <a:pt x="73382" y="699148"/>
              </a:lnTo>
              <a:lnTo>
                <a:pt x="146765" y="699148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2908657" y="5156869"/>
        <a:ext cx="35719" cy="35719"/>
      </dsp:txXfrm>
    </dsp:sp>
    <dsp:sp modelId="{6D446480-CE5F-4D01-A311-5774488B652A}">
      <dsp:nvSpPr>
        <dsp:cNvPr id="0" name=""/>
        <dsp:cNvSpPr/>
      </dsp:nvSpPr>
      <dsp:spPr>
        <a:xfrm>
          <a:off x="2853134" y="4825154"/>
          <a:ext cx="146765" cy="419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382" y="0"/>
              </a:lnTo>
              <a:lnTo>
                <a:pt x="73382" y="419489"/>
              </a:lnTo>
              <a:lnTo>
                <a:pt x="146765" y="419489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2915406" y="5023788"/>
        <a:ext cx="22221" cy="22221"/>
      </dsp:txXfrm>
    </dsp:sp>
    <dsp:sp modelId="{C8C04738-D666-45D2-8EA7-3757BF0DFD62}">
      <dsp:nvSpPr>
        <dsp:cNvPr id="0" name=""/>
        <dsp:cNvSpPr/>
      </dsp:nvSpPr>
      <dsp:spPr>
        <a:xfrm>
          <a:off x="2853134" y="4825154"/>
          <a:ext cx="146765" cy="139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382" y="0"/>
              </a:lnTo>
              <a:lnTo>
                <a:pt x="73382" y="139829"/>
              </a:lnTo>
              <a:lnTo>
                <a:pt x="146765" y="139829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2921449" y="4890001"/>
        <a:ext cx="10135" cy="10135"/>
      </dsp:txXfrm>
    </dsp:sp>
    <dsp:sp modelId="{DA4D98CB-8A47-4C49-B6C7-370EAD2B6E37}">
      <dsp:nvSpPr>
        <dsp:cNvPr id="0" name=""/>
        <dsp:cNvSpPr/>
      </dsp:nvSpPr>
      <dsp:spPr>
        <a:xfrm>
          <a:off x="2853134" y="4685324"/>
          <a:ext cx="146765" cy="139829"/>
        </a:xfrm>
        <a:custGeom>
          <a:avLst/>
          <a:gdLst/>
          <a:ahLst/>
          <a:cxnLst/>
          <a:rect l="0" t="0" r="0" b="0"/>
          <a:pathLst>
            <a:path>
              <a:moveTo>
                <a:pt x="0" y="139829"/>
              </a:moveTo>
              <a:lnTo>
                <a:pt x="73382" y="139829"/>
              </a:lnTo>
              <a:lnTo>
                <a:pt x="73382" y="0"/>
              </a:lnTo>
              <a:lnTo>
                <a:pt x="146765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2921449" y="4750171"/>
        <a:ext cx="10135" cy="10135"/>
      </dsp:txXfrm>
    </dsp:sp>
    <dsp:sp modelId="{FA1B1602-3E83-4104-AE64-2A4C80637F2B}">
      <dsp:nvSpPr>
        <dsp:cNvPr id="0" name=""/>
        <dsp:cNvSpPr/>
      </dsp:nvSpPr>
      <dsp:spPr>
        <a:xfrm>
          <a:off x="2853134" y="4405665"/>
          <a:ext cx="146765" cy="419489"/>
        </a:xfrm>
        <a:custGeom>
          <a:avLst/>
          <a:gdLst/>
          <a:ahLst/>
          <a:cxnLst/>
          <a:rect l="0" t="0" r="0" b="0"/>
          <a:pathLst>
            <a:path>
              <a:moveTo>
                <a:pt x="0" y="419489"/>
              </a:moveTo>
              <a:lnTo>
                <a:pt x="73382" y="419489"/>
              </a:lnTo>
              <a:lnTo>
                <a:pt x="73382" y="0"/>
              </a:lnTo>
              <a:lnTo>
                <a:pt x="146765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2915406" y="4604299"/>
        <a:ext cx="22221" cy="22221"/>
      </dsp:txXfrm>
    </dsp:sp>
    <dsp:sp modelId="{0C7CA45C-5B8B-4D28-8A96-A56783A25549}">
      <dsp:nvSpPr>
        <dsp:cNvPr id="0" name=""/>
        <dsp:cNvSpPr/>
      </dsp:nvSpPr>
      <dsp:spPr>
        <a:xfrm>
          <a:off x="2853134" y="4126005"/>
          <a:ext cx="146765" cy="699148"/>
        </a:xfrm>
        <a:custGeom>
          <a:avLst/>
          <a:gdLst/>
          <a:ahLst/>
          <a:cxnLst/>
          <a:rect l="0" t="0" r="0" b="0"/>
          <a:pathLst>
            <a:path>
              <a:moveTo>
                <a:pt x="0" y="699148"/>
              </a:moveTo>
              <a:lnTo>
                <a:pt x="73382" y="699148"/>
              </a:lnTo>
              <a:lnTo>
                <a:pt x="73382" y="0"/>
              </a:lnTo>
              <a:lnTo>
                <a:pt x="146765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2908657" y="4457720"/>
        <a:ext cx="35719" cy="35719"/>
      </dsp:txXfrm>
    </dsp:sp>
    <dsp:sp modelId="{18C6F84F-4031-48F0-9253-899F79C03AD1}">
      <dsp:nvSpPr>
        <dsp:cNvPr id="0" name=""/>
        <dsp:cNvSpPr/>
      </dsp:nvSpPr>
      <dsp:spPr>
        <a:xfrm>
          <a:off x="1972542" y="2942332"/>
          <a:ext cx="146765" cy="1882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382" y="0"/>
              </a:lnTo>
              <a:lnTo>
                <a:pt x="73382" y="1882821"/>
              </a:lnTo>
              <a:lnTo>
                <a:pt x="146765" y="1882821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1998712" y="3836530"/>
        <a:ext cx="94426" cy="94426"/>
      </dsp:txXfrm>
    </dsp:sp>
    <dsp:sp modelId="{342D8B9B-D993-4E15-B9AD-FE7477150C1F}">
      <dsp:nvSpPr>
        <dsp:cNvPr id="0" name=""/>
        <dsp:cNvSpPr/>
      </dsp:nvSpPr>
      <dsp:spPr>
        <a:xfrm>
          <a:off x="2853134" y="3566687"/>
          <a:ext cx="146765" cy="279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382" y="0"/>
              </a:lnTo>
              <a:lnTo>
                <a:pt x="73382" y="279659"/>
              </a:lnTo>
              <a:lnTo>
                <a:pt x="146765" y="279659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2918621" y="3698621"/>
        <a:ext cx="15791" cy="15791"/>
      </dsp:txXfrm>
    </dsp:sp>
    <dsp:sp modelId="{77447689-B1CA-4AC9-B8BA-87F1924FE9BE}">
      <dsp:nvSpPr>
        <dsp:cNvPr id="0" name=""/>
        <dsp:cNvSpPr/>
      </dsp:nvSpPr>
      <dsp:spPr>
        <a:xfrm>
          <a:off x="2853134" y="3520967"/>
          <a:ext cx="146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6765" y="4572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2922848" y="3563018"/>
        <a:ext cx="7338" cy="7338"/>
      </dsp:txXfrm>
    </dsp:sp>
    <dsp:sp modelId="{3F7613B3-3DD3-4085-B1B9-3137C1D640E9}">
      <dsp:nvSpPr>
        <dsp:cNvPr id="0" name=""/>
        <dsp:cNvSpPr/>
      </dsp:nvSpPr>
      <dsp:spPr>
        <a:xfrm>
          <a:off x="2853134" y="3287027"/>
          <a:ext cx="146765" cy="279659"/>
        </a:xfrm>
        <a:custGeom>
          <a:avLst/>
          <a:gdLst/>
          <a:ahLst/>
          <a:cxnLst/>
          <a:rect l="0" t="0" r="0" b="0"/>
          <a:pathLst>
            <a:path>
              <a:moveTo>
                <a:pt x="0" y="279659"/>
              </a:moveTo>
              <a:lnTo>
                <a:pt x="73382" y="279659"/>
              </a:lnTo>
              <a:lnTo>
                <a:pt x="73382" y="0"/>
              </a:lnTo>
              <a:lnTo>
                <a:pt x="146765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2918621" y="3418961"/>
        <a:ext cx="15791" cy="15791"/>
      </dsp:txXfrm>
    </dsp:sp>
    <dsp:sp modelId="{CEA1E0D9-B738-4D9D-B2B4-63FD9400A4ED}">
      <dsp:nvSpPr>
        <dsp:cNvPr id="0" name=""/>
        <dsp:cNvSpPr/>
      </dsp:nvSpPr>
      <dsp:spPr>
        <a:xfrm>
          <a:off x="1972542" y="2942332"/>
          <a:ext cx="146765" cy="624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382" y="0"/>
              </a:lnTo>
              <a:lnTo>
                <a:pt x="73382" y="624354"/>
              </a:lnTo>
              <a:lnTo>
                <a:pt x="146765" y="624354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2029891" y="3238475"/>
        <a:ext cx="32068" cy="32068"/>
      </dsp:txXfrm>
    </dsp:sp>
    <dsp:sp modelId="{7D8F1CB2-D8AB-4BFE-A039-B078E7FB8D7E}">
      <dsp:nvSpPr>
        <dsp:cNvPr id="0" name=""/>
        <dsp:cNvSpPr/>
      </dsp:nvSpPr>
      <dsp:spPr>
        <a:xfrm>
          <a:off x="2853134" y="2961648"/>
          <a:ext cx="146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6765" y="4572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2922848" y="3003699"/>
        <a:ext cx="7338" cy="7338"/>
      </dsp:txXfrm>
    </dsp:sp>
    <dsp:sp modelId="{6C270208-5FCB-4D02-8073-FDEE647AEE9F}">
      <dsp:nvSpPr>
        <dsp:cNvPr id="0" name=""/>
        <dsp:cNvSpPr/>
      </dsp:nvSpPr>
      <dsp:spPr>
        <a:xfrm>
          <a:off x="1972542" y="2896612"/>
          <a:ext cx="146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382" y="45720"/>
              </a:lnTo>
              <a:lnTo>
                <a:pt x="73382" y="110755"/>
              </a:lnTo>
              <a:lnTo>
                <a:pt x="146765" y="110755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2041912" y="2938319"/>
        <a:ext cx="8026" cy="8026"/>
      </dsp:txXfrm>
    </dsp:sp>
    <dsp:sp modelId="{2D09E3CE-2505-4E65-AC64-07BCBAACED07}">
      <dsp:nvSpPr>
        <dsp:cNvPr id="0" name=""/>
        <dsp:cNvSpPr/>
      </dsp:nvSpPr>
      <dsp:spPr>
        <a:xfrm>
          <a:off x="2853134" y="2587879"/>
          <a:ext cx="146765" cy="139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382" y="0"/>
              </a:lnTo>
              <a:lnTo>
                <a:pt x="73382" y="139829"/>
              </a:lnTo>
              <a:lnTo>
                <a:pt x="146765" y="139829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2921449" y="2652726"/>
        <a:ext cx="10135" cy="10135"/>
      </dsp:txXfrm>
    </dsp:sp>
    <dsp:sp modelId="{4600F936-CA4A-45F1-9D22-F1604B46B584}">
      <dsp:nvSpPr>
        <dsp:cNvPr id="0" name=""/>
        <dsp:cNvSpPr/>
      </dsp:nvSpPr>
      <dsp:spPr>
        <a:xfrm>
          <a:off x="2853134" y="2448049"/>
          <a:ext cx="146765" cy="139829"/>
        </a:xfrm>
        <a:custGeom>
          <a:avLst/>
          <a:gdLst/>
          <a:ahLst/>
          <a:cxnLst/>
          <a:rect l="0" t="0" r="0" b="0"/>
          <a:pathLst>
            <a:path>
              <a:moveTo>
                <a:pt x="0" y="139829"/>
              </a:moveTo>
              <a:lnTo>
                <a:pt x="73382" y="139829"/>
              </a:lnTo>
              <a:lnTo>
                <a:pt x="73382" y="0"/>
              </a:lnTo>
              <a:lnTo>
                <a:pt x="146765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2921449" y="2512896"/>
        <a:ext cx="10135" cy="10135"/>
      </dsp:txXfrm>
    </dsp:sp>
    <dsp:sp modelId="{98C731A0-1002-4744-A65C-E77E9674E95B}">
      <dsp:nvSpPr>
        <dsp:cNvPr id="0" name=""/>
        <dsp:cNvSpPr/>
      </dsp:nvSpPr>
      <dsp:spPr>
        <a:xfrm>
          <a:off x="1972542" y="2587879"/>
          <a:ext cx="146765" cy="354453"/>
        </a:xfrm>
        <a:custGeom>
          <a:avLst/>
          <a:gdLst/>
          <a:ahLst/>
          <a:cxnLst/>
          <a:rect l="0" t="0" r="0" b="0"/>
          <a:pathLst>
            <a:path>
              <a:moveTo>
                <a:pt x="0" y="354453"/>
              </a:moveTo>
              <a:lnTo>
                <a:pt x="73382" y="354453"/>
              </a:lnTo>
              <a:lnTo>
                <a:pt x="73382" y="0"/>
              </a:lnTo>
              <a:lnTo>
                <a:pt x="146765" y="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2036334" y="2755515"/>
        <a:ext cx="19181" cy="19181"/>
      </dsp:txXfrm>
    </dsp:sp>
    <dsp:sp modelId="{AEC275F2-4769-4A8E-BF51-479E026F3010}">
      <dsp:nvSpPr>
        <dsp:cNvPr id="0" name=""/>
        <dsp:cNvSpPr/>
      </dsp:nvSpPr>
      <dsp:spPr>
        <a:xfrm>
          <a:off x="2853134" y="1876131"/>
          <a:ext cx="146765" cy="264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382" y="0"/>
              </a:lnTo>
              <a:lnTo>
                <a:pt x="73382" y="264454"/>
              </a:lnTo>
              <a:lnTo>
                <a:pt x="146765" y="264454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2918955" y="2000797"/>
        <a:ext cx="15122" cy="15122"/>
      </dsp:txXfrm>
    </dsp:sp>
    <dsp:sp modelId="{DC2CF23C-8CE7-4AD3-974D-851CD610A8E1}">
      <dsp:nvSpPr>
        <dsp:cNvPr id="0" name=""/>
        <dsp:cNvSpPr/>
      </dsp:nvSpPr>
      <dsp:spPr>
        <a:xfrm>
          <a:off x="2853134" y="1757705"/>
          <a:ext cx="146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18425"/>
              </a:moveTo>
              <a:lnTo>
                <a:pt x="73382" y="118425"/>
              </a:lnTo>
              <a:lnTo>
                <a:pt x="73382" y="45720"/>
              </a:lnTo>
              <a:lnTo>
                <a:pt x="146765" y="4572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2922422" y="1799330"/>
        <a:ext cx="8189" cy="8189"/>
      </dsp:txXfrm>
    </dsp:sp>
    <dsp:sp modelId="{6CD476E9-5E7D-4427-B174-74B369D69758}">
      <dsp:nvSpPr>
        <dsp:cNvPr id="0" name=""/>
        <dsp:cNvSpPr/>
      </dsp:nvSpPr>
      <dsp:spPr>
        <a:xfrm>
          <a:off x="2853134" y="1523766"/>
          <a:ext cx="146765" cy="352365"/>
        </a:xfrm>
        <a:custGeom>
          <a:avLst/>
          <a:gdLst/>
          <a:ahLst/>
          <a:cxnLst/>
          <a:rect l="0" t="0" r="0" b="0"/>
          <a:pathLst>
            <a:path>
              <a:moveTo>
                <a:pt x="0" y="352365"/>
              </a:moveTo>
              <a:lnTo>
                <a:pt x="73382" y="352365"/>
              </a:lnTo>
              <a:lnTo>
                <a:pt x="73382" y="0"/>
              </a:lnTo>
              <a:lnTo>
                <a:pt x="146765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2916974" y="1690406"/>
        <a:ext cx="19085" cy="19085"/>
      </dsp:txXfrm>
    </dsp:sp>
    <dsp:sp modelId="{D29C62D0-BD44-4FF0-92C3-746914DB8B2D}">
      <dsp:nvSpPr>
        <dsp:cNvPr id="0" name=""/>
        <dsp:cNvSpPr/>
      </dsp:nvSpPr>
      <dsp:spPr>
        <a:xfrm>
          <a:off x="1972542" y="1876131"/>
          <a:ext cx="146765" cy="1066201"/>
        </a:xfrm>
        <a:custGeom>
          <a:avLst/>
          <a:gdLst/>
          <a:ahLst/>
          <a:cxnLst/>
          <a:rect l="0" t="0" r="0" b="0"/>
          <a:pathLst>
            <a:path>
              <a:moveTo>
                <a:pt x="0" y="1066201"/>
              </a:moveTo>
              <a:lnTo>
                <a:pt x="73382" y="1066201"/>
              </a:lnTo>
              <a:lnTo>
                <a:pt x="73382" y="0"/>
              </a:lnTo>
              <a:lnTo>
                <a:pt x="146765" y="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2019019" y="2382325"/>
        <a:ext cx="53812" cy="53812"/>
      </dsp:txXfrm>
    </dsp:sp>
    <dsp:sp modelId="{B8CB8F3A-5D04-4F8A-9660-69902628B5C2}">
      <dsp:nvSpPr>
        <dsp:cNvPr id="0" name=""/>
        <dsp:cNvSpPr/>
      </dsp:nvSpPr>
      <dsp:spPr>
        <a:xfrm>
          <a:off x="4708320" y="2131904"/>
          <a:ext cx="146765" cy="139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382" y="0"/>
              </a:lnTo>
              <a:lnTo>
                <a:pt x="73382" y="139829"/>
              </a:lnTo>
              <a:lnTo>
                <a:pt x="146765" y="139829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4776635" y="2196751"/>
        <a:ext cx="10135" cy="10135"/>
      </dsp:txXfrm>
    </dsp:sp>
    <dsp:sp modelId="{DFE71BEB-E1A8-43FD-93E4-5D40176C2F9A}">
      <dsp:nvSpPr>
        <dsp:cNvPr id="0" name=""/>
        <dsp:cNvSpPr/>
      </dsp:nvSpPr>
      <dsp:spPr>
        <a:xfrm>
          <a:off x="4708320" y="1992074"/>
          <a:ext cx="146765" cy="139829"/>
        </a:xfrm>
        <a:custGeom>
          <a:avLst/>
          <a:gdLst/>
          <a:ahLst/>
          <a:cxnLst/>
          <a:rect l="0" t="0" r="0" b="0"/>
          <a:pathLst>
            <a:path>
              <a:moveTo>
                <a:pt x="0" y="139829"/>
              </a:moveTo>
              <a:lnTo>
                <a:pt x="73382" y="139829"/>
              </a:lnTo>
              <a:lnTo>
                <a:pt x="73382" y="0"/>
              </a:lnTo>
              <a:lnTo>
                <a:pt x="146765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4776635" y="2056921"/>
        <a:ext cx="10135" cy="10135"/>
      </dsp:txXfrm>
    </dsp:sp>
    <dsp:sp modelId="{6B9B8C29-0449-450B-9437-F9494CE3E2F5}">
      <dsp:nvSpPr>
        <dsp:cNvPr id="0" name=""/>
        <dsp:cNvSpPr/>
      </dsp:nvSpPr>
      <dsp:spPr>
        <a:xfrm>
          <a:off x="3827729" y="1244106"/>
          <a:ext cx="146765" cy="887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382" y="0"/>
              </a:lnTo>
              <a:lnTo>
                <a:pt x="73382" y="887797"/>
              </a:lnTo>
              <a:lnTo>
                <a:pt x="146765" y="887797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3878615" y="1665509"/>
        <a:ext cx="44992" cy="44992"/>
      </dsp:txXfrm>
    </dsp:sp>
    <dsp:sp modelId="{28180B45-C3AB-45AF-880B-76BFC948BFED}">
      <dsp:nvSpPr>
        <dsp:cNvPr id="0" name=""/>
        <dsp:cNvSpPr/>
      </dsp:nvSpPr>
      <dsp:spPr>
        <a:xfrm>
          <a:off x="3827729" y="1188578"/>
          <a:ext cx="146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5528"/>
              </a:moveTo>
              <a:lnTo>
                <a:pt x="73382" y="55528"/>
              </a:lnTo>
              <a:lnTo>
                <a:pt x="73382" y="45720"/>
              </a:lnTo>
              <a:lnTo>
                <a:pt x="146765" y="4572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3897434" y="1230621"/>
        <a:ext cx="7354" cy="7354"/>
      </dsp:txXfrm>
    </dsp:sp>
    <dsp:sp modelId="{5A4C55CF-DDE9-47DA-BF47-24CB97472C24}">
      <dsp:nvSpPr>
        <dsp:cNvPr id="0" name=""/>
        <dsp:cNvSpPr/>
      </dsp:nvSpPr>
      <dsp:spPr>
        <a:xfrm>
          <a:off x="4708320" y="954639"/>
          <a:ext cx="146765" cy="704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382" y="0"/>
              </a:lnTo>
              <a:lnTo>
                <a:pt x="73382" y="704907"/>
              </a:lnTo>
              <a:lnTo>
                <a:pt x="146765" y="704907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4763702" y="1289092"/>
        <a:ext cx="36001" cy="36001"/>
      </dsp:txXfrm>
    </dsp:sp>
    <dsp:sp modelId="{2D0E2D9D-6F24-49B1-AF57-3BDF981CE6DC}">
      <dsp:nvSpPr>
        <dsp:cNvPr id="0" name=""/>
        <dsp:cNvSpPr/>
      </dsp:nvSpPr>
      <dsp:spPr>
        <a:xfrm>
          <a:off x="4904024" y="954639"/>
          <a:ext cx="684887" cy="328496"/>
        </a:xfrm>
        <a:custGeom>
          <a:avLst/>
          <a:gdLst/>
          <a:ahLst/>
          <a:cxnLst/>
          <a:rect l="0" t="0" r="0" b="0"/>
          <a:pathLst>
            <a:path>
              <a:moveTo>
                <a:pt x="684887" y="0"/>
              </a:moveTo>
              <a:lnTo>
                <a:pt x="0" y="328496"/>
              </a:lnTo>
            </a:path>
          </a:pathLst>
        </a:custGeom>
        <a:noFill/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5227478" y="1099897"/>
        <a:ext cx="37979" cy="37979"/>
      </dsp:txXfrm>
    </dsp:sp>
    <dsp:sp modelId="{ADD12472-01D7-4664-B8A9-03064EB05D23}">
      <dsp:nvSpPr>
        <dsp:cNvPr id="0" name=""/>
        <dsp:cNvSpPr/>
      </dsp:nvSpPr>
      <dsp:spPr>
        <a:xfrm>
          <a:off x="4708320" y="908919"/>
          <a:ext cx="146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6765" y="4572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4778034" y="950970"/>
        <a:ext cx="7338" cy="7338"/>
      </dsp:txXfrm>
    </dsp:sp>
    <dsp:sp modelId="{C31F86DF-03E1-45B4-8102-217FB4AC44E6}">
      <dsp:nvSpPr>
        <dsp:cNvPr id="0" name=""/>
        <dsp:cNvSpPr/>
      </dsp:nvSpPr>
      <dsp:spPr>
        <a:xfrm>
          <a:off x="4708320" y="674979"/>
          <a:ext cx="146765" cy="279659"/>
        </a:xfrm>
        <a:custGeom>
          <a:avLst/>
          <a:gdLst/>
          <a:ahLst/>
          <a:cxnLst/>
          <a:rect l="0" t="0" r="0" b="0"/>
          <a:pathLst>
            <a:path>
              <a:moveTo>
                <a:pt x="0" y="279659"/>
              </a:moveTo>
              <a:lnTo>
                <a:pt x="73382" y="279659"/>
              </a:lnTo>
              <a:lnTo>
                <a:pt x="73382" y="0"/>
              </a:lnTo>
              <a:lnTo>
                <a:pt x="146765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4773807" y="806913"/>
        <a:ext cx="15791" cy="15791"/>
      </dsp:txXfrm>
    </dsp:sp>
    <dsp:sp modelId="{9A1189BE-361A-487F-80E6-5317AC7EDC18}">
      <dsp:nvSpPr>
        <dsp:cNvPr id="0" name=""/>
        <dsp:cNvSpPr/>
      </dsp:nvSpPr>
      <dsp:spPr>
        <a:xfrm>
          <a:off x="3827729" y="954639"/>
          <a:ext cx="146765" cy="289467"/>
        </a:xfrm>
        <a:custGeom>
          <a:avLst/>
          <a:gdLst/>
          <a:ahLst/>
          <a:cxnLst/>
          <a:rect l="0" t="0" r="0" b="0"/>
          <a:pathLst>
            <a:path>
              <a:moveTo>
                <a:pt x="0" y="289467"/>
              </a:moveTo>
              <a:lnTo>
                <a:pt x="73382" y="289467"/>
              </a:lnTo>
              <a:lnTo>
                <a:pt x="73382" y="0"/>
              </a:lnTo>
              <a:lnTo>
                <a:pt x="146765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3892998" y="1091259"/>
        <a:ext cx="16227" cy="16227"/>
      </dsp:txXfrm>
    </dsp:sp>
    <dsp:sp modelId="{84E22835-FA75-410D-BA38-82EC1B75B2C0}">
      <dsp:nvSpPr>
        <dsp:cNvPr id="0" name=""/>
        <dsp:cNvSpPr/>
      </dsp:nvSpPr>
      <dsp:spPr>
        <a:xfrm>
          <a:off x="2853134" y="779852"/>
          <a:ext cx="146765" cy="464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382" y="0"/>
              </a:lnTo>
              <a:lnTo>
                <a:pt x="73382" y="464254"/>
              </a:lnTo>
              <a:lnTo>
                <a:pt x="146765" y="464254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2914344" y="999806"/>
        <a:ext cx="24345" cy="24345"/>
      </dsp:txXfrm>
    </dsp:sp>
    <dsp:sp modelId="{58324B6E-B0E3-413D-A3FD-4EA0FA0DF678}">
      <dsp:nvSpPr>
        <dsp:cNvPr id="0" name=""/>
        <dsp:cNvSpPr/>
      </dsp:nvSpPr>
      <dsp:spPr>
        <a:xfrm>
          <a:off x="2853134" y="734132"/>
          <a:ext cx="146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382" y="45720"/>
              </a:lnTo>
              <a:lnTo>
                <a:pt x="73382" y="80677"/>
              </a:lnTo>
              <a:lnTo>
                <a:pt x="146765" y="80677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2922745" y="776080"/>
        <a:ext cx="7543" cy="7543"/>
      </dsp:txXfrm>
    </dsp:sp>
    <dsp:sp modelId="{17997E1A-BB31-44EC-BAFD-C04A30C01CD2}">
      <dsp:nvSpPr>
        <dsp:cNvPr id="0" name=""/>
        <dsp:cNvSpPr/>
      </dsp:nvSpPr>
      <dsp:spPr>
        <a:xfrm>
          <a:off x="2853134" y="535150"/>
          <a:ext cx="146765" cy="244701"/>
        </a:xfrm>
        <a:custGeom>
          <a:avLst/>
          <a:gdLst/>
          <a:ahLst/>
          <a:cxnLst/>
          <a:rect l="0" t="0" r="0" b="0"/>
          <a:pathLst>
            <a:path>
              <a:moveTo>
                <a:pt x="0" y="244701"/>
              </a:moveTo>
              <a:lnTo>
                <a:pt x="73382" y="244701"/>
              </a:lnTo>
              <a:lnTo>
                <a:pt x="73382" y="0"/>
              </a:lnTo>
              <a:lnTo>
                <a:pt x="146765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2919383" y="650367"/>
        <a:ext cx="14267" cy="14267"/>
      </dsp:txXfrm>
    </dsp:sp>
    <dsp:sp modelId="{33843A4F-6E3C-451D-8D51-CAD2FC5FB758}">
      <dsp:nvSpPr>
        <dsp:cNvPr id="0" name=""/>
        <dsp:cNvSpPr/>
      </dsp:nvSpPr>
      <dsp:spPr>
        <a:xfrm>
          <a:off x="3827729" y="255490"/>
          <a:ext cx="146765" cy="139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382" y="0"/>
              </a:lnTo>
              <a:lnTo>
                <a:pt x="73382" y="139829"/>
              </a:lnTo>
              <a:lnTo>
                <a:pt x="146765" y="139829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3896044" y="320337"/>
        <a:ext cx="10135" cy="10135"/>
      </dsp:txXfrm>
    </dsp:sp>
    <dsp:sp modelId="{A811C5CC-2D26-42D3-B96C-D09E7CB7D823}">
      <dsp:nvSpPr>
        <dsp:cNvPr id="0" name=""/>
        <dsp:cNvSpPr/>
      </dsp:nvSpPr>
      <dsp:spPr>
        <a:xfrm>
          <a:off x="3827729" y="115660"/>
          <a:ext cx="146765" cy="139829"/>
        </a:xfrm>
        <a:custGeom>
          <a:avLst/>
          <a:gdLst/>
          <a:ahLst/>
          <a:cxnLst/>
          <a:rect l="0" t="0" r="0" b="0"/>
          <a:pathLst>
            <a:path>
              <a:moveTo>
                <a:pt x="0" y="139829"/>
              </a:moveTo>
              <a:lnTo>
                <a:pt x="73382" y="139829"/>
              </a:lnTo>
              <a:lnTo>
                <a:pt x="73382" y="0"/>
              </a:lnTo>
              <a:lnTo>
                <a:pt x="146765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3896044" y="180507"/>
        <a:ext cx="10135" cy="10135"/>
      </dsp:txXfrm>
    </dsp:sp>
    <dsp:sp modelId="{8FBCEDDA-D230-468C-A599-48F1B97CC55B}">
      <dsp:nvSpPr>
        <dsp:cNvPr id="0" name=""/>
        <dsp:cNvSpPr/>
      </dsp:nvSpPr>
      <dsp:spPr>
        <a:xfrm>
          <a:off x="2853134" y="255490"/>
          <a:ext cx="146765" cy="524361"/>
        </a:xfrm>
        <a:custGeom>
          <a:avLst/>
          <a:gdLst/>
          <a:ahLst/>
          <a:cxnLst/>
          <a:rect l="0" t="0" r="0" b="0"/>
          <a:pathLst>
            <a:path>
              <a:moveTo>
                <a:pt x="0" y="524361"/>
              </a:moveTo>
              <a:lnTo>
                <a:pt x="73382" y="524361"/>
              </a:lnTo>
              <a:lnTo>
                <a:pt x="73382" y="0"/>
              </a:lnTo>
              <a:lnTo>
                <a:pt x="146765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2912904" y="504058"/>
        <a:ext cx="27225" cy="27225"/>
      </dsp:txXfrm>
    </dsp:sp>
    <dsp:sp modelId="{F3F3EECF-2538-49BB-B462-B8D8C9C29FF8}">
      <dsp:nvSpPr>
        <dsp:cNvPr id="0" name=""/>
        <dsp:cNvSpPr/>
      </dsp:nvSpPr>
      <dsp:spPr>
        <a:xfrm>
          <a:off x="1972542" y="779852"/>
          <a:ext cx="146765" cy="2162480"/>
        </a:xfrm>
        <a:custGeom>
          <a:avLst/>
          <a:gdLst/>
          <a:ahLst/>
          <a:cxnLst/>
          <a:rect l="0" t="0" r="0" b="0"/>
          <a:pathLst>
            <a:path>
              <a:moveTo>
                <a:pt x="0" y="2162480"/>
              </a:moveTo>
              <a:lnTo>
                <a:pt x="73382" y="2162480"/>
              </a:lnTo>
              <a:lnTo>
                <a:pt x="73382" y="0"/>
              </a:lnTo>
              <a:lnTo>
                <a:pt x="146765" y="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700" kern="1200"/>
        </a:p>
      </dsp:txBody>
      <dsp:txXfrm>
        <a:off x="1991739" y="1806906"/>
        <a:ext cx="108372" cy="108372"/>
      </dsp:txXfrm>
    </dsp:sp>
    <dsp:sp modelId="{7FD2EC98-7BD1-4451-95C4-B3E96D1F446F}">
      <dsp:nvSpPr>
        <dsp:cNvPr id="0" name=""/>
        <dsp:cNvSpPr/>
      </dsp:nvSpPr>
      <dsp:spPr>
        <a:xfrm rot="16200000">
          <a:off x="1271922" y="2830469"/>
          <a:ext cx="1177513" cy="22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Bot </a:t>
          </a:r>
          <a:r>
            <a:rPr lang="de-AT" sz="1200" kern="1200" dirty="0" err="1"/>
            <a:t>Behavior</a:t>
          </a:r>
          <a:endParaRPr lang="de-AT" sz="1200" kern="1200" dirty="0"/>
        </a:p>
      </dsp:txBody>
      <dsp:txXfrm>
        <a:off x="1271922" y="2830469"/>
        <a:ext cx="1177513" cy="223727"/>
      </dsp:txXfrm>
    </dsp:sp>
    <dsp:sp modelId="{AEC741B6-CEF8-4455-84D7-217DA5AAD4CE}">
      <dsp:nvSpPr>
        <dsp:cNvPr id="0" name=""/>
        <dsp:cNvSpPr/>
      </dsp:nvSpPr>
      <dsp:spPr>
        <a:xfrm>
          <a:off x="2119308" y="667988"/>
          <a:ext cx="733826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1" kern="1200" dirty="0"/>
            <a:t>MEV</a:t>
          </a:r>
        </a:p>
      </dsp:txBody>
      <dsp:txXfrm>
        <a:off x="2119308" y="667988"/>
        <a:ext cx="733826" cy="223727"/>
      </dsp:txXfrm>
    </dsp:sp>
    <dsp:sp modelId="{66009E03-09DE-484C-A592-D38CE99953DC}">
      <dsp:nvSpPr>
        <dsp:cNvPr id="0" name=""/>
        <dsp:cNvSpPr/>
      </dsp:nvSpPr>
      <dsp:spPr>
        <a:xfrm>
          <a:off x="2999899" y="143626"/>
          <a:ext cx="827829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Arbitrage</a:t>
          </a:r>
        </a:p>
      </dsp:txBody>
      <dsp:txXfrm>
        <a:off x="2999899" y="143626"/>
        <a:ext cx="827829" cy="223727"/>
      </dsp:txXfrm>
    </dsp:sp>
    <dsp:sp modelId="{3149B27A-8FD7-4D33-803A-4593F49A87CC}">
      <dsp:nvSpPr>
        <dsp:cNvPr id="0" name=""/>
        <dsp:cNvSpPr/>
      </dsp:nvSpPr>
      <dsp:spPr>
        <a:xfrm>
          <a:off x="3974494" y="3797"/>
          <a:ext cx="733826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Statistical Arbitrage</a:t>
          </a:r>
        </a:p>
      </dsp:txBody>
      <dsp:txXfrm>
        <a:off x="3974494" y="3797"/>
        <a:ext cx="733826" cy="223727"/>
      </dsp:txXfrm>
    </dsp:sp>
    <dsp:sp modelId="{8D02B8EE-65EB-4B83-B7F5-43E6BB6F8CA4}">
      <dsp:nvSpPr>
        <dsp:cNvPr id="0" name=""/>
        <dsp:cNvSpPr/>
      </dsp:nvSpPr>
      <dsp:spPr>
        <a:xfrm>
          <a:off x="3974494" y="283456"/>
          <a:ext cx="733826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 err="1"/>
            <a:t>Atomic</a:t>
          </a:r>
          <a:r>
            <a:rPr lang="de-AT" sz="700" kern="1200" dirty="0"/>
            <a:t> Arbitrage</a:t>
          </a:r>
        </a:p>
      </dsp:txBody>
      <dsp:txXfrm>
        <a:off x="3974494" y="283456"/>
        <a:ext cx="733826" cy="223727"/>
      </dsp:txXfrm>
    </dsp:sp>
    <dsp:sp modelId="{574AAB24-3886-45CF-9304-1550214A09B7}">
      <dsp:nvSpPr>
        <dsp:cNvPr id="0" name=""/>
        <dsp:cNvSpPr/>
      </dsp:nvSpPr>
      <dsp:spPr>
        <a:xfrm>
          <a:off x="2999899" y="423286"/>
          <a:ext cx="827829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Sandwich</a:t>
          </a:r>
        </a:p>
      </dsp:txBody>
      <dsp:txXfrm>
        <a:off x="2999899" y="423286"/>
        <a:ext cx="827829" cy="223727"/>
      </dsp:txXfrm>
    </dsp:sp>
    <dsp:sp modelId="{61A7913B-F6B2-42A7-8BA7-ECB64BE2D6B9}">
      <dsp:nvSpPr>
        <dsp:cNvPr id="0" name=""/>
        <dsp:cNvSpPr/>
      </dsp:nvSpPr>
      <dsp:spPr>
        <a:xfrm>
          <a:off x="2999899" y="702945"/>
          <a:ext cx="835519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Liquidation</a:t>
          </a:r>
        </a:p>
      </dsp:txBody>
      <dsp:txXfrm>
        <a:off x="2999899" y="702945"/>
        <a:ext cx="835519" cy="223727"/>
      </dsp:txXfrm>
    </dsp:sp>
    <dsp:sp modelId="{1F3166A0-91AD-488D-9F5C-E91C7CA990C8}">
      <dsp:nvSpPr>
        <dsp:cNvPr id="0" name=""/>
        <dsp:cNvSpPr/>
      </dsp:nvSpPr>
      <dsp:spPr>
        <a:xfrm>
          <a:off x="2999899" y="1132243"/>
          <a:ext cx="827829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Long Tail</a:t>
          </a:r>
        </a:p>
      </dsp:txBody>
      <dsp:txXfrm>
        <a:off x="2999899" y="1132243"/>
        <a:ext cx="827829" cy="223727"/>
      </dsp:txXfrm>
    </dsp:sp>
    <dsp:sp modelId="{27814BB0-753A-422B-A66C-2B5CC32359A2}">
      <dsp:nvSpPr>
        <dsp:cNvPr id="0" name=""/>
        <dsp:cNvSpPr/>
      </dsp:nvSpPr>
      <dsp:spPr>
        <a:xfrm>
          <a:off x="3974494" y="842775"/>
          <a:ext cx="733826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Front-Running</a:t>
          </a:r>
        </a:p>
      </dsp:txBody>
      <dsp:txXfrm>
        <a:off x="3974494" y="842775"/>
        <a:ext cx="733826" cy="223727"/>
      </dsp:txXfrm>
    </dsp:sp>
    <dsp:sp modelId="{8AF71886-431C-48F8-9E18-161A8464D3F2}">
      <dsp:nvSpPr>
        <dsp:cNvPr id="0" name=""/>
        <dsp:cNvSpPr/>
      </dsp:nvSpPr>
      <dsp:spPr>
        <a:xfrm>
          <a:off x="4855086" y="563116"/>
          <a:ext cx="733826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Insertion</a:t>
          </a:r>
        </a:p>
      </dsp:txBody>
      <dsp:txXfrm>
        <a:off x="4855086" y="563116"/>
        <a:ext cx="733826" cy="223727"/>
      </dsp:txXfrm>
    </dsp:sp>
    <dsp:sp modelId="{AC8B34B0-A611-4534-8A37-60D822B426DF}">
      <dsp:nvSpPr>
        <dsp:cNvPr id="0" name=""/>
        <dsp:cNvSpPr/>
      </dsp:nvSpPr>
      <dsp:spPr>
        <a:xfrm>
          <a:off x="4855086" y="842775"/>
          <a:ext cx="733826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 err="1"/>
            <a:t>Displacement</a:t>
          </a:r>
          <a:endParaRPr lang="de-AT" sz="700" kern="1200" dirty="0"/>
        </a:p>
      </dsp:txBody>
      <dsp:txXfrm>
        <a:off x="4855086" y="842775"/>
        <a:ext cx="733826" cy="223727"/>
      </dsp:txXfrm>
    </dsp:sp>
    <dsp:sp modelId="{A9473678-1F25-4607-B8DB-2C0EE3AFBF73}">
      <dsp:nvSpPr>
        <dsp:cNvPr id="0" name=""/>
        <dsp:cNvSpPr/>
      </dsp:nvSpPr>
      <dsp:spPr>
        <a:xfrm>
          <a:off x="4904024" y="1108703"/>
          <a:ext cx="643506" cy="348865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 err="1"/>
            <a:t>Generalized</a:t>
          </a:r>
          <a:endParaRPr lang="de-AT" sz="700" kern="1200" dirty="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Front-Running</a:t>
          </a:r>
        </a:p>
      </dsp:txBody>
      <dsp:txXfrm>
        <a:off x="4904024" y="1108703"/>
        <a:ext cx="643506" cy="348865"/>
      </dsp:txXfrm>
    </dsp:sp>
    <dsp:sp modelId="{6B3C6D8C-B9A5-4E77-9773-5E2E62F2B3AE}">
      <dsp:nvSpPr>
        <dsp:cNvPr id="0" name=""/>
        <dsp:cNvSpPr/>
      </dsp:nvSpPr>
      <dsp:spPr>
        <a:xfrm>
          <a:off x="4855086" y="1547682"/>
          <a:ext cx="733826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Suppression</a:t>
          </a:r>
        </a:p>
      </dsp:txBody>
      <dsp:txXfrm>
        <a:off x="4855086" y="1547682"/>
        <a:ext cx="733826" cy="223727"/>
      </dsp:txXfrm>
    </dsp:sp>
    <dsp:sp modelId="{0E10FA3C-6691-47BB-9E7C-EEB80B5036E7}">
      <dsp:nvSpPr>
        <dsp:cNvPr id="0" name=""/>
        <dsp:cNvSpPr/>
      </dsp:nvSpPr>
      <dsp:spPr>
        <a:xfrm>
          <a:off x="3974494" y="1122434"/>
          <a:ext cx="733826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 err="1"/>
            <a:t>Generalized</a:t>
          </a:r>
          <a:r>
            <a:rPr lang="de-AT" sz="700" kern="1200" dirty="0"/>
            <a:t> </a:t>
          </a:r>
          <a:r>
            <a:rPr lang="de-AT" sz="700" kern="1200" dirty="0" err="1"/>
            <a:t>Searching</a:t>
          </a:r>
          <a:endParaRPr lang="de-AT" sz="700" kern="1200" dirty="0"/>
        </a:p>
      </dsp:txBody>
      <dsp:txXfrm>
        <a:off x="3974494" y="1122434"/>
        <a:ext cx="733826" cy="223727"/>
      </dsp:txXfrm>
    </dsp:sp>
    <dsp:sp modelId="{9FF0713A-5F84-48EB-94DB-89D3557228E2}">
      <dsp:nvSpPr>
        <dsp:cNvPr id="0" name=""/>
        <dsp:cNvSpPr/>
      </dsp:nvSpPr>
      <dsp:spPr>
        <a:xfrm>
          <a:off x="3974494" y="2020040"/>
          <a:ext cx="733826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Sniping</a:t>
          </a:r>
        </a:p>
      </dsp:txBody>
      <dsp:txXfrm>
        <a:off x="3974494" y="2020040"/>
        <a:ext cx="733826" cy="223727"/>
      </dsp:txXfrm>
    </dsp:sp>
    <dsp:sp modelId="{755D66BD-5E21-4CE0-BE1C-0E90684807AF}">
      <dsp:nvSpPr>
        <dsp:cNvPr id="0" name=""/>
        <dsp:cNvSpPr/>
      </dsp:nvSpPr>
      <dsp:spPr>
        <a:xfrm>
          <a:off x="4855086" y="1880211"/>
          <a:ext cx="733826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 err="1"/>
            <a:t>Buying</a:t>
          </a:r>
          <a:r>
            <a:rPr lang="de-AT" sz="700" kern="1200" dirty="0"/>
            <a:t> Tokens</a:t>
          </a:r>
        </a:p>
      </dsp:txBody>
      <dsp:txXfrm>
        <a:off x="4855086" y="1880211"/>
        <a:ext cx="733826" cy="223727"/>
      </dsp:txXfrm>
    </dsp:sp>
    <dsp:sp modelId="{4C6DF917-5333-4370-93C8-426FA7633225}">
      <dsp:nvSpPr>
        <dsp:cNvPr id="0" name=""/>
        <dsp:cNvSpPr/>
      </dsp:nvSpPr>
      <dsp:spPr>
        <a:xfrm>
          <a:off x="4855086" y="2159870"/>
          <a:ext cx="733826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 err="1"/>
            <a:t>Minting</a:t>
          </a:r>
          <a:r>
            <a:rPr lang="de-AT" sz="700" kern="1200" dirty="0"/>
            <a:t>/</a:t>
          </a:r>
          <a:br>
            <a:rPr lang="de-AT" sz="700" kern="1200" dirty="0"/>
          </a:br>
          <a:r>
            <a:rPr lang="de-AT" sz="700" kern="1200" dirty="0" err="1"/>
            <a:t>Buying</a:t>
          </a:r>
          <a:r>
            <a:rPr lang="de-AT" sz="700" kern="1200" dirty="0"/>
            <a:t> NFTs</a:t>
          </a:r>
        </a:p>
      </dsp:txBody>
      <dsp:txXfrm>
        <a:off x="4855086" y="2159870"/>
        <a:ext cx="733826" cy="223727"/>
      </dsp:txXfrm>
    </dsp:sp>
    <dsp:sp modelId="{3DCF926E-FECF-4B15-B419-B2553F5391CB}">
      <dsp:nvSpPr>
        <dsp:cNvPr id="0" name=""/>
        <dsp:cNvSpPr/>
      </dsp:nvSpPr>
      <dsp:spPr>
        <a:xfrm>
          <a:off x="2119308" y="1764267"/>
          <a:ext cx="733826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1" kern="1200" dirty="0"/>
            <a:t>CEX</a:t>
          </a:r>
        </a:p>
      </dsp:txBody>
      <dsp:txXfrm>
        <a:off x="2119308" y="1764267"/>
        <a:ext cx="733826" cy="223727"/>
      </dsp:txXfrm>
    </dsp:sp>
    <dsp:sp modelId="{BB5C8CD5-81AD-4FB2-9227-D383151E1CAC}">
      <dsp:nvSpPr>
        <dsp:cNvPr id="0" name=""/>
        <dsp:cNvSpPr/>
      </dsp:nvSpPr>
      <dsp:spPr>
        <a:xfrm>
          <a:off x="2999899" y="1411902"/>
          <a:ext cx="827829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Hot Wallet</a:t>
          </a:r>
        </a:p>
      </dsp:txBody>
      <dsp:txXfrm>
        <a:off x="2999899" y="1411902"/>
        <a:ext cx="827829" cy="223727"/>
      </dsp:txXfrm>
    </dsp:sp>
    <dsp:sp modelId="{22E721F0-FFF6-43A9-BD90-BEE34F227506}">
      <dsp:nvSpPr>
        <dsp:cNvPr id="0" name=""/>
        <dsp:cNvSpPr/>
      </dsp:nvSpPr>
      <dsp:spPr>
        <a:xfrm>
          <a:off x="2999899" y="1691561"/>
          <a:ext cx="827829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 err="1"/>
            <a:t>Deposit</a:t>
          </a:r>
          <a:r>
            <a:rPr lang="de-AT" sz="700" kern="1200" dirty="0"/>
            <a:t> Wallet</a:t>
          </a:r>
        </a:p>
      </dsp:txBody>
      <dsp:txXfrm>
        <a:off x="2999899" y="1691561"/>
        <a:ext cx="827829" cy="223727"/>
      </dsp:txXfrm>
    </dsp:sp>
    <dsp:sp modelId="{E0AD623D-22A6-4FAC-82A9-CBD570074E53}">
      <dsp:nvSpPr>
        <dsp:cNvPr id="0" name=""/>
        <dsp:cNvSpPr/>
      </dsp:nvSpPr>
      <dsp:spPr>
        <a:xfrm>
          <a:off x="2999899" y="2016123"/>
          <a:ext cx="827829" cy="248925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 err="1"/>
            <a:t>Residue</a:t>
          </a:r>
          <a:endParaRPr lang="de-AT" sz="700" kern="1200" dirty="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ETH </a:t>
          </a:r>
          <a:r>
            <a:rPr lang="de-AT" sz="700" kern="1200" dirty="0" err="1"/>
            <a:t>Aggregating</a:t>
          </a:r>
          <a:endParaRPr lang="de-AT" sz="700" kern="1200" dirty="0"/>
        </a:p>
      </dsp:txBody>
      <dsp:txXfrm>
        <a:off x="2999899" y="2016123"/>
        <a:ext cx="827829" cy="248925"/>
      </dsp:txXfrm>
    </dsp:sp>
    <dsp:sp modelId="{FFC83629-9009-42F4-BD6B-E2444B6D0976}">
      <dsp:nvSpPr>
        <dsp:cNvPr id="0" name=""/>
        <dsp:cNvSpPr/>
      </dsp:nvSpPr>
      <dsp:spPr>
        <a:xfrm>
          <a:off x="2119308" y="2476015"/>
          <a:ext cx="733826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1" kern="1200" dirty="0"/>
            <a:t>DEX</a:t>
          </a:r>
        </a:p>
      </dsp:txBody>
      <dsp:txXfrm>
        <a:off x="2119308" y="2476015"/>
        <a:ext cx="733826" cy="223727"/>
      </dsp:txXfrm>
    </dsp:sp>
    <dsp:sp modelId="{BE26AA0A-F8C7-4413-86B6-03C4E84C54D2}">
      <dsp:nvSpPr>
        <dsp:cNvPr id="0" name=""/>
        <dsp:cNvSpPr/>
      </dsp:nvSpPr>
      <dsp:spPr>
        <a:xfrm>
          <a:off x="2999899" y="2336185"/>
          <a:ext cx="733826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Custom Trading </a:t>
          </a:r>
          <a:r>
            <a:rPr lang="de-AT" sz="700" kern="1200" dirty="0" err="1"/>
            <a:t>Strategy</a:t>
          </a:r>
          <a:endParaRPr lang="de-AT" sz="700" kern="1200" dirty="0"/>
        </a:p>
      </dsp:txBody>
      <dsp:txXfrm>
        <a:off x="2999899" y="2336185"/>
        <a:ext cx="733826" cy="223727"/>
      </dsp:txXfrm>
    </dsp:sp>
    <dsp:sp modelId="{1FBA89E4-79E3-426A-825E-7C45ED7D48F9}">
      <dsp:nvSpPr>
        <dsp:cNvPr id="0" name=""/>
        <dsp:cNvSpPr/>
      </dsp:nvSpPr>
      <dsp:spPr>
        <a:xfrm>
          <a:off x="2999899" y="2615845"/>
          <a:ext cx="733826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 err="1"/>
            <a:t>Liquidity</a:t>
          </a:r>
          <a:r>
            <a:rPr lang="de-AT" sz="700" kern="1200" dirty="0"/>
            <a:t> Compound</a:t>
          </a:r>
        </a:p>
      </dsp:txBody>
      <dsp:txXfrm>
        <a:off x="2999899" y="2615845"/>
        <a:ext cx="733826" cy="223727"/>
      </dsp:txXfrm>
    </dsp:sp>
    <dsp:sp modelId="{5BFC6075-3C7E-4C01-8AE7-45A1E02451A9}">
      <dsp:nvSpPr>
        <dsp:cNvPr id="0" name=""/>
        <dsp:cNvSpPr/>
      </dsp:nvSpPr>
      <dsp:spPr>
        <a:xfrm>
          <a:off x="2119308" y="2895504"/>
          <a:ext cx="733826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1" kern="1200" dirty="0"/>
            <a:t>NFT</a:t>
          </a:r>
        </a:p>
      </dsp:txBody>
      <dsp:txXfrm>
        <a:off x="2119308" y="2895504"/>
        <a:ext cx="733826" cy="223727"/>
      </dsp:txXfrm>
    </dsp:sp>
    <dsp:sp modelId="{16FCE71E-B6B3-4E2E-B3F6-1DC307737A45}">
      <dsp:nvSpPr>
        <dsp:cNvPr id="0" name=""/>
        <dsp:cNvSpPr/>
      </dsp:nvSpPr>
      <dsp:spPr>
        <a:xfrm>
          <a:off x="2999899" y="2895504"/>
          <a:ext cx="827829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Parallel NFT </a:t>
          </a:r>
          <a:r>
            <a:rPr lang="de-AT" sz="700" kern="1200" dirty="0" err="1"/>
            <a:t>Minting</a:t>
          </a:r>
          <a:endParaRPr lang="de-AT" sz="700" kern="1200" dirty="0"/>
        </a:p>
      </dsp:txBody>
      <dsp:txXfrm>
        <a:off x="2999899" y="2895504"/>
        <a:ext cx="827829" cy="223727"/>
      </dsp:txXfrm>
    </dsp:sp>
    <dsp:sp modelId="{7C9D1859-749A-40A9-800B-29E6F338A865}">
      <dsp:nvSpPr>
        <dsp:cNvPr id="0" name=""/>
        <dsp:cNvSpPr/>
      </dsp:nvSpPr>
      <dsp:spPr>
        <a:xfrm>
          <a:off x="2119308" y="3454823"/>
          <a:ext cx="733826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1" kern="1200" dirty="0"/>
            <a:t>Play-</a:t>
          </a:r>
          <a:r>
            <a:rPr lang="de-AT" sz="700" b="1" kern="1200" dirty="0" err="1"/>
            <a:t>to</a:t>
          </a:r>
          <a:r>
            <a:rPr lang="de-AT" sz="700" b="1" kern="1200" dirty="0"/>
            <a:t>-</a:t>
          </a:r>
          <a:r>
            <a:rPr lang="de-AT" sz="700" b="1" kern="1200" dirty="0" err="1"/>
            <a:t>earn</a:t>
          </a:r>
          <a:endParaRPr lang="de-AT" sz="700" b="1" kern="1200" dirty="0"/>
        </a:p>
      </dsp:txBody>
      <dsp:txXfrm>
        <a:off x="2119308" y="3454823"/>
        <a:ext cx="733826" cy="223727"/>
      </dsp:txXfrm>
    </dsp:sp>
    <dsp:sp modelId="{7EB4A658-05AC-4D6A-9D57-61250DF38456}">
      <dsp:nvSpPr>
        <dsp:cNvPr id="0" name=""/>
        <dsp:cNvSpPr/>
      </dsp:nvSpPr>
      <dsp:spPr>
        <a:xfrm>
          <a:off x="2999899" y="3175163"/>
          <a:ext cx="835585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Game </a:t>
          </a:r>
          <a:r>
            <a:rPr lang="de-AT" sz="700" kern="1200" dirty="0" err="1"/>
            <a:t>Progressing</a:t>
          </a:r>
          <a:r>
            <a:rPr lang="de-AT" sz="700" kern="1200" dirty="0"/>
            <a:t> Action</a:t>
          </a:r>
        </a:p>
      </dsp:txBody>
      <dsp:txXfrm>
        <a:off x="2999899" y="3175163"/>
        <a:ext cx="835585" cy="223727"/>
      </dsp:txXfrm>
    </dsp:sp>
    <dsp:sp modelId="{39EE9668-48B8-4774-A4B6-B5ED239CEB2F}">
      <dsp:nvSpPr>
        <dsp:cNvPr id="0" name=""/>
        <dsp:cNvSpPr/>
      </dsp:nvSpPr>
      <dsp:spPr>
        <a:xfrm>
          <a:off x="2999899" y="3454823"/>
          <a:ext cx="827829" cy="223727"/>
        </a:xfrm>
        <a:prstGeom prst="rect">
          <a:avLst/>
        </a:prstGeom>
        <a:solidFill>
          <a:srgbClr val="618197"/>
        </a:solidFill>
        <a:ln w="1397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Crafting</a:t>
          </a:r>
        </a:p>
      </dsp:txBody>
      <dsp:txXfrm>
        <a:off x="2999899" y="3454823"/>
        <a:ext cx="827829" cy="223727"/>
      </dsp:txXfrm>
    </dsp:sp>
    <dsp:sp modelId="{FA7A7801-E967-492E-A5D1-B1295B8A5BAB}">
      <dsp:nvSpPr>
        <dsp:cNvPr id="0" name=""/>
        <dsp:cNvSpPr/>
      </dsp:nvSpPr>
      <dsp:spPr>
        <a:xfrm>
          <a:off x="2999899" y="3734482"/>
          <a:ext cx="827829" cy="223727"/>
        </a:xfrm>
        <a:prstGeom prst="rect">
          <a:avLst/>
        </a:prstGeom>
        <a:solidFill>
          <a:srgbClr val="618197"/>
        </a:solidFill>
        <a:ln w="1397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Market Interaction</a:t>
          </a:r>
        </a:p>
      </dsp:txBody>
      <dsp:txXfrm>
        <a:off x="2999899" y="3734482"/>
        <a:ext cx="827829" cy="223727"/>
      </dsp:txXfrm>
    </dsp:sp>
    <dsp:sp modelId="{BFC2ACA9-31AD-4B56-8F84-A440C0C91C0C}">
      <dsp:nvSpPr>
        <dsp:cNvPr id="0" name=""/>
        <dsp:cNvSpPr/>
      </dsp:nvSpPr>
      <dsp:spPr>
        <a:xfrm>
          <a:off x="2119308" y="4713290"/>
          <a:ext cx="733826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1" kern="1200" dirty="0"/>
            <a:t>General Purpose</a:t>
          </a:r>
        </a:p>
      </dsp:txBody>
      <dsp:txXfrm>
        <a:off x="2119308" y="4713290"/>
        <a:ext cx="733826" cy="223727"/>
      </dsp:txXfrm>
    </dsp:sp>
    <dsp:sp modelId="{F1037C91-C50E-48B2-81F7-EEDC01375998}">
      <dsp:nvSpPr>
        <dsp:cNvPr id="0" name=""/>
        <dsp:cNvSpPr/>
      </dsp:nvSpPr>
      <dsp:spPr>
        <a:xfrm>
          <a:off x="2999899" y="4014142"/>
          <a:ext cx="827829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Protocol Update</a:t>
          </a:r>
        </a:p>
      </dsp:txBody>
      <dsp:txXfrm>
        <a:off x="2999899" y="4014142"/>
        <a:ext cx="827829" cy="223727"/>
      </dsp:txXfrm>
    </dsp:sp>
    <dsp:sp modelId="{CB54E871-5802-43DC-9686-D994754D2CBE}">
      <dsp:nvSpPr>
        <dsp:cNvPr id="0" name=""/>
        <dsp:cNvSpPr/>
      </dsp:nvSpPr>
      <dsp:spPr>
        <a:xfrm>
          <a:off x="2999899" y="4293801"/>
          <a:ext cx="827829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Rollup</a:t>
          </a:r>
        </a:p>
      </dsp:txBody>
      <dsp:txXfrm>
        <a:off x="2999899" y="4293801"/>
        <a:ext cx="827829" cy="223727"/>
      </dsp:txXfrm>
    </dsp:sp>
    <dsp:sp modelId="{1775C174-A050-414A-BE8E-77CD734BC7F0}">
      <dsp:nvSpPr>
        <dsp:cNvPr id="0" name=""/>
        <dsp:cNvSpPr/>
      </dsp:nvSpPr>
      <dsp:spPr>
        <a:xfrm>
          <a:off x="2999899" y="4573461"/>
          <a:ext cx="827829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Routine Payment</a:t>
          </a:r>
        </a:p>
      </dsp:txBody>
      <dsp:txXfrm>
        <a:off x="2999899" y="4573461"/>
        <a:ext cx="827829" cy="223727"/>
      </dsp:txXfrm>
    </dsp:sp>
    <dsp:sp modelId="{7A4E6A16-EA64-4D52-8A0F-E33E821BAEEF}">
      <dsp:nvSpPr>
        <dsp:cNvPr id="0" name=""/>
        <dsp:cNvSpPr/>
      </dsp:nvSpPr>
      <dsp:spPr>
        <a:xfrm>
          <a:off x="2999899" y="4853120"/>
          <a:ext cx="827829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 err="1"/>
            <a:t>Airdrop</a:t>
          </a:r>
          <a:r>
            <a:rPr lang="de-AT" sz="700" kern="1200" dirty="0"/>
            <a:t> </a:t>
          </a:r>
          <a:r>
            <a:rPr lang="de-AT" sz="700" kern="1200" dirty="0" err="1"/>
            <a:t>Collecting</a:t>
          </a:r>
          <a:endParaRPr lang="de-AT" sz="700" kern="1200" dirty="0"/>
        </a:p>
      </dsp:txBody>
      <dsp:txXfrm>
        <a:off x="2999899" y="4853120"/>
        <a:ext cx="827829" cy="223727"/>
      </dsp:txXfrm>
    </dsp:sp>
    <dsp:sp modelId="{9C7A8EBA-CBED-4604-96A3-BC7DD629C1AA}">
      <dsp:nvSpPr>
        <dsp:cNvPr id="0" name=""/>
        <dsp:cNvSpPr/>
      </dsp:nvSpPr>
      <dsp:spPr>
        <a:xfrm>
          <a:off x="2999899" y="5132779"/>
          <a:ext cx="827829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Meta-Wallet</a:t>
          </a:r>
        </a:p>
      </dsp:txBody>
      <dsp:txXfrm>
        <a:off x="2999899" y="5132779"/>
        <a:ext cx="827829" cy="223727"/>
      </dsp:txXfrm>
    </dsp:sp>
    <dsp:sp modelId="{8A0C3138-D19D-459E-BB04-D65D5B9E23A7}">
      <dsp:nvSpPr>
        <dsp:cNvPr id="0" name=""/>
        <dsp:cNvSpPr/>
      </dsp:nvSpPr>
      <dsp:spPr>
        <a:xfrm>
          <a:off x="2999899" y="5412439"/>
          <a:ext cx="827829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 err="1"/>
            <a:t>Faucet</a:t>
          </a:r>
          <a:endParaRPr lang="de-AT" sz="700" kern="1200" dirty="0"/>
        </a:p>
      </dsp:txBody>
      <dsp:txXfrm>
        <a:off x="2999899" y="5412439"/>
        <a:ext cx="827829" cy="223727"/>
      </dsp:txXfrm>
    </dsp:sp>
    <dsp:sp modelId="{13A7C6E0-4AA9-457D-B02F-63460FA18FDB}">
      <dsp:nvSpPr>
        <dsp:cNvPr id="0" name=""/>
        <dsp:cNvSpPr/>
      </dsp:nvSpPr>
      <dsp:spPr>
        <a:xfrm>
          <a:off x="2119308" y="4992950"/>
          <a:ext cx="733826" cy="223727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1" kern="1200" dirty="0"/>
            <a:t>Non-attributable</a:t>
          </a:r>
        </a:p>
      </dsp:txBody>
      <dsp:txXfrm>
        <a:off x="2119308" y="4992950"/>
        <a:ext cx="733826" cy="223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9E2B6-2E05-4ABC-9375-B65D72677A88}" type="datetimeFigureOut">
              <a:rPr lang="de-AT" smtClean="0"/>
              <a:t>12.10.2023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C6745-B551-49F5-9A3F-4D44771579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727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8616C87-C005-4560-8F71-90ABB6A98C44}" type="datetimeFigureOut">
              <a:rPr lang="de-AT" smtClean="0"/>
              <a:t>12.10.2023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962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12.10.2023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550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12.10.2023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3671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60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12.10.2023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404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12.10.2023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630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12.10.2023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53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12.10.2023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453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12.10.2023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168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671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12.10.2023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58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12.10.2023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545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8616C87-C005-4560-8F71-90ABB6A98C44}" type="datetimeFigureOut">
              <a:rPr lang="de-AT" smtClean="0"/>
              <a:t>12.10.2023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108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B4DCC31-0DE9-95BD-5010-746DE256CF7E}"/>
              </a:ext>
            </a:extLst>
          </p:cNvPr>
          <p:cNvCxnSpPr>
            <a:cxnSpLocks/>
          </p:cNvCxnSpPr>
          <p:nvPr/>
        </p:nvCxnSpPr>
        <p:spPr>
          <a:xfrm>
            <a:off x="7287637" y="1551473"/>
            <a:ext cx="0" cy="133351"/>
          </a:xfrm>
          <a:prstGeom prst="line">
            <a:avLst/>
          </a:prstGeom>
          <a:ln w="15875">
            <a:solidFill>
              <a:srgbClr val="6464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CF224CE6-CBEE-F16D-EE6D-A614D99A1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5455513"/>
              </p:ext>
            </p:extLst>
          </p:nvPr>
        </p:nvGraphicFramePr>
        <p:xfrm>
          <a:off x="2032000" y="498370"/>
          <a:ext cx="8128000" cy="5639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501A0956-FE61-D54D-8D2B-A4193F74514A}"/>
              </a:ext>
            </a:extLst>
          </p:cNvPr>
          <p:cNvSpPr/>
          <p:nvPr/>
        </p:nvSpPr>
        <p:spPr>
          <a:xfrm>
            <a:off x="6511641" y="5118352"/>
            <a:ext cx="1074595" cy="8714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Legend</a:t>
            </a:r>
            <a:endParaRPr lang="de-AT" sz="700" dirty="0">
              <a:solidFill>
                <a:schemeClr val="tx1"/>
              </a:solidFill>
            </a:endParaRPr>
          </a:p>
          <a:p>
            <a:r>
              <a:rPr lang="de-AT" sz="1200" b="0" i="0" dirty="0">
                <a:solidFill>
                  <a:srgbClr val="6F6F74"/>
                </a:solidFill>
                <a:effectLst/>
                <a:latin typeface="Arial" panose="020B0604020202020204" pitchFamily="34" charset="0"/>
              </a:rPr>
              <a:t>■</a:t>
            </a:r>
            <a:r>
              <a:rPr lang="de-AT" sz="800" dirty="0">
                <a:solidFill>
                  <a:schemeClr val="tx1"/>
                </a:solidFill>
              </a:rPr>
              <a:t> - </a:t>
            </a:r>
            <a:r>
              <a:rPr lang="de-AT" sz="700" dirty="0" err="1">
                <a:solidFill>
                  <a:schemeClr val="tx1"/>
                </a:solidFill>
              </a:rPr>
              <a:t>Documented</a:t>
            </a:r>
            <a:endParaRPr lang="de-AT" sz="700" dirty="0">
              <a:solidFill>
                <a:schemeClr val="tx1"/>
              </a:solidFill>
            </a:endParaRPr>
          </a:p>
          <a:p>
            <a:r>
              <a:rPr lang="de-AT" sz="1200" b="0" i="0" dirty="0">
                <a:solidFill>
                  <a:srgbClr val="618197"/>
                </a:solidFill>
                <a:effectLst/>
                <a:latin typeface="Arial" panose="020B0604020202020204" pitchFamily="34" charset="0"/>
              </a:rPr>
              <a:t>■</a:t>
            </a:r>
            <a:r>
              <a:rPr lang="de-AT" sz="800" dirty="0">
                <a:solidFill>
                  <a:schemeClr val="tx1"/>
                </a:solidFill>
              </a:rPr>
              <a:t> - </a:t>
            </a:r>
            <a:r>
              <a:rPr lang="de-AT" sz="700" dirty="0" err="1">
                <a:solidFill>
                  <a:schemeClr val="tx1"/>
                </a:solidFill>
              </a:rPr>
              <a:t>Undocumented</a:t>
            </a:r>
            <a:endParaRPr lang="de-AT" sz="700" dirty="0">
              <a:solidFill>
                <a:schemeClr val="tx1"/>
              </a:solidFill>
            </a:endParaRPr>
          </a:p>
          <a:p>
            <a:r>
              <a:rPr lang="de-AT" sz="1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□</a:t>
            </a:r>
            <a:r>
              <a:rPr lang="de-AT" sz="800" dirty="0">
                <a:solidFill>
                  <a:schemeClr val="tx1"/>
                </a:solidFill>
              </a:rPr>
              <a:t> - </a:t>
            </a:r>
            <a:r>
              <a:rPr lang="de-AT" sz="700" dirty="0" err="1">
                <a:solidFill>
                  <a:schemeClr val="tx1"/>
                </a:solidFill>
              </a:rPr>
              <a:t>Newly</a:t>
            </a:r>
            <a:r>
              <a:rPr lang="de-AT" sz="700" dirty="0">
                <a:solidFill>
                  <a:schemeClr val="tx1"/>
                </a:solidFill>
              </a:rPr>
              <a:t> </a:t>
            </a:r>
            <a:r>
              <a:rPr lang="de-AT" sz="700" dirty="0" err="1">
                <a:solidFill>
                  <a:schemeClr val="tx1"/>
                </a:solidFill>
              </a:rPr>
              <a:t>Proposed</a:t>
            </a:r>
            <a:endParaRPr lang="de-AT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608496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</Words>
  <Application>Microsoft Office PowerPoint</Application>
  <PresentationFormat>Breitbild</PresentationFormat>
  <Paragraphs>44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Schoolbook</vt:lpstr>
      <vt:lpstr>Wingdings 2</vt:lpstr>
      <vt:lpstr>Aussicht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 N</dc:creator>
  <cp:lastModifiedBy>Thomas</cp:lastModifiedBy>
  <cp:revision>40</cp:revision>
  <dcterms:created xsi:type="dcterms:W3CDTF">2023-01-25T12:20:24Z</dcterms:created>
  <dcterms:modified xsi:type="dcterms:W3CDTF">2023-10-12T14:41:17Z</dcterms:modified>
</cp:coreProperties>
</file>