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2A9B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0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05041-A9FA-42CE-B21D-AE7AA808BF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21852BB-78B3-4543-9C7B-156A68DB14B1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400" dirty="0"/>
            <a:t>Bots</a:t>
          </a:r>
          <a:r>
            <a:rPr lang="de-AT" sz="1000" dirty="0"/>
            <a:t> </a:t>
          </a:r>
        </a:p>
      </dgm:t>
    </dgm:pt>
    <dgm:pt modelId="{887CF387-06CF-44E9-9058-8F2C04A74CEB}" type="parTrans" cxnId="{71313988-C3FF-4267-A290-DB78AF22BD2D}">
      <dgm:prSet/>
      <dgm:spPr/>
      <dgm:t>
        <a:bodyPr/>
        <a:lstStyle/>
        <a:p>
          <a:endParaRPr lang="de-AT" sz="1000"/>
        </a:p>
      </dgm:t>
    </dgm:pt>
    <dgm:pt modelId="{D5D7C399-C901-4273-AA0E-314EA104C560}" type="sibTrans" cxnId="{71313988-C3FF-4267-A290-DB78AF22BD2D}">
      <dgm:prSet/>
      <dgm:spPr/>
      <dgm:t>
        <a:bodyPr/>
        <a:lstStyle/>
        <a:p>
          <a:endParaRPr lang="de-AT" sz="1000"/>
        </a:p>
      </dgm:t>
    </dgm:pt>
    <dgm:pt modelId="{2073DDFC-AF77-40DD-9357-1CEF327B76F2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MEV</a:t>
          </a:r>
        </a:p>
      </dgm:t>
    </dgm:pt>
    <dgm:pt modelId="{D0C31EA1-ACAB-4DAA-9471-E478A800398C}" type="parTrans" cxnId="{3F48917F-0926-481C-93C4-D2782C620D8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000"/>
        </a:p>
      </dgm:t>
    </dgm:pt>
    <dgm:pt modelId="{962E92DB-86EF-4EDC-8BEE-662C14D9BCB0}" type="sibTrans" cxnId="{3F48917F-0926-481C-93C4-D2782C620D89}">
      <dgm:prSet/>
      <dgm:spPr/>
      <dgm:t>
        <a:bodyPr/>
        <a:lstStyle/>
        <a:p>
          <a:endParaRPr lang="de-AT" sz="1000"/>
        </a:p>
      </dgm:t>
    </dgm:pt>
    <dgm:pt modelId="{40B33D55-6B6E-4CD8-9D17-D0EAFEC9BF7B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CEX</a:t>
          </a:r>
        </a:p>
      </dgm:t>
    </dgm:pt>
    <dgm:pt modelId="{31D43D92-87E3-45DA-A84F-E25A7451DD3C}" type="parTrans" cxnId="{EC6AF8D2-8ABA-49FA-A2D6-147A20993E76}">
      <dgm:prSet/>
      <dgm:spPr>
        <a:ln>
          <a:solidFill>
            <a:srgbClr val="6F6F74"/>
          </a:solidFill>
        </a:ln>
      </dgm:spPr>
      <dgm:t>
        <a:bodyPr/>
        <a:lstStyle/>
        <a:p>
          <a:endParaRPr lang="de-AT" sz="1000"/>
        </a:p>
      </dgm:t>
    </dgm:pt>
    <dgm:pt modelId="{5DC0137D-221C-41E8-8492-08622C02D2B8}" type="sibTrans" cxnId="{EC6AF8D2-8ABA-49FA-A2D6-147A20993E76}">
      <dgm:prSet/>
      <dgm:spPr/>
      <dgm:t>
        <a:bodyPr/>
        <a:lstStyle/>
        <a:p>
          <a:endParaRPr lang="de-AT" sz="1000"/>
        </a:p>
      </dgm:t>
    </dgm:pt>
    <dgm:pt modelId="{023462FA-45D3-4CBF-9D49-26DC4E0FE8AC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DEX</a:t>
          </a:r>
        </a:p>
      </dgm:t>
    </dgm:pt>
    <dgm:pt modelId="{40B46F0E-3045-478E-987D-EF0DB30F086F}" type="parTrans" cxnId="{6642EB24-4DBB-43A6-A29C-1C2DB2413311}">
      <dgm:prSet/>
      <dgm:spPr/>
      <dgm:t>
        <a:bodyPr/>
        <a:lstStyle/>
        <a:p>
          <a:endParaRPr lang="de-AT" sz="1000"/>
        </a:p>
      </dgm:t>
    </dgm:pt>
    <dgm:pt modelId="{7B6ED1DC-ADB5-4C96-AF1F-ED82BF463530}" type="sibTrans" cxnId="{6642EB24-4DBB-43A6-A29C-1C2DB2413311}">
      <dgm:prSet/>
      <dgm:spPr/>
      <dgm:t>
        <a:bodyPr/>
        <a:lstStyle/>
        <a:p>
          <a:endParaRPr lang="de-AT"/>
        </a:p>
      </dgm:t>
    </dgm:pt>
    <dgm:pt modelId="{1C74F614-4075-46DB-9128-0430D7EDF7EA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NFT</a:t>
          </a:r>
        </a:p>
      </dgm:t>
    </dgm:pt>
    <dgm:pt modelId="{F81AD13A-2610-4275-B567-3FFEF0856CFF}" type="parTrans" cxnId="{4E29F4CE-DCF1-43E7-B465-BA10482BBD79}">
      <dgm:prSet/>
      <dgm:spPr/>
      <dgm:t>
        <a:bodyPr/>
        <a:lstStyle/>
        <a:p>
          <a:endParaRPr lang="de-AT" sz="1000"/>
        </a:p>
      </dgm:t>
    </dgm:pt>
    <dgm:pt modelId="{73DB3E97-BCED-46B5-BEC3-AF09465072FF}" type="sibTrans" cxnId="{4E29F4CE-DCF1-43E7-B465-BA10482BBD79}">
      <dgm:prSet/>
      <dgm:spPr/>
      <dgm:t>
        <a:bodyPr/>
        <a:lstStyle/>
        <a:p>
          <a:endParaRPr lang="de-AT"/>
        </a:p>
      </dgm:t>
    </dgm:pt>
    <dgm:pt modelId="{62C232AC-73CD-481C-89BA-E58389BF5E27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Play-</a:t>
          </a:r>
          <a:r>
            <a:rPr lang="de-AT" sz="1000" dirty="0" err="1"/>
            <a:t>to</a:t>
          </a:r>
          <a:r>
            <a:rPr lang="de-AT" sz="1000" dirty="0"/>
            <a:t>-</a:t>
          </a:r>
          <a:r>
            <a:rPr lang="de-AT" sz="1000" dirty="0" err="1"/>
            <a:t>Earn</a:t>
          </a:r>
          <a:endParaRPr lang="de-AT" sz="1000" dirty="0"/>
        </a:p>
      </dgm:t>
    </dgm:pt>
    <dgm:pt modelId="{9409C02E-5BDE-4F71-A2EB-D3D70813BCFE}" type="parTrans" cxnId="{63D4DF6C-6649-400D-BDB6-794B6E32C6B4}">
      <dgm:prSet/>
      <dgm:spPr/>
      <dgm:t>
        <a:bodyPr/>
        <a:lstStyle/>
        <a:p>
          <a:endParaRPr lang="de-AT" sz="1000"/>
        </a:p>
      </dgm:t>
    </dgm:pt>
    <dgm:pt modelId="{DCE60528-E2A6-4165-AE78-390A5BF2FCF3}" type="sibTrans" cxnId="{63D4DF6C-6649-400D-BDB6-794B6E32C6B4}">
      <dgm:prSet/>
      <dgm:spPr/>
      <dgm:t>
        <a:bodyPr/>
        <a:lstStyle/>
        <a:p>
          <a:endParaRPr lang="de-AT"/>
        </a:p>
      </dgm:t>
    </dgm:pt>
    <dgm:pt modelId="{4AEB3D34-F18B-41AE-8267-3DBAAC75E8E9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General Purpose</a:t>
          </a:r>
        </a:p>
      </dgm:t>
    </dgm:pt>
    <dgm:pt modelId="{55C4ED9D-2495-4998-A392-59BDE9EDF566}" type="parTrans" cxnId="{D1C28A6B-4721-4CE5-B90D-A6A4303DEF7B}">
      <dgm:prSet/>
      <dgm:spPr/>
      <dgm:t>
        <a:bodyPr/>
        <a:lstStyle/>
        <a:p>
          <a:endParaRPr lang="de-AT" sz="1000"/>
        </a:p>
      </dgm:t>
    </dgm:pt>
    <dgm:pt modelId="{9321618C-3ED4-4143-90CF-A2C15949D1CA}" type="sibTrans" cxnId="{D1C28A6B-4721-4CE5-B90D-A6A4303DEF7B}">
      <dgm:prSet/>
      <dgm:spPr/>
      <dgm:t>
        <a:bodyPr/>
        <a:lstStyle/>
        <a:p>
          <a:endParaRPr lang="de-AT"/>
        </a:p>
      </dgm:t>
    </dgm:pt>
    <dgm:pt modelId="{D710E0FA-1C33-49BF-9786-5E5DF964FC28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000" dirty="0"/>
            <a:t>Non-</a:t>
          </a:r>
          <a:r>
            <a:rPr lang="de-AT" sz="1000" dirty="0" err="1"/>
            <a:t>atttributable</a:t>
          </a:r>
          <a:endParaRPr lang="de-AT" sz="1000" dirty="0"/>
        </a:p>
      </dgm:t>
    </dgm:pt>
    <dgm:pt modelId="{7AB185E5-809D-482C-9915-DEA77C05FE03}" type="parTrans" cxnId="{A255B9FB-79D6-4EA6-B6DE-5021582A5A6D}">
      <dgm:prSet/>
      <dgm:spPr/>
      <dgm:t>
        <a:bodyPr/>
        <a:lstStyle/>
        <a:p>
          <a:endParaRPr lang="de-AT" sz="1000"/>
        </a:p>
      </dgm:t>
    </dgm:pt>
    <dgm:pt modelId="{CF7270F2-7D3B-4D72-B079-50C6A90ED6F5}" type="sibTrans" cxnId="{A255B9FB-79D6-4EA6-B6DE-5021582A5A6D}">
      <dgm:prSet/>
      <dgm:spPr/>
      <dgm:t>
        <a:bodyPr/>
        <a:lstStyle/>
        <a:p>
          <a:endParaRPr lang="de-AT"/>
        </a:p>
      </dgm:t>
    </dgm:pt>
    <dgm:pt modelId="{E356BB6B-C2F5-4451-8EB8-04E40C2F4CC4}" type="pres">
      <dgm:prSet presAssocID="{E3305041-A9FA-42CE-B21D-AE7AA808BF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CEC09-1500-4366-A13E-51F55500D9DD}" type="pres">
      <dgm:prSet presAssocID="{321852BB-78B3-4543-9C7B-156A68DB14B1}" presName="hierRoot1" presStyleCnt="0">
        <dgm:presLayoutVars>
          <dgm:hierBranch val="init"/>
        </dgm:presLayoutVars>
      </dgm:prSet>
      <dgm:spPr/>
    </dgm:pt>
    <dgm:pt modelId="{29BFCA95-5199-4142-91D5-32533FA9F860}" type="pres">
      <dgm:prSet presAssocID="{321852BB-78B3-4543-9C7B-156A68DB14B1}" presName="rootComposite1" presStyleCnt="0"/>
      <dgm:spPr/>
    </dgm:pt>
    <dgm:pt modelId="{B7AF8FAF-41A1-403C-A2DD-8B5A1367D8FE}" type="pres">
      <dgm:prSet presAssocID="{321852BB-78B3-4543-9C7B-156A68DB14B1}" presName="rootText1" presStyleLbl="node0" presStyleIdx="0" presStyleCnt="1" custScaleX="206044" custScaleY="126988" custLinFactNeighborX="22943" custLinFactNeighborY="-24537">
        <dgm:presLayoutVars>
          <dgm:chPref val="3"/>
        </dgm:presLayoutVars>
      </dgm:prSet>
      <dgm:spPr/>
    </dgm:pt>
    <dgm:pt modelId="{B7C77DDB-A53D-47CA-A6EE-83CD691DAA26}" type="pres">
      <dgm:prSet presAssocID="{321852BB-78B3-4543-9C7B-156A68DB14B1}" presName="rootConnector1" presStyleLbl="node1" presStyleIdx="0" presStyleCnt="0"/>
      <dgm:spPr/>
    </dgm:pt>
    <dgm:pt modelId="{8BB5269F-F314-44B9-9FB0-C04E1BCD4204}" type="pres">
      <dgm:prSet presAssocID="{321852BB-78B3-4543-9C7B-156A68DB14B1}" presName="hierChild2" presStyleCnt="0"/>
      <dgm:spPr/>
    </dgm:pt>
    <dgm:pt modelId="{DD91A8D4-3AB0-4CAA-95EA-91F27D2A0698}" type="pres">
      <dgm:prSet presAssocID="{D0C31EA1-ACAB-4DAA-9471-E478A800398C}" presName="Name37" presStyleLbl="parChTrans1D2" presStyleIdx="0" presStyleCnt="7"/>
      <dgm:spPr/>
    </dgm:pt>
    <dgm:pt modelId="{A172932A-C51C-4239-BCB0-AB48B07CA126}" type="pres">
      <dgm:prSet presAssocID="{2073DDFC-AF77-40DD-9357-1CEF327B76F2}" presName="hierRoot2" presStyleCnt="0">
        <dgm:presLayoutVars>
          <dgm:hierBranch val="init"/>
        </dgm:presLayoutVars>
      </dgm:prSet>
      <dgm:spPr/>
    </dgm:pt>
    <dgm:pt modelId="{53037A27-4CD2-429F-B5ED-03AEC964430E}" type="pres">
      <dgm:prSet presAssocID="{2073DDFC-AF77-40DD-9357-1CEF327B76F2}" presName="rootComposite" presStyleCnt="0"/>
      <dgm:spPr/>
    </dgm:pt>
    <dgm:pt modelId="{EA8EA322-8DDA-462B-9C8C-2EFFD874CA57}" type="pres">
      <dgm:prSet presAssocID="{2073DDFC-AF77-40DD-9357-1CEF327B76F2}" presName="rootText" presStyleLbl="node2" presStyleIdx="0" presStyleCnt="7" custScaleY="181978" custLinFactY="17625" custLinFactNeighborX="-132" custLinFactNeighborY="100000">
        <dgm:presLayoutVars>
          <dgm:chPref val="3"/>
        </dgm:presLayoutVars>
      </dgm:prSet>
      <dgm:spPr/>
    </dgm:pt>
    <dgm:pt modelId="{1707EF29-BF44-4564-AD0F-733EE2D6A476}" type="pres">
      <dgm:prSet presAssocID="{2073DDFC-AF77-40DD-9357-1CEF327B76F2}" presName="rootConnector" presStyleLbl="node2" presStyleIdx="0" presStyleCnt="7"/>
      <dgm:spPr/>
    </dgm:pt>
    <dgm:pt modelId="{3A9349C1-398A-4C7E-BEDD-1ED0AAAECAF9}" type="pres">
      <dgm:prSet presAssocID="{2073DDFC-AF77-40DD-9357-1CEF327B76F2}" presName="hierChild4" presStyleCnt="0"/>
      <dgm:spPr/>
    </dgm:pt>
    <dgm:pt modelId="{B9705418-4109-4690-A8F2-835D6847E517}" type="pres">
      <dgm:prSet presAssocID="{2073DDFC-AF77-40DD-9357-1CEF327B76F2}" presName="hierChild5" presStyleCnt="0"/>
      <dgm:spPr/>
    </dgm:pt>
    <dgm:pt modelId="{67D1D1A3-0DCC-4DBA-A3EB-492658DC5733}" type="pres">
      <dgm:prSet presAssocID="{31D43D92-87E3-45DA-A84F-E25A7451DD3C}" presName="Name37" presStyleLbl="parChTrans1D2" presStyleIdx="1" presStyleCnt="7"/>
      <dgm:spPr/>
    </dgm:pt>
    <dgm:pt modelId="{B830FD2A-FBE3-4249-9CDD-77E38D3A2A3B}" type="pres">
      <dgm:prSet presAssocID="{40B33D55-6B6E-4CD8-9D17-D0EAFEC9BF7B}" presName="hierRoot2" presStyleCnt="0">
        <dgm:presLayoutVars>
          <dgm:hierBranch val="init"/>
        </dgm:presLayoutVars>
      </dgm:prSet>
      <dgm:spPr/>
    </dgm:pt>
    <dgm:pt modelId="{AD1B853A-5EE0-45D8-A907-3FA338934E7F}" type="pres">
      <dgm:prSet presAssocID="{40B33D55-6B6E-4CD8-9D17-D0EAFEC9BF7B}" presName="rootComposite" presStyleCnt="0"/>
      <dgm:spPr/>
    </dgm:pt>
    <dgm:pt modelId="{17E859E5-70A3-42A3-B5E4-DF442639641C}" type="pres">
      <dgm:prSet presAssocID="{40B33D55-6B6E-4CD8-9D17-D0EAFEC9BF7B}" presName="rootText" presStyleLbl="node2" presStyleIdx="1" presStyleCnt="7" custScaleX="130415" custScaleY="181978" custLinFactY="17625" custLinFactNeighborY="100000">
        <dgm:presLayoutVars>
          <dgm:chPref val="3"/>
        </dgm:presLayoutVars>
      </dgm:prSet>
      <dgm:spPr/>
    </dgm:pt>
    <dgm:pt modelId="{6636DEBB-E067-44D7-99EA-968591B2D9E4}" type="pres">
      <dgm:prSet presAssocID="{40B33D55-6B6E-4CD8-9D17-D0EAFEC9BF7B}" presName="rootConnector" presStyleLbl="node2" presStyleIdx="1" presStyleCnt="7"/>
      <dgm:spPr/>
    </dgm:pt>
    <dgm:pt modelId="{B1AF179D-4BA6-4965-AA87-6596A4033C8F}" type="pres">
      <dgm:prSet presAssocID="{40B33D55-6B6E-4CD8-9D17-D0EAFEC9BF7B}" presName="hierChild4" presStyleCnt="0"/>
      <dgm:spPr/>
    </dgm:pt>
    <dgm:pt modelId="{9C28A1E8-CEE7-4F6C-869B-44C70FB0BA99}" type="pres">
      <dgm:prSet presAssocID="{40B33D55-6B6E-4CD8-9D17-D0EAFEC9BF7B}" presName="hierChild5" presStyleCnt="0"/>
      <dgm:spPr/>
    </dgm:pt>
    <dgm:pt modelId="{E96B8AFA-86EB-45BE-BFA8-A1A37629970C}" type="pres">
      <dgm:prSet presAssocID="{40B46F0E-3045-478E-987D-EF0DB30F086F}" presName="Name37" presStyleLbl="parChTrans1D2" presStyleIdx="2" presStyleCnt="7"/>
      <dgm:spPr/>
    </dgm:pt>
    <dgm:pt modelId="{E7545B31-0ECE-44FD-95C8-60C5B156EDCA}" type="pres">
      <dgm:prSet presAssocID="{023462FA-45D3-4CBF-9D49-26DC4E0FE8AC}" presName="hierRoot2" presStyleCnt="0">
        <dgm:presLayoutVars>
          <dgm:hierBranch val="init"/>
        </dgm:presLayoutVars>
      </dgm:prSet>
      <dgm:spPr/>
    </dgm:pt>
    <dgm:pt modelId="{F08EC002-C7DB-42C8-9890-2442D179110C}" type="pres">
      <dgm:prSet presAssocID="{023462FA-45D3-4CBF-9D49-26DC4E0FE8AC}" presName="rootComposite" presStyleCnt="0"/>
      <dgm:spPr/>
    </dgm:pt>
    <dgm:pt modelId="{03490F1F-57C7-4E84-8EB7-41AC73FF759C}" type="pres">
      <dgm:prSet presAssocID="{023462FA-45D3-4CBF-9D49-26DC4E0FE8AC}" presName="rootText" presStyleLbl="node2" presStyleIdx="2" presStyleCnt="7" custScaleY="181978" custLinFactY="17625" custLinFactNeighborY="100000">
        <dgm:presLayoutVars>
          <dgm:chPref val="3"/>
        </dgm:presLayoutVars>
      </dgm:prSet>
      <dgm:spPr/>
    </dgm:pt>
    <dgm:pt modelId="{9D8E4F65-26BD-489D-AC43-BA014DEDB097}" type="pres">
      <dgm:prSet presAssocID="{023462FA-45D3-4CBF-9D49-26DC4E0FE8AC}" presName="rootConnector" presStyleLbl="node2" presStyleIdx="2" presStyleCnt="7"/>
      <dgm:spPr/>
    </dgm:pt>
    <dgm:pt modelId="{3F81506F-C65E-4701-87EB-58B4A4E2E471}" type="pres">
      <dgm:prSet presAssocID="{023462FA-45D3-4CBF-9D49-26DC4E0FE8AC}" presName="hierChild4" presStyleCnt="0"/>
      <dgm:spPr/>
    </dgm:pt>
    <dgm:pt modelId="{F5B9F51B-5A2E-4126-8E5E-6F02593B8AFE}" type="pres">
      <dgm:prSet presAssocID="{023462FA-45D3-4CBF-9D49-26DC4E0FE8AC}" presName="hierChild5" presStyleCnt="0"/>
      <dgm:spPr/>
    </dgm:pt>
    <dgm:pt modelId="{D3B3D683-F07A-4963-BAD3-40566F4B1F8B}" type="pres">
      <dgm:prSet presAssocID="{F81AD13A-2610-4275-B567-3FFEF0856CFF}" presName="Name37" presStyleLbl="parChTrans1D2" presStyleIdx="3" presStyleCnt="7"/>
      <dgm:spPr/>
    </dgm:pt>
    <dgm:pt modelId="{EDF6A95E-E6EB-4C8C-8964-DA211AFF6B68}" type="pres">
      <dgm:prSet presAssocID="{1C74F614-4075-46DB-9128-0430D7EDF7EA}" presName="hierRoot2" presStyleCnt="0">
        <dgm:presLayoutVars>
          <dgm:hierBranch val="init"/>
        </dgm:presLayoutVars>
      </dgm:prSet>
      <dgm:spPr/>
    </dgm:pt>
    <dgm:pt modelId="{FDD3B65F-CBC1-4AB6-A042-57349B17239C}" type="pres">
      <dgm:prSet presAssocID="{1C74F614-4075-46DB-9128-0430D7EDF7EA}" presName="rootComposite" presStyleCnt="0"/>
      <dgm:spPr/>
    </dgm:pt>
    <dgm:pt modelId="{D748EBD7-C07B-4307-AAFC-6EE33FD1BEA7}" type="pres">
      <dgm:prSet presAssocID="{1C74F614-4075-46DB-9128-0430D7EDF7EA}" presName="rootText" presStyleLbl="node2" presStyleIdx="3" presStyleCnt="7" custScaleY="181978" custLinFactY="17625" custLinFactNeighborY="100000">
        <dgm:presLayoutVars>
          <dgm:chPref val="3"/>
        </dgm:presLayoutVars>
      </dgm:prSet>
      <dgm:spPr/>
    </dgm:pt>
    <dgm:pt modelId="{13B97C01-6EAD-46C0-B19E-54EAA3DC7CD8}" type="pres">
      <dgm:prSet presAssocID="{1C74F614-4075-46DB-9128-0430D7EDF7EA}" presName="rootConnector" presStyleLbl="node2" presStyleIdx="3" presStyleCnt="7"/>
      <dgm:spPr/>
    </dgm:pt>
    <dgm:pt modelId="{AB289A2A-B105-405D-A084-60A5D1058897}" type="pres">
      <dgm:prSet presAssocID="{1C74F614-4075-46DB-9128-0430D7EDF7EA}" presName="hierChild4" presStyleCnt="0"/>
      <dgm:spPr/>
    </dgm:pt>
    <dgm:pt modelId="{34DB8D65-A516-44FF-8849-4FFC6B054E39}" type="pres">
      <dgm:prSet presAssocID="{1C74F614-4075-46DB-9128-0430D7EDF7EA}" presName="hierChild5" presStyleCnt="0"/>
      <dgm:spPr/>
    </dgm:pt>
    <dgm:pt modelId="{10D5AE04-E553-4011-A56B-DE024850DB87}" type="pres">
      <dgm:prSet presAssocID="{9409C02E-5BDE-4F71-A2EB-D3D70813BCFE}" presName="Name37" presStyleLbl="parChTrans1D2" presStyleIdx="4" presStyleCnt="7"/>
      <dgm:spPr/>
    </dgm:pt>
    <dgm:pt modelId="{40DB48DC-C0D2-405E-95D3-3B4FFD8481A4}" type="pres">
      <dgm:prSet presAssocID="{62C232AC-73CD-481C-89BA-E58389BF5E27}" presName="hierRoot2" presStyleCnt="0">
        <dgm:presLayoutVars>
          <dgm:hierBranch val="init"/>
        </dgm:presLayoutVars>
      </dgm:prSet>
      <dgm:spPr/>
    </dgm:pt>
    <dgm:pt modelId="{43FAD5A6-52F0-4A0E-AF3D-2627AEA247B9}" type="pres">
      <dgm:prSet presAssocID="{62C232AC-73CD-481C-89BA-E58389BF5E27}" presName="rootComposite" presStyleCnt="0"/>
      <dgm:spPr/>
    </dgm:pt>
    <dgm:pt modelId="{6C54A1F9-EE09-478C-B1AB-ED5E9131657A}" type="pres">
      <dgm:prSet presAssocID="{62C232AC-73CD-481C-89BA-E58389BF5E27}" presName="rootText" presStyleLbl="node2" presStyleIdx="4" presStyleCnt="7" custScaleY="181978" custLinFactY="17625" custLinFactNeighborY="100000">
        <dgm:presLayoutVars>
          <dgm:chPref val="3"/>
        </dgm:presLayoutVars>
      </dgm:prSet>
      <dgm:spPr/>
    </dgm:pt>
    <dgm:pt modelId="{060D07CF-6A20-4C2A-B335-DF063AD7825A}" type="pres">
      <dgm:prSet presAssocID="{62C232AC-73CD-481C-89BA-E58389BF5E27}" presName="rootConnector" presStyleLbl="node2" presStyleIdx="4" presStyleCnt="7"/>
      <dgm:spPr/>
    </dgm:pt>
    <dgm:pt modelId="{45381BC8-572C-4793-836E-CD8EAF2E8C30}" type="pres">
      <dgm:prSet presAssocID="{62C232AC-73CD-481C-89BA-E58389BF5E27}" presName="hierChild4" presStyleCnt="0"/>
      <dgm:spPr/>
    </dgm:pt>
    <dgm:pt modelId="{8F6048FE-F94A-452A-86F9-2EF6EAC8467A}" type="pres">
      <dgm:prSet presAssocID="{62C232AC-73CD-481C-89BA-E58389BF5E27}" presName="hierChild5" presStyleCnt="0"/>
      <dgm:spPr/>
    </dgm:pt>
    <dgm:pt modelId="{9A3C56DB-A9BD-420A-A501-98A1DFEB8651}" type="pres">
      <dgm:prSet presAssocID="{55C4ED9D-2495-4998-A392-59BDE9EDF566}" presName="Name37" presStyleLbl="parChTrans1D2" presStyleIdx="5" presStyleCnt="7"/>
      <dgm:spPr/>
    </dgm:pt>
    <dgm:pt modelId="{D321747A-8635-43A3-86F3-01AA4A31ED2C}" type="pres">
      <dgm:prSet presAssocID="{4AEB3D34-F18B-41AE-8267-3DBAAC75E8E9}" presName="hierRoot2" presStyleCnt="0">
        <dgm:presLayoutVars>
          <dgm:hierBranch val="init"/>
        </dgm:presLayoutVars>
      </dgm:prSet>
      <dgm:spPr/>
    </dgm:pt>
    <dgm:pt modelId="{656D44A9-84DA-45AF-902C-476EA545ABC5}" type="pres">
      <dgm:prSet presAssocID="{4AEB3D34-F18B-41AE-8267-3DBAAC75E8E9}" presName="rootComposite" presStyleCnt="0"/>
      <dgm:spPr/>
    </dgm:pt>
    <dgm:pt modelId="{E7F678E5-4A4F-46D2-9894-995145D94950}" type="pres">
      <dgm:prSet presAssocID="{4AEB3D34-F18B-41AE-8267-3DBAAC75E8E9}" presName="rootText" presStyleLbl="node2" presStyleIdx="5" presStyleCnt="7" custScaleY="181978" custLinFactY="17625" custLinFactNeighborY="100000">
        <dgm:presLayoutVars>
          <dgm:chPref val="3"/>
        </dgm:presLayoutVars>
      </dgm:prSet>
      <dgm:spPr/>
    </dgm:pt>
    <dgm:pt modelId="{2D2FDDE4-60BA-4621-8662-F215D9467844}" type="pres">
      <dgm:prSet presAssocID="{4AEB3D34-F18B-41AE-8267-3DBAAC75E8E9}" presName="rootConnector" presStyleLbl="node2" presStyleIdx="5" presStyleCnt="7"/>
      <dgm:spPr/>
    </dgm:pt>
    <dgm:pt modelId="{4F517AF8-47AA-486F-9D17-D285B5035ED6}" type="pres">
      <dgm:prSet presAssocID="{4AEB3D34-F18B-41AE-8267-3DBAAC75E8E9}" presName="hierChild4" presStyleCnt="0"/>
      <dgm:spPr/>
    </dgm:pt>
    <dgm:pt modelId="{6D826DD9-08A9-4106-8B0A-D8D9A75C4EB4}" type="pres">
      <dgm:prSet presAssocID="{4AEB3D34-F18B-41AE-8267-3DBAAC75E8E9}" presName="hierChild5" presStyleCnt="0"/>
      <dgm:spPr/>
    </dgm:pt>
    <dgm:pt modelId="{CE1C863A-F98D-4471-B6B0-7EA037CDBF8A}" type="pres">
      <dgm:prSet presAssocID="{7AB185E5-809D-482C-9915-DEA77C05FE03}" presName="Name37" presStyleLbl="parChTrans1D2" presStyleIdx="6" presStyleCnt="7"/>
      <dgm:spPr/>
    </dgm:pt>
    <dgm:pt modelId="{25CE7CE1-8FFF-4AAE-A62C-5A13382A9398}" type="pres">
      <dgm:prSet presAssocID="{D710E0FA-1C33-49BF-9786-5E5DF964FC28}" presName="hierRoot2" presStyleCnt="0">
        <dgm:presLayoutVars>
          <dgm:hierBranch val="init"/>
        </dgm:presLayoutVars>
      </dgm:prSet>
      <dgm:spPr/>
    </dgm:pt>
    <dgm:pt modelId="{292AC586-04AE-4A10-B5F6-1EF5FDD6536D}" type="pres">
      <dgm:prSet presAssocID="{D710E0FA-1C33-49BF-9786-5E5DF964FC28}" presName="rootComposite" presStyleCnt="0"/>
      <dgm:spPr/>
    </dgm:pt>
    <dgm:pt modelId="{8CA862CF-397B-43BF-9FE2-0DF471B48699}" type="pres">
      <dgm:prSet presAssocID="{D710E0FA-1C33-49BF-9786-5E5DF964FC28}" presName="rootText" presStyleLbl="node2" presStyleIdx="6" presStyleCnt="7" custScaleY="181978" custLinFactY="17625" custLinFactNeighborX="-1" custLinFactNeighborY="100000">
        <dgm:presLayoutVars>
          <dgm:chPref val="3"/>
        </dgm:presLayoutVars>
      </dgm:prSet>
      <dgm:spPr/>
    </dgm:pt>
    <dgm:pt modelId="{C265E6F5-1D1F-46A0-95CE-F2F72333F54E}" type="pres">
      <dgm:prSet presAssocID="{D710E0FA-1C33-49BF-9786-5E5DF964FC28}" presName="rootConnector" presStyleLbl="node2" presStyleIdx="6" presStyleCnt="7"/>
      <dgm:spPr/>
    </dgm:pt>
    <dgm:pt modelId="{90E1FCE6-4ADF-48FA-96EC-59D44272AB71}" type="pres">
      <dgm:prSet presAssocID="{D710E0FA-1C33-49BF-9786-5E5DF964FC28}" presName="hierChild4" presStyleCnt="0"/>
      <dgm:spPr/>
    </dgm:pt>
    <dgm:pt modelId="{D9FFE3C8-3BE5-4938-863D-35A55B360B42}" type="pres">
      <dgm:prSet presAssocID="{D710E0FA-1C33-49BF-9786-5E5DF964FC28}" presName="hierChild5" presStyleCnt="0"/>
      <dgm:spPr/>
    </dgm:pt>
    <dgm:pt modelId="{B0E97223-A002-4270-BF26-974726287DD1}" type="pres">
      <dgm:prSet presAssocID="{321852BB-78B3-4543-9C7B-156A68DB14B1}" presName="hierChild3" presStyleCnt="0"/>
      <dgm:spPr/>
    </dgm:pt>
  </dgm:ptLst>
  <dgm:cxnLst>
    <dgm:cxn modelId="{C907F504-B3CA-41FD-9913-6CEB71770C50}" type="presOf" srcId="{2073DDFC-AF77-40DD-9357-1CEF327B76F2}" destId="{EA8EA322-8DDA-462B-9C8C-2EFFD874CA57}" srcOrd="0" destOrd="0" presId="urn:microsoft.com/office/officeart/2005/8/layout/orgChart1"/>
    <dgm:cxn modelId="{5FDEDF0D-4764-450F-ABF2-561F11529902}" type="presOf" srcId="{62C232AC-73CD-481C-89BA-E58389BF5E27}" destId="{6C54A1F9-EE09-478C-B1AB-ED5E9131657A}" srcOrd="0" destOrd="0" presId="urn:microsoft.com/office/officeart/2005/8/layout/orgChart1"/>
    <dgm:cxn modelId="{833FE912-C165-499A-B4E8-7FFCB70017BB}" type="presOf" srcId="{023462FA-45D3-4CBF-9D49-26DC4E0FE8AC}" destId="{9D8E4F65-26BD-489D-AC43-BA014DEDB097}" srcOrd="1" destOrd="0" presId="urn:microsoft.com/office/officeart/2005/8/layout/orgChart1"/>
    <dgm:cxn modelId="{CB11F113-FA35-443F-BCC1-B6B9A63438D4}" type="presOf" srcId="{4AEB3D34-F18B-41AE-8267-3DBAAC75E8E9}" destId="{2D2FDDE4-60BA-4621-8662-F215D9467844}" srcOrd="1" destOrd="0" presId="urn:microsoft.com/office/officeart/2005/8/layout/orgChart1"/>
    <dgm:cxn modelId="{212D7E14-F265-4B6B-AF43-601C384617A3}" type="presOf" srcId="{D0C31EA1-ACAB-4DAA-9471-E478A800398C}" destId="{DD91A8D4-3AB0-4CAA-95EA-91F27D2A0698}" srcOrd="0" destOrd="0" presId="urn:microsoft.com/office/officeart/2005/8/layout/orgChart1"/>
    <dgm:cxn modelId="{6642EB24-4DBB-43A6-A29C-1C2DB2413311}" srcId="{321852BB-78B3-4543-9C7B-156A68DB14B1}" destId="{023462FA-45D3-4CBF-9D49-26DC4E0FE8AC}" srcOrd="2" destOrd="0" parTransId="{40B46F0E-3045-478E-987D-EF0DB30F086F}" sibTransId="{7B6ED1DC-ADB5-4C96-AF1F-ED82BF463530}"/>
    <dgm:cxn modelId="{CF294429-464A-4233-A0EE-C7F658FAAFD9}" type="presOf" srcId="{9409C02E-5BDE-4F71-A2EB-D3D70813BCFE}" destId="{10D5AE04-E553-4011-A56B-DE024850DB87}" srcOrd="0" destOrd="0" presId="urn:microsoft.com/office/officeart/2005/8/layout/orgChart1"/>
    <dgm:cxn modelId="{59CC682E-B2EC-4E32-ABA5-A04C4981F5AE}" type="presOf" srcId="{D710E0FA-1C33-49BF-9786-5E5DF964FC28}" destId="{8CA862CF-397B-43BF-9FE2-0DF471B48699}" srcOrd="0" destOrd="0" presId="urn:microsoft.com/office/officeart/2005/8/layout/orgChart1"/>
    <dgm:cxn modelId="{8630B033-B19C-43CA-94AA-39D920B65AAB}" type="presOf" srcId="{321852BB-78B3-4543-9C7B-156A68DB14B1}" destId="{B7AF8FAF-41A1-403C-A2DD-8B5A1367D8FE}" srcOrd="0" destOrd="0" presId="urn:microsoft.com/office/officeart/2005/8/layout/orgChart1"/>
    <dgm:cxn modelId="{32B1B55D-ED92-455E-B5C4-1455B27E8D25}" type="presOf" srcId="{F81AD13A-2610-4275-B567-3FFEF0856CFF}" destId="{D3B3D683-F07A-4963-BAD3-40566F4B1F8B}" srcOrd="0" destOrd="0" presId="urn:microsoft.com/office/officeart/2005/8/layout/orgChart1"/>
    <dgm:cxn modelId="{FF516F60-FBB8-4EC7-B845-1687D11300AF}" type="presOf" srcId="{E3305041-A9FA-42CE-B21D-AE7AA808BF4E}" destId="{E356BB6B-C2F5-4451-8EB8-04E40C2F4CC4}" srcOrd="0" destOrd="0" presId="urn:microsoft.com/office/officeart/2005/8/layout/orgChart1"/>
    <dgm:cxn modelId="{28E40262-94FA-4077-BFBF-8DFDCC0477CA}" type="presOf" srcId="{62C232AC-73CD-481C-89BA-E58389BF5E27}" destId="{060D07CF-6A20-4C2A-B335-DF063AD7825A}" srcOrd="1" destOrd="0" presId="urn:microsoft.com/office/officeart/2005/8/layout/orgChart1"/>
    <dgm:cxn modelId="{18B99D46-4E60-4FF5-8A3B-F901134B8ED0}" type="presOf" srcId="{1C74F614-4075-46DB-9128-0430D7EDF7EA}" destId="{D748EBD7-C07B-4307-AAFC-6EE33FD1BEA7}" srcOrd="0" destOrd="0" presId="urn:microsoft.com/office/officeart/2005/8/layout/orgChart1"/>
    <dgm:cxn modelId="{D3E67E47-8DCE-4467-8E9D-7D1F0420A04D}" type="presOf" srcId="{2073DDFC-AF77-40DD-9357-1CEF327B76F2}" destId="{1707EF29-BF44-4564-AD0F-733EE2D6A476}" srcOrd="1" destOrd="0" presId="urn:microsoft.com/office/officeart/2005/8/layout/orgChart1"/>
    <dgm:cxn modelId="{D1C28A6B-4721-4CE5-B90D-A6A4303DEF7B}" srcId="{321852BB-78B3-4543-9C7B-156A68DB14B1}" destId="{4AEB3D34-F18B-41AE-8267-3DBAAC75E8E9}" srcOrd="5" destOrd="0" parTransId="{55C4ED9D-2495-4998-A392-59BDE9EDF566}" sibTransId="{9321618C-3ED4-4143-90CF-A2C15949D1CA}"/>
    <dgm:cxn modelId="{5010D96B-6479-416A-8428-8E32B9E25A11}" type="presOf" srcId="{023462FA-45D3-4CBF-9D49-26DC4E0FE8AC}" destId="{03490F1F-57C7-4E84-8EB7-41AC73FF759C}" srcOrd="0" destOrd="0" presId="urn:microsoft.com/office/officeart/2005/8/layout/orgChart1"/>
    <dgm:cxn modelId="{63D4DF6C-6649-400D-BDB6-794B6E32C6B4}" srcId="{321852BB-78B3-4543-9C7B-156A68DB14B1}" destId="{62C232AC-73CD-481C-89BA-E58389BF5E27}" srcOrd="4" destOrd="0" parTransId="{9409C02E-5BDE-4F71-A2EB-D3D70813BCFE}" sibTransId="{DCE60528-E2A6-4165-AE78-390A5BF2FCF3}"/>
    <dgm:cxn modelId="{0FE6D454-13A6-44A0-B05F-2F501A935DD0}" type="presOf" srcId="{7AB185E5-809D-482C-9915-DEA77C05FE03}" destId="{CE1C863A-F98D-4471-B6B0-7EA037CDBF8A}" srcOrd="0" destOrd="0" presId="urn:microsoft.com/office/officeart/2005/8/layout/orgChart1"/>
    <dgm:cxn modelId="{D017A55A-EF0D-46F0-A5C5-AFC0E8CDA27B}" type="presOf" srcId="{40B33D55-6B6E-4CD8-9D17-D0EAFEC9BF7B}" destId="{17E859E5-70A3-42A3-B5E4-DF442639641C}" srcOrd="0" destOrd="0" presId="urn:microsoft.com/office/officeart/2005/8/layout/orgChart1"/>
    <dgm:cxn modelId="{A7664A7E-197C-4AAB-9460-51EF24A2BB72}" type="presOf" srcId="{321852BB-78B3-4543-9C7B-156A68DB14B1}" destId="{B7C77DDB-A53D-47CA-A6EE-83CD691DAA26}" srcOrd="1" destOrd="0" presId="urn:microsoft.com/office/officeart/2005/8/layout/orgChart1"/>
    <dgm:cxn modelId="{3F48917F-0926-481C-93C4-D2782C620D89}" srcId="{321852BB-78B3-4543-9C7B-156A68DB14B1}" destId="{2073DDFC-AF77-40DD-9357-1CEF327B76F2}" srcOrd="0" destOrd="0" parTransId="{D0C31EA1-ACAB-4DAA-9471-E478A800398C}" sibTransId="{962E92DB-86EF-4EDC-8BEE-662C14D9BCB0}"/>
    <dgm:cxn modelId="{71313988-C3FF-4267-A290-DB78AF22BD2D}" srcId="{E3305041-A9FA-42CE-B21D-AE7AA808BF4E}" destId="{321852BB-78B3-4543-9C7B-156A68DB14B1}" srcOrd="0" destOrd="0" parTransId="{887CF387-06CF-44E9-9058-8F2C04A74CEB}" sibTransId="{D5D7C399-C901-4273-AA0E-314EA104C560}"/>
    <dgm:cxn modelId="{1CBFC889-E05A-4E19-ACBA-460322AC7371}" type="presOf" srcId="{40B46F0E-3045-478E-987D-EF0DB30F086F}" destId="{E96B8AFA-86EB-45BE-BFA8-A1A37629970C}" srcOrd="0" destOrd="0" presId="urn:microsoft.com/office/officeart/2005/8/layout/orgChart1"/>
    <dgm:cxn modelId="{836BFC93-1CE5-4DC1-8643-DA49A68BFE27}" type="presOf" srcId="{40B33D55-6B6E-4CD8-9D17-D0EAFEC9BF7B}" destId="{6636DEBB-E067-44D7-99EA-968591B2D9E4}" srcOrd="1" destOrd="0" presId="urn:microsoft.com/office/officeart/2005/8/layout/orgChart1"/>
    <dgm:cxn modelId="{D31594A2-48FE-4852-9835-14C5BA4DEB43}" type="presOf" srcId="{55C4ED9D-2495-4998-A392-59BDE9EDF566}" destId="{9A3C56DB-A9BD-420A-A501-98A1DFEB8651}" srcOrd="0" destOrd="0" presId="urn:microsoft.com/office/officeart/2005/8/layout/orgChart1"/>
    <dgm:cxn modelId="{0FB921A5-A449-4162-B070-EB6E8EEA067D}" type="presOf" srcId="{1C74F614-4075-46DB-9128-0430D7EDF7EA}" destId="{13B97C01-6EAD-46C0-B19E-54EAA3DC7CD8}" srcOrd="1" destOrd="0" presId="urn:microsoft.com/office/officeart/2005/8/layout/orgChart1"/>
    <dgm:cxn modelId="{DE05DFB2-57E9-4BD3-8AA0-9167306D26AC}" type="presOf" srcId="{D710E0FA-1C33-49BF-9786-5E5DF964FC28}" destId="{C265E6F5-1D1F-46A0-95CE-F2F72333F54E}" srcOrd="1" destOrd="0" presId="urn:microsoft.com/office/officeart/2005/8/layout/orgChart1"/>
    <dgm:cxn modelId="{4BE31FBA-B3AC-47C1-BFA7-455E893AE4C4}" type="presOf" srcId="{4AEB3D34-F18B-41AE-8267-3DBAAC75E8E9}" destId="{E7F678E5-4A4F-46D2-9894-995145D94950}" srcOrd="0" destOrd="0" presId="urn:microsoft.com/office/officeart/2005/8/layout/orgChart1"/>
    <dgm:cxn modelId="{4E29F4CE-DCF1-43E7-B465-BA10482BBD79}" srcId="{321852BB-78B3-4543-9C7B-156A68DB14B1}" destId="{1C74F614-4075-46DB-9128-0430D7EDF7EA}" srcOrd="3" destOrd="0" parTransId="{F81AD13A-2610-4275-B567-3FFEF0856CFF}" sibTransId="{73DB3E97-BCED-46B5-BEC3-AF09465072FF}"/>
    <dgm:cxn modelId="{EC6AF8D2-8ABA-49FA-A2D6-147A20993E76}" srcId="{321852BB-78B3-4543-9C7B-156A68DB14B1}" destId="{40B33D55-6B6E-4CD8-9D17-D0EAFEC9BF7B}" srcOrd="1" destOrd="0" parTransId="{31D43D92-87E3-45DA-A84F-E25A7451DD3C}" sibTransId="{5DC0137D-221C-41E8-8492-08622C02D2B8}"/>
    <dgm:cxn modelId="{FF0EBAF6-B9D6-4A33-8109-94DA0973D379}" type="presOf" srcId="{31D43D92-87E3-45DA-A84F-E25A7451DD3C}" destId="{67D1D1A3-0DCC-4DBA-A3EB-492658DC5733}" srcOrd="0" destOrd="0" presId="urn:microsoft.com/office/officeart/2005/8/layout/orgChart1"/>
    <dgm:cxn modelId="{A255B9FB-79D6-4EA6-B6DE-5021582A5A6D}" srcId="{321852BB-78B3-4543-9C7B-156A68DB14B1}" destId="{D710E0FA-1C33-49BF-9786-5E5DF964FC28}" srcOrd="6" destOrd="0" parTransId="{7AB185E5-809D-482C-9915-DEA77C05FE03}" sibTransId="{CF7270F2-7D3B-4D72-B079-50C6A90ED6F5}"/>
    <dgm:cxn modelId="{42018672-2ACF-4A6E-9DEE-C2321BADA4CE}" type="presParOf" srcId="{E356BB6B-C2F5-4451-8EB8-04E40C2F4CC4}" destId="{00FCEC09-1500-4366-A13E-51F55500D9DD}" srcOrd="0" destOrd="0" presId="urn:microsoft.com/office/officeart/2005/8/layout/orgChart1"/>
    <dgm:cxn modelId="{CAB022BE-5E1B-4AE2-B980-54EBA3066A7C}" type="presParOf" srcId="{00FCEC09-1500-4366-A13E-51F55500D9DD}" destId="{29BFCA95-5199-4142-91D5-32533FA9F860}" srcOrd="0" destOrd="0" presId="urn:microsoft.com/office/officeart/2005/8/layout/orgChart1"/>
    <dgm:cxn modelId="{A937EE76-0EAB-4CF8-9EB7-DA6EED16B6F5}" type="presParOf" srcId="{29BFCA95-5199-4142-91D5-32533FA9F860}" destId="{B7AF8FAF-41A1-403C-A2DD-8B5A1367D8FE}" srcOrd="0" destOrd="0" presId="urn:microsoft.com/office/officeart/2005/8/layout/orgChart1"/>
    <dgm:cxn modelId="{4A65CF58-6256-4464-9774-A558252B610E}" type="presParOf" srcId="{29BFCA95-5199-4142-91D5-32533FA9F860}" destId="{B7C77DDB-A53D-47CA-A6EE-83CD691DAA26}" srcOrd="1" destOrd="0" presId="urn:microsoft.com/office/officeart/2005/8/layout/orgChart1"/>
    <dgm:cxn modelId="{C2771859-06EF-4C18-AF3B-923496713910}" type="presParOf" srcId="{00FCEC09-1500-4366-A13E-51F55500D9DD}" destId="{8BB5269F-F314-44B9-9FB0-C04E1BCD4204}" srcOrd="1" destOrd="0" presId="urn:microsoft.com/office/officeart/2005/8/layout/orgChart1"/>
    <dgm:cxn modelId="{435B0540-31E9-4F27-BD8C-8BB066D13086}" type="presParOf" srcId="{8BB5269F-F314-44B9-9FB0-C04E1BCD4204}" destId="{DD91A8D4-3AB0-4CAA-95EA-91F27D2A0698}" srcOrd="0" destOrd="0" presId="urn:microsoft.com/office/officeart/2005/8/layout/orgChart1"/>
    <dgm:cxn modelId="{024F6F76-20C3-46FF-980E-77926FD5CB29}" type="presParOf" srcId="{8BB5269F-F314-44B9-9FB0-C04E1BCD4204}" destId="{A172932A-C51C-4239-BCB0-AB48B07CA126}" srcOrd="1" destOrd="0" presId="urn:microsoft.com/office/officeart/2005/8/layout/orgChart1"/>
    <dgm:cxn modelId="{E0587D01-3C1F-45DD-A518-BAD8C209A656}" type="presParOf" srcId="{A172932A-C51C-4239-BCB0-AB48B07CA126}" destId="{53037A27-4CD2-429F-B5ED-03AEC964430E}" srcOrd="0" destOrd="0" presId="urn:microsoft.com/office/officeart/2005/8/layout/orgChart1"/>
    <dgm:cxn modelId="{6D1AB14C-1355-49E3-B9FD-098C3F8E586C}" type="presParOf" srcId="{53037A27-4CD2-429F-B5ED-03AEC964430E}" destId="{EA8EA322-8DDA-462B-9C8C-2EFFD874CA57}" srcOrd="0" destOrd="0" presId="urn:microsoft.com/office/officeart/2005/8/layout/orgChart1"/>
    <dgm:cxn modelId="{150A7356-E012-4DE5-8284-72D36CDAB24B}" type="presParOf" srcId="{53037A27-4CD2-429F-B5ED-03AEC964430E}" destId="{1707EF29-BF44-4564-AD0F-733EE2D6A476}" srcOrd="1" destOrd="0" presId="urn:microsoft.com/office/officeart/2005/8/layout/orgChart1"/>
    <dgm:cxn modelId="{4DA6D680-12D9-44D5-81AF-50BE4CA6639D}" type="presParOf" srcId="{A172932A-C51C-4239-BCB0-AB48B07CA126}" destId="{3A9349C1-398A-4C7E-BEDD-1ED0AAAECAF9}" srcOrd="1" destOrd="0" presId="urn:microsoft.com/office/officeart/2005/8/layout/orgChart1"/>
    <dgm:cxn modelId="{8E056BCF-C3B5-4E0A-982A-30576360AF67}" type="presParOf" srcId="{A172932A-C51C-4239-BCB0-AB48B07CA126}" destId="{B9705418-4109-4690-A8F2-835D6847E517}" srcOrd="2" destOrd="0" presId="urn:microsoft.com/office/officeart/2005/8/layout/orgChart1"/>
    <dgm:cxn modelId="{E4D8A251-7FA7-4414-869A-A7A60FBDBA68}" type="presParOf" srcId="{8BB5269F-F314-44B9-9FB0-C04E1BCD4204}" destId="{67D1D1A3-0DCC-4DBA-A3EB-492658DC5733}" srcOrd="2" destOrd="0" presId="urn:microsoft.com/office/officeart/2005/8/layout/orgChart1"/>
    <dgm:cxn modelId="{562411CF-761B-463E-BE39-4342FEC97FB0}" type="presParOf" srcId="{8BB5269F-F314-44B9-9FB0-C04E1BCD4204}" destId="{B830FD2A-FBE3-4249-9CDD-77E38D3A2A3B}" srcOrd="3" destOrd="0" presId="urn:microsoft.com/office/officeart/2005/8/layout/orgChart1"/>
    <dgm:cxn modelId="{B554D2F9-9588-4F0C-A9B0-4718BB7403A7}" type="presParOf" srcId="{B830FD2A-FBE3-4249-9CDD-77E38D3A2A3B}" destId="{AD1B853A-5EE0-45D8-A907-3FA338934E7F}" srcOrd="0" destOrd="0" presId="urn:microsoft.com/office/officeart/2005/8/layout/orgChart1"/>
    <dgm:cxn modelId="{24776C88-3170-4CC7-8795-12AFEF07C50B}" type="presParOf" srcId="{AD1B853A-5EE0-45D8-A907-3FA338934E7F}" destId="{17E859E5-70A3-42A3-B5E4-DF442639641C}" srcOrd="0" destOrd="0" presId="urn:microsoft.com/office/officeart/2005/8/layout/orgChart1"/>
    <dgm:cxn modelId="{00F70E63-1990-4637-9DEA-2D2C72CE527E}" type="presParOf" srcId="{AD1B853A-5EE0-45D8-A907-3FA338934E7F}" destId="{6636DEBB-E067-44D7-99EA-968591B2D9E4}" srcOrd="1" destOrd="0" presId="urn:microsoft.com/office/officeart/2005/8/layout/orgChart1"/>
    <dgm:cxn modelId="{A0888F96-0272-41F3-A091-230D9AA6F806}" type="presParOf" srcId="{B830FD2A-FBE3-4249-9CDD-77E38D3A2A3B}" destId="{B1AF179D-4BA6-4965-AA87-6596A4033C8F}" srcOrd="1" destOrd="0" presId="urn:microsoft.com/office/officeart/2005/8/layout/orgChart1"/>
    <dgm:cxn modelId="{616B5FA5-9186-48EA-920C-E93B1CE6A19B}" type="presParOf" srcId="{B830FD2A-FBE3-4249-9CDD-77E38D3A2A3B}" destId="{9C28A1E8-CEE7-4F6C-869B-44C70FB0BA99}" srcOrd="2" destOrd="0" presId="urn:microsoft.com/office/officeart/2005/8/layout/orgChart1"/>
    <dgm:cxn modelId="{3CDFAE16-520B-43C2-93E0-2060DD620B74}" type="presParOf" srcId="{8BB5269F-F314-44B9-9FB0-C04E1BCD4204}" destId="{E96B8AFA-86EB-45BE-BFA8-A1A37629970C}" srcOrd="4" destOrd="0" presId="urn:microsoft.com/office/officeart/2005/8/layout/orgChart1"/>
    <dgm:cxn modelId="{FF307E0A-A09A-45C8-96FB-D53E060D95E1}" type="presParOf" srcId="{8BB5269F-F314-44B9-9FB0-C04E1BCD4204}" destId="{E7545B31-0ECE-44FD-95C8-60C5B156EDCA}" srcOrd="5" destOrd="0" presId="urn:microsoft.com/office/officeart/2005/8/layout/orgChart1"/>
    <dgm:cxn modelId="{C6E37066-B456-4D41-BB2E-60716BA09FE8}" type="presParOf" srcId="{E7545B31-0ECE-44FD-95C8-60C5B156EDCA}" destId="{F08EC002-C7DB-42C8-9890-2442D179110C}" srcOrd="0" destOrd="0" presId="urn:microsoft.com/office/officeart/2005/8/layout/orgChart1"/>
    <dgm:cxn modelId="{5815B268-1076-44D9-825A-7C3F6D4E26B3}" type="presParOf" srcId="{F08EC002-C7DB-42C8-9890-2442D179110C}" destId="{03490F1F-57C7-4E84-8EB7-41AC73FF759C}" srcOrd="0" destOrd="0" presId="urn:microsoft.com/office/officeart/2005/8/layout/orgChart1"/>
    <dgm:cxn modelId="{9C4E29FD-3477-4C4F-9F29-3DEF5141DEC1}" type="presParOf" srcId="{F08EC002-C7DB-42C8-9890-2442D179110C}" destId="{9D8E4F65-26BD-489D-AC43-BA014DEDB097}" srcOrd="1" destOrd="0" presId="urn:microsoft.com/office/officeart/2005/8/layout/orgChart1"/>
    <dgm:cxn modelId="{EA48AFF8-3DAB-45FB-B037-8C10542ACA77}" type="presParOf" srcId="{E7545B31-0ECE-44FD-95C8-60C5B156EDCA}" destId="{3F81506F-C65E-4701-87EB-58B4A4E2E471}" srcOrd="1" destOrd="0" presId="urn:microsoft.com/office/officeart/2005/8/layout/orgChart1"/>
    <dgm:cxn modelId="{14D6EBF0-D5DA-404F-B1E6-500FAB51AD0F}" type="presParOf" srcId="{E7545B31-0ECE-44FD-95C8-60C5B156EDCA}" destId="{F5B9F51B-5A2E-4126-8E5E-6F02593B8AFE}" srcOrd="2" destOrd="0" presId="urn:microsoft.com/office/officeart/2005/8/layout/orgChart1"/>
    <dgm:cxn modelId="{7BE78FA2-A5A1-44F6-8D5B-C2CD48F73DC1}" type="presParOf" srcId="{8BB5269F-F314-44B9-9FB0-C04E1BCD4204}" destId="{D3B3D683-F07A-4963-BAD3-40566F4B1F8B}" srcOrd="6" destOrd="0" presId="urn:microsoft.com/office/officeart/2005/8/layout/orgChart1"/>
    <dgm:cxn modelId="{07F22C23-407E-4FEF-932C-CD278432C567}" type="presParOf" srcId="{8BB5269F-F314-44B9-9FB0-C04E1BCD4204}" destId="{EDF6A95E-E6EB-4C8C-8964-DA211AFF6B68}" srcOrd="7" destOrd="0" presId="urn:microsoft.com/office/officeart/2005/8/layout/orgChart1"/>
    <dgm:cxn modelId="{0E8CB616-46E7-4870-964F-A031DF7CD6A3}" type="presParOf" srcId="{EDF6A95E-E6EB-4C8C-8964-DA211AFF6B68}" destId="{FDD3B65F-CBC1-4AB6-A042-57349B17239C}" srcOrd="0" destOrd="0" presId="urn:microsoft.com/office/officeart/2005/8/layout/orgChart1"/>
    <dgm:cxn modelId="{B5D43284-F6C1-42D9-BA0A-FDB7860BF002}" type="presParOf" srcId="{FDD3B65F-CBC1-4AB6-A042-57349B17239C}" destId="{D748EBD7-C07B-4307-AAFC-6EE33FD1BEA7}" srcOrd="0" destOrd="0" presId="urn:microsoft.com/office/officeart/2005/8/layout/orgChart1"/>
    <dgm:cxn modelId="{67084518-EBCE-4787-ACD4-B06EBD96C26C}" type="presParOf" srcId="{FDD3B65F-CBC1-4AB6-A042-57349B17239C}" destId="{13B97C01-6EAD-46C0-B19E-54EAA3DC7CD8}" srcOrd="1" destOrd="0" presId="urn:microsoft.com/office/officeart/2005/8/layout/orgChart1"/>
    <dgm:cxn modelId="{3BA60F94-FBD4-4ACE-ABEA-FB32960434BF}" type="presParOf" srcId="{EDF6A95E-E6EB-4C8C-8964-DA211AFF6B68}" destId="{AB289A2A-B105-405D-A084-60A5D1058897}" srcOrd="1" destOrd="0" presId="urn:microsoft.com/office/officeart/2005/8/layout/orgChart1"/>
    <dgm:cxn modelId="{37783C16-9CCD-4203-8100-173BED1254C4}" type="presParOf" srcId="{EDF6A95E-E6EB-4C8C-8964-DA211AFF6B68}" destId="{34DB8D65-A516-44FF-8849-4FFC6B054E39}" srcOrd="2" destOrd="0" presId="urn:microsoft.com/office/officeart/2005/8/layout/orgChart1"/>
    <dgm:cxn modelId="{9D7FBC2E-1B51-43D5-A1C5-F54A7754C709}" type="presParOf" srcId="{8BB5269F-F314-44B9-9FB0-C04E1BCD4204}" destId="{10D5AE04-E553-4011-A56B-DE024850DB87}" srcOrd="8" destOrd="0" presId="urn:microsoft.com/office/officeart/2005/8/layout/orgChart1"/>
    <dgm:cxn modelId="{25CA68E2-85BC-4D88-86F6-6CB5574BDB97}" type="presParOf" srcId="{8BB5269F-F314-44B9-9FB0-C04E1BCD4204}" destId="{40DB48DC-C0D2-405E-95D3-3B4FFD8481A4}" srcOrd="9" destOrd="0" presId="urn:microsoft.com/office/officeart/2005/8/layout/orgChart1"/>
    <dgm:cxn modelId="{C1E76DA4-A7D9-43FF-B8CB-313FDFF0EDF0}" type="presParOf" srcId="{40DB48DC-C0D2-405E-95D3-3B4FFD8481A4}" destId="{43FAD5A6-52F0-4A0E-AF3D-2627AEA247B9}" srcOrd="0" destOrd="0" presId="urn:microsoft.com/office/officeart/2005/8/layout/orgChart1"/>
    <dgm:cxn modelId="{AB24AD8C-C499-4E64-8320-4A881FA0C58A}" type="presParOf" srcId="{43FAD5A6-52F0-4A0E-AF3D-2627AEA247B9}" destId="{6C54A1F9-EE09-478C-B1AB-ED5E9131657A}" srcOrd="0" destOrd="0" presId="urn:microsoft.com/office/officeart/2005/8/layout/orgChart1"/>
    <dgm:cxn modelId="{72B9ED98-A58A-42D5-A7CA-D1CD50C169FD}" type="presParOf" srcId="{43FAD5A6-52F0-4A0E-AF3D-2627AEA247B9}" destId="{060D07CF-6A20-4C2A-B335-DF063AD7825A}" srcOrd="1" destOrd="0" presId="urn:microsoft.com/office/officeart/2005/8/layout/orgChart1"/>
    <dgm:cxn modelId="{79363C96-99AB-4DFF-A14D-9773C8EA81FD}" type="presParOf" srcId="{40DB48DC-C0D2-405E-95D3-3B4FFD8481A4}" destId="{45381BC8-572C-4793-836E-CD8EAF2E8C30}" srcOrd="1" destOrd="0" presId="urn:microsoft.com/office/officeart/2005/8/layout/orgChart1"/>
    <dgm:cxn modelId="{CD3E4102-5D25-4381-B114-39C7F1A52376}" type="presParOf" srcId="{40DB48DC-C0D2-405E-95D3-3B4FFD8481A4}" destId="{8F6048FE-F94A-452A-86F9-2EF6EAC8467A}" srcOrd="2" destOrd="0" presId="urn:microsoft.com/office/officeart/2005/8/layout/orgChart1"/>
    <dgm:cxn modelId="{1C397118-EA6F-4BF8-AB52-D3499A4BB0D4}" type="presParOf" srcId="{8BB5269F-F314-44B9-9FB0-C04E1BCD4204}" destId="{9A3C56DB-A9BD-420A-A501-98A1DFEB8651}" srcOrd="10" destOrd="0" presId="urn:microsoft.com/office/officeart/2005/8/layout/orgChart1"/>
    <dgm:cxn modelId="{0B886E1F-E451-425C-B974-B41115839DD8}" type="presParOf" srcId="{8BB5269F-F314-44B9-9FB0-C04E1BCD4204}" destId="{D321747A-8635-43A3-86F3-01AA4A31ED2C}" srcOrd="11" destOrd="0" presId="urn:microsoft.com/office/officeart/2005/8/layout/orgChart1"/>
    <dgm:cxn modelId="{9A3AFE0A-489A-4EAB-8837-D8F8CE63D980}" type="presParOf" srcId="{D321747A-8635-43A3-86F3-01AA4A31ED2C}" destId="{656D44A9-84DA-45AF-902C-476EA545ABC5}" srcOrd="0" destOrd="0" presId="urn:microsoft.com/office/officeart/2005/8/layout/orgChart1"/>
    <dgm:cxn modelId="{95D3D9B5-88F0-448E-B335-900D67FB645B}" type="presParOf" srcId="{656D44A9-84DA-45AF-902C-476EA545ABC5}" destId="{E7F678E5-4A4F-46D2-9894-995145D94950}" srcOrd="0" destOrd="0" presId="urn:microsoft.com/office/officeart/2005/8/layout/orgChart1"/>
    <dgm:cxn modelId="{F8F89F71-2CB2-4775-B928-98C3EDE4AAFE}" type="presParOf" srcId="{656D44A9-84DA-45AF-902C-476EA545ABC5}" destId="{2D2FDDE4-60BA-4621-8662-F215D9467844}" srcOrd="1" destOrd="0" presId="urn:microsoft.com/office/officeart/2005/8/layout/orgChart1"/>
    <dgm:cxn modelId="{15108FB0-1454-4AF9-BD92-CEA2B9E7AAF1}" type="presParOf" srcId="{D321747A-8635-43A3-86F3-01AA4A31ED2C}" destId="{4F517AF8-47AA-486F-9D17-D285B5035ED6}" srcOrd="1" destOrd="0" presId="urn:microsoft.com/office/officeart/2005/8/layout/orgChart1"/>
    <dgm:cxn modelId="{C641DB42-CC1B-498D-9B4D-1D71E7AC9DF9}" type="presParOf" srcId="{D321747A-8635-43A3-86F3-01AA4A31ED2C}" destId="{6D826DD9-08A9-4106-8B0A-D8D9A75C4EB4}" srcOrd="2" destOrd="0" presId="urn:microsoft.com/office/officeart/2005/8/layout/orgChart1"/>
    <dgm:cxn modelId="{F92F3199-CE44-4EFF-9EAE-351B1E43E24E}" type="presParOf" srcId="{8BB5269F-F314-44B9-9FB0-C04E1BCD4204}" destId="{CE1C863A-F98D-4471-B6B0-7EA037CDBF8A}" srcOrd="12" destOrd="0" presId="urn:microsoft.com/office/officeart/2005/8/layout/orgChart1"/>
    <dgm:cxn modelId="{51D5CAC3-D096-45DC-9A57-59722F8784B9}" type="presParOf" srcId="{8BB5269F-F314-44B9-9FB0-C04E1BCD4204}" destId="{25CE7CE1-8FFF-4AAE-A62C-5A13382A9398}" srcOrd="13" destOrd="0" presId="urn:microsoft.com/office/officeart/2005/8/layout/orgChart1"/>
    <dgm:cxn modelId="{A443595F-714F-46D2-BAA3-A8A9480DE877}" type="presParOf" srcId="{25CE7CE1-8FFF-4AAE-A62C-5A13382A9398}" destId="{292AC586-04AE-4A10-B5F6-1EF5FDD6536D}" srcOrd="0" destOrd="0" presId="urn:microsoft.com/office/officeart/2005/8/layout/orgChart1"/>
    <dgm:cxn modelId="{07E2F89B-0A66-4773-B521-0F79A7C45CB0}" type="presParOf" srcId="{292AC586-04AE-4A10-B5F6-1EF5FDD6536D}" destId="{8CA862CF-397B-43BF-9FE2-0DF471B48699}" srcOrd="0" destOrd="0" presId="urn:microsoft.com/office/officeart/2005/8/layout/orgChart1"/>
    <dgm:cxn modelId="{B5CD75FF-7EBD-4007-B04A-E43F3FB906D1}" type="presParOf" srcId="{292AC586-04AE-4A10-B5F6-1EF5FDD6536D}" destId="{C265E6F5-1D1F-46A0-95CE-F2F72333F54E}" srcOrd="1" destOrd="0" presId="urn:microsoft.com/office/officeart/2005/8/layout/orgChart1"/>
    <dgm:cxn modelId="{FB27AE97-6B11-4845-B969-D2A9A6014383}" type="presParOf" srcId="{25CE7CE1-8FFF-4AAE-A62C-5A13382A9398}" destId="{90E1FCE6-4ADF-48FA-96EC-59D44272AB71}" srcOrd="1" destOrd="0" presId="urn:microsoft.com/office/officeart/2005/8/layout/orgChart1"/>
    <dgm:cxn modelId="{6BE3C532-1AB2-402C-9A95-C7514778C047}" type="presParOf" srcId="{25CE7CE1-8FFF-4AAE-A62C-5A13382A9398}" destId="{D9FFE3C8-3BE5-4938-863D-35A55B360B42}" srcOrd="2" destOrd="0" presId="urn:microsoft.com/office/officeart/2005/8/layout/orgChart1"/>
    <dgm:cxn modelId="{F48EA7E6-6C6E-4835-B2D5-31CC381BD227}" type="presParOf" srcId="{00FCEC09-1500-4366-A13E-51F55500D9DD}" destId="{B0E97223-A002-4270-BF26-974726287DD1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C863A-F98D-4471-B6B0-7EA037CDBF8A}">
      <dsp:nvSpPr>
        <dsp:cNvPr id="0" name=""/>
        <dsp:cNvSpPr/>
      </dsp:nvSpPr>
      <dsp:spPr>
        <a:xfrm>
          <a:off x="2290072" y="545223"/>
          <a:ext cx="1802814" cy="4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816"/>
              </a:lnTo>
              <a:lnTo>
                <a:pt x="1802814" y="400816"/>
              </a:lnTo>
              <a:lnTo>
                <a:pt x="1802814" y="45409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C56DB-A9BD-420A-A501-98A1DFEB8651}">
      <dsp:nvSpPr>
        <dsp:cNvPr id="0" name=""/>
        <dsp:cNvSpPr/>
      </dsp:nvSpPr>
      <dsp:spPr>
        <a:xfrm>
          <a:off x="2290072" y="545223"/>
          <a:ext cx="1188794" cy="4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816"/>
              </a:lnTo>
              <a:lnTo>
                <a:pt x="1188794" y="400816"/>
              </a:lnTo>
              <a:lnTo>
                <a:pt x="1188794" y="45409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AE04-E553-4011-A56B-DE024850DB87}">
      <dsp:nvSpPr>
        <dsp:cNvPr id="0" name=""/>
        <dsp:cNvSpPr/>
      </dsp:nvSpPr>
      <dsp:spPr>
        <a:xfrm>
          <a:off x="2290072" y="545223"/>
          <a:ext cx="574770" cy="4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816"/>
              </a:lnTo>
              <a:lnTo>
                <a:pt x="574770" y="400816"/>
              </a:lnTo>
              <a:lnTo>
                <a:pt x="574770" y="45409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3D683-F07A-4963-BAD3-40566F4B1F8B}">
      <dsp:nvSpPr>
        <dsp:cNvPr id="0" name=""/>
        <dsp:cNvSpPr/>
      </dsp:nvSpPr>
      <dsp:spPr>
        <a:xfrm>
          <a:off x="2205098" y="545223"/>
          <a:ext cx="91440" cy="454099"/>
        </a:xfrm>
        <a:custGeom>
          <a:avLst/>
          <a:gdLst/>
          <a:ahLst/>
          <a:cxnLst/>
          <a:rect l="0" t="0" r="0" b="0"/>
          <a:pathLst>
            <a:path>
              <a:moveTo>
                <a:pt x="84974" y="0"/>
              </a:moveTo>
              <a:lnTo>
                <a:pt x="84974" y="400816"/>
              </a:lnTo>
              <a:lnTo>
                <a:pt x="45720" y="400816"/>
              </a:lnTo>
              <a:lnTo>
                <a:pt x="45720" y="45409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B8AFA-86EB-45BE-BFA8-A1A37629970C}">
      <dsp:nvSpPr>
        <dsp:cNvPr id="0" name=""/>
        <dsp:cNvSpPr/>
      </dsp:nvSpPr>
      <dsp:spPr>
        <a:xfrm>
          <a:off x="1636793" y="545223"/>
          <a:ext cx="653279" cy="454099"/>
        </a:xfrm>
        <a:custGeom>
          <a:avLst/>
          <a:gdLst/>
          <a:ahLst/>
          <a:cxnLst/>
          <a:rect l="0" t="0" r="0" b="0"/>
          <a:pathLst>
            <a:path>
              <a:moveTo>
                <a:pt x="653279" y="0"/>
              </a:moveTo>
              <a:lnTo>
                <a:pt x="653279" y="400816"/>
              </a:lnTo>
              <a:lnTo>
                <a:pt x="0" y="400816"/>
              </a:lnTo>
              <a:lnTo>
                <a:pt x="0" y="45409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1D1A3-0DCC-4DBA-A3EB-492658DC5733}">
      <dsp:nvSpPr>
        <dsp:cNvPr id="0" name=""/>
        <dsp:cNvSpPr/>
      </dsp:nvSpPr>
      <dsp:spPr>
        <a:xfrm>
          <a:off x="945597" y="545223"/>
          <a:ext cx="1344475" cy="454099"/>
        </a:xfrm>
        <a:custGeom>
          <a:avLst/>
          <a:gdLst/>
          <a:ahLst/>
          <a:cxnLst/>
          <a:rect l="0" t="0" r="0" b="0"/>
          <a:pathLst>
            <a:path>
              <a:moveTo>
                <a:pt x="1344475" y="0"/>
              </a:moveTo>
              <a:lnTo>
                <a:pt x="1344475" y="400816"/>
              </a:lnTo>
              <a:lnTo>
                <a:pt x="0" y="400816"/>
              </a:lnTo>
              <a:lnTo>
                <a:pt x="0" y="454099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A8D4-3AB0-4CAA-95EA-91F27D2A0698}">
      <dsp:nvSpPr>
        <dsp:cNvPr id="0" name=""/>
        <dsp:cNvSpPr/>
      </dsp:nvSpPr>
      <dsp:spPr>
        <a:xfrm>
          <a:off x="253731" y="545223"/>
          <a:ext cx="2036341" cy="454099"/>
        </a:xfrm>
        <a:custGeom>
          <a:avLst/>
          <a:gdLst/>
          <a:ahLst/>
          <a:cxnLst/>
          <a:rect l="0" t="0" r="0" b="0"/>
          <a:pathLst>
            <a:path>
              <a:moveTo>
                <a:pt x="2036341" y="0"/>
              </a:moveTo>
              <a:lnTo>
                <a:pt x="2036341" y="400816"/>
              </a:lnTo>
              <a:lnTo>
                <a:pt x="0" y="400816"/>
              </a:lnTo>
              <a:lnTo>
                <a:pt x="0" y="454099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8FAF-41A1-403C-A2DD-8B5A1367D8FE}">
      <dsp:nvSpPr>
        <dsp:cNvPr id="0" name=""/>
        <dsp:cNvSpPr/>
      </dsp:nvSpPr>
      <dsp:spPr>
        <a:xfrm>
          <a:off x="1767278" y="223017"/>
          <a:ext cx="1045587" cy="322205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Bots</a:t>
          </a:r>
          <a:r>
            <a:rPr lang="de-AT" sz="1000" kern="1200" dirty="0"/>
            <a:t> </a:t>
          </a:r>
        </a:p>
      </dsp:txBody>
      <dsp:txXfrm>
        <a:off x="1767278" y="223017"/>
        <a:ext cx="1045587" cy="322205"/>
      </dsp:txXfrm>
    </dsp:sp>
    <dsp:sp modelId="{EA8EA322-8DDA-462B-9C8C-2EFFD874CA57}">
      <dsp:nvSpPr>
        <dsp:cNvPr id="0" name=""/>
        <dsp:cNvSpPr/>
      </dsp:nvSpPr>
      <dsp:spPr>
        <a:xfrm>
          <a:off x="1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MEV</a:t>
          </a:r>
        </a:p>
      </dsp:txBody>
      <dsp:txXfrm>
        <a:off x="1" y="999322"/>
        <a:ext cx="507458" cy="461731"/>
      </dsp:txXfrm>
    </dsp:sp>
    <dsp:sp modelId="{17E859E5-70A3-42A3-B5E4-DF442639641C}">
      <dsp:nvSpPr>
        <dsp:cNvPr id="0" name=""/>
        <dsp:cNvSpPr/>
      </dsp:nvSpPr>
      <dsp:spPr>
        <a:xfrm>
          <a:off x="614696" y="999322"/>
          <a:ext cx="661801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CEX</a:t>
          </a:r>
        </a:p>
      </dsp:txBody>
      <dsp:txXfrm>
        <a:off x="614696" y="999322"/>
        <a:ext cx="661801" cy="461731"/>
      </dsp:txXfrm>
    </dsp:sp>
    <dsp:sp modelId="{03490F1F-57C7-4E84-8EB7-41AC73FF759C}">
      <dsp:nvSpPr>
        <dsp:cNvPr id="0" name=""/>
        <dsp:cNvSpPr/>
      </dsp:nvSpPr>
      <dsp:spPr>
        <a:xfrm>
          <a:off x="1383064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DEX</a:t>
          </a:r>
        </a:p>
      </dsp:txBody>
      <dsp:txXfrm>
        <a:off x="1383064" y="999322"/>
        <a:ext cx="507458" cy="461731"/>
      </dsp:txXfrm>
    </dsp:sp>
    <dsp:sp modelId="{D748EBD7-C07B-4307-AAFC-6EE33FD1BEA7}">
      <dsp:nvSpPr>
        <dsp:cNvPr id="0" name=""/>
        <dsp:cNvSpPr/>
      </dsp:nvSpPr>
      <dsp:spPr>
        <a:xfrm>
          <a:off x="1997089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NFT</a:t>
          </a:r>
        </a:p>
      </dsp:txBody>
      <dsp:txXfrm>
        <a:off x="1997089" y="999322"/>
        <a:ext cx="507458" cy="461731"/>
      </dsp:txXfrm>
    </dsp:sp>
    <dsp:sp modelId="{6C54A1F9-EE09-478C-B1AB-ED5E9131657A}">
      <dsp:nvSpPr>
        <dsp:cNvPr id="0" name=""/>
        <dsp:cNvSpPr/>
      </dsp:nvSpPr>
      <dsp:spPr>
        <a:xfrm>
          <a:off x="2611113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Play-</a:t>
          </a:r>
          <a:r>
            <a:rPr lang="de-AT" sz="1000" kern="1200" dirty="0" err="1"/>
            <a:t>to</a:t>
          </a:r>
          <a:r>
            <a:rPr lang="de-AT" sz="1000" kern="1200" dirty="0"/>
            <a:t>-</a:t>
          </a:r>
          <a:r>
            <a:rPr lang="de-AT" sz="1000" kern="1200" dirty="0" err="1"/>
            <a:t>Earn</a:t>
          </a:r>
          <a:endParaRPr lang="de-AT" sz="1000" kern="1200" dirty="0"/>
        </a:p>
      </dsp:txBody>
      <dsp:txXfrm>
        <a:off x="2611113" y="999322"/>
        <a:ext cx="507458" cy="461731"/>
      </dsp:txXfrm>
    </dsp:sp>
    <dsp:sp modelId="{E7F678E5-4A4F-46D2-9894-995145D94950}">
      <dsp:nvSpPr>
        <dsp:cNvPr id="0" name=""/>
        <dsp:cNvSpPr/>
      </dsp:nvSpPr>
      <dsp:spPr>
        <a:xfrm>
          <a:off x="3225138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General Purpose</a:t>
          </a:r>
        </a:p>
      </dsp:txBody>
      <dsp:txXfrm>
        <a:off x="3225138" y="999322"/>
        <a:ext cx="507458" cy="461731"/>
      </dsp:txXfrm>
    </dsp:sp>
    <dsp:sp modelId="{8CA862CF-397B-43BF-9FE2-0DF471B48699}">
      <dsp:nvSpPr>
        <dsp:cNvPr id="0" name=""/>
        <dsp:cNvSpPr/>
      </dsp:nvSpPr>
      <dsp:spPr>
        <a:xfrm>
          <a:off x="3839157" y="999322"/>
          <a:ext cx="507458" cy="4617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Non-</a:t>
          </a:r>
          <a:r>
            <a:rPr lang="de-AT" sz="1000" kern="1200" dirty="0" err="1"/>
            <a:t>atttributable</a:t>
          </a:r>
          <a:endParaRPr lang="de-AT" sz="1000" kern="1200" dirty="0"/>
        </a:p>
      </dsp:txBody>
      <dsp:txXfrm>
        <a:off x="3839157" y="999322"/>
        <a:ext cx="507458" cy="46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422994" y="2029411"/>
            <a:ext cx="9753599" cy="2428875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E26784F-FEEB-F484-B8F0-554EB4C92E51}"/>
              </a:ext>
            </a:extLst>
          </p:cNvPr>
          <p:cNvSpPr txBox="1"/>
          <p:nvPr/>
        </p:nvSpPr>
        <p:spPr>
          <a:xfrm>
            <a:off x="1843465" y="2086094"/>
            <a:ext cx="419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Behavior-Based</a:t>
            </a:r>
            <a:r>
              <a:rPr lang="de-AT" dirty="0">
                <a:solidFill>
                  <a:schemeClr val="bg1"/>
                </a:solidFill>
              </a:rPr>
              <a:t> Bot </a:t>
            </a:r>
            <a:r>
              <a:rPr lang="de-AT" dirty="0" err="1">
                <a:solidFill>
                  <a:schemeClr val="bg1"/>
                </a:solidFill>
              </a:rPr>
              <a:t>Taxonomy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E53A43-EE8B-EAEE-4590-F5F70461DC06}"/>
              </a:ext>
            </a:extLst>
          </p:cNvPr>
          <p:cNvSpPr/>
          <p:nvPr/>
        </p:nvSpPr>
        <p:spPr>
          <a:xfrm>
            <a:off x="1541889" y="2879725"/>
            <a:ext cx="4617798" cy="956211"/>
          </a:xfrm>
          <a:prstGeom prst="roundRect">
            <a:avLst/>
          </a:prstGeom>
          <a:solidFill>
            <a:srgbClr val="92A9B9">
              <a:alpha val="21961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C697FED8-B6B9-2FD5-0F77-51C2D242D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959021"/>
              </p:ext>
            </p:extLst>
          </p:nvPr>
        </p:nvGraphicFramePr>
        <p:xfrm>
          <a:off x="1686667" y="2270760"/>
          <a:ext cx="4347293" cy="146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" name="Textfeld 53">
            <a:extLst>
              <a:ext uri="{FF2B5EF4-FFF2-40B4-BE49-F238E27FC236}">
                <a16:creationId xmlns:a16="http://schemas.microsoft.com/office/drawing/2014/main" id="{A1028CD0-6794-CDA4-2AFE-39F61F69492D}"/>
              </a:ext>
            </a:extLst>
          </p:cNvPr>
          <p:cNvSpPr txBox="1"/>
          <p:nvPr/>
        </p:nvSpPr>
        <p:spPr>
          <a:xfrm>
            <a:off x="1541889" y="2868682"/>
            <a:ext cx="13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Categories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38594CD-E2FA-62D1-DF5E-58812A9E1A91}"/>
              </a:ext>
            </a:extLst>
          </p:cNvPr>
          <p:cNvSpPr/>
          <p:nvPr/>
        </p:nvSpPr>
        <p:spPr>
          <a:xfrm>
            <a:off x="1541889" y="3920539"/>
            <a:ext cx="4617798" cy="409197"/>
          </a:xfrm>
          <a:prstGeom prst="roundRect">
            <a:avLst/>
          </a:prstGeom>
          <a:solidFill>
            <a:srgbClr val="92A9B9">
              <a:alpha val="21961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8923694-78F2-5FEB-D9E7-3BBA93AE8DDD}"/>
              </a:ext>
            </a:extLst>
          </p:cNvPr>
          <p:cNvSpPr txBox="1"/>
          <p:nvPr/>
        </p:nvSpPr>
        <p:spPr>
          <a:xfrm>
            <a:off x="1541888" y="3913445"/>
            <a:ext cx="31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Classes (</a:t>
            </a:r>
            <a:r>
              <a:rPr lang="de-AT" dirty="0" err="1">
                <a:solidFill>
                  <a:schemeClr val="bg1"/>
                </a:solidFill>
              </a:rPr>
              <a:t>Subcategories</a:t>
            </a:r>
            <a:r>
              <a:rPr lang="de-AT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BAF56B0-BE65-06A4-758F-0C657541370B}"/>
              </a:ext>
            </a:extLst>
          </p:cNvPr>
          <p:cNvCxnSpPr>
            <a:cxnSpLocks/>
          </p:cNvCxnSpPr>
          <p:nvPr/>
        </p:nvCxnSpPr>
        <p:spPr>
          <a:xfrm>
            <a:off x="194646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662016E-F8AB-5AE1-3DB6-12393F417F8F}"/>
              </a:ext>
            </a:extLst>
          </p:cNvPr>
          <p:cNvCxnSpPr>
            <a:cxnSpLocks/>
          </p:cNvCxnSpPr>
          <p:nvPr/>
        </p:nvCxnSpPr>
        <p:spPr>
          <a:xfrm>
            <a:off x="262591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3B78DE9-8423-12E6-252B-B9EB1D8471A0}"/>
              </a:ext>
            </a:extLst>
          </p:cNvPr>
          <p:cNvCxnSpPr>
            <a:cxnSpLocks/>
          </p:cNvCxnSpPr>
          <p:nvPr/>
        </p:nvCxnSpPr>
        <p:spPr>
          <a:xfrm>
            <a:off x="333076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F0AD3E6-F626-B151-2360-92474E8EAD6E}"/>
              </a:ext>
            </a:extLst>
          </p:cNvPr>
          <p:cNvCxnSpPr>
            <a:cxnSpLocks/>
          </p:cNvCxnSpPr>
          <p:nvPr/>
        </p:nvCxnSpPr>
        <p:spPr>
          <a:xfrm>
            <a:off x="393401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210AAB4-04FB-C6C9-9190-35D9483CDC28}"/>
              </a:ext>
            </a:extLst>
          </p:cNvPr>
          <p:cNvCxnSpPr>
            <a:cxnSpLocks/>
          </p:cNvCxnSpPr>
          <p:nvPr/>
        </p:nvCxnSpPr>
        <p:spPr>
          <a:xfrm>
            <a:off x="453726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7D89BD27-F509-5DEA-9D7A-D6187BA0D2F4}"/>
              </a:ext>
            </a:extLst>
          </p:cNvPr>
          <p:cNvCxnSpPr>
            <a:cxnSpLocks/>
          </p:cNvCxnSpPr>
          <p:nvPr/>
        </p:nvCxnSpPr>
        <p:spPr>
          <a:xfrm>
            <a:off x="517861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FB8AAED-F0D0-3D17-57A5-72A8887DFFAE}"/>
              </a:ext>
            </a:extLst>
          </p:cNvPr>
          <p:cNvCxnSpPr>
            <a:cxnSpLocks/>
          </p:cNvCxnSpPr>
          <p:nvPr/>
        </p:nvCxnSpPr>
        <p:spPr>
          <a:xfrm>
            <a:off x="5794565" y="3731814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7C5497E-9318-2DBF-1E1A-1770B550D5AD}"/>
              </a:ext>
            </a:extLst>
          </p:cNvPr>
          <p:cNvCxnSpPr>
            <a:stCxn id="76" idx="0"/>
            <a:endCxn id="76" idx="2"/>
          </p:cNvCxnSpPr>
          <p:nvPr/>
        </p:nvCxnSpPr>
        <p:spPr>
          <a:xfrm>
            <a:off x="6299794" y="2029411"/>
            <a:ext cx="0" cy="24288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E19C8A31-7F7F-748C-0993-02DAD22B0716}"/>
              </a:ext>
            </a:extLst>
          </p:cNvPr>
          <p:cNvSpPr txBox="1"/>
          <p:nvPr/>
        </p:nvSpPr>
        <p:spPr>
          <a:xfrm>
            <a:off x="7442804" y="2086094"/>
            <a:ext cx="26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Quantitative Analysis</a:t>
            </a:r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CBFD1C0-FE06-1666-D2FF-B3F6E98D2747}"/>
              </a:ext>
            </a:extLst>
          </p:cNvPr>
          <p:cNvGrpSpPr/>
          <p:nvPr/>
        </p:nvGrpSpPr>
        <p:grpSpPr>
          <a:xfrm>
            <a:off x="9786696" y="2512109"/>
            <a:ext cx="1249791" cy="1817626"/>
            <a:chOff x="6433986" y="2512109"/>
            <a:chExt cx="1249791" cy="1817626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04A55A2B-EB7F-ADB1-D291-1142F344C8A6}"/>
                </a:ext>
              </a:extLst>
            </p:cNvPr>
            <p:cNvSpPr/>
            <p:nvPr/>
          </p:nvSpPr>
          <p:spPr>
            <a:xfrm>
              <a:off x="6433986" y="2512109"/>
              <a:ext cx="1249791" cy="1817626"/>
            </a:xfrm>
            <a:prstGeom prst="roundRect">
              <a:avLst/>
            </a:prstGeom>
            <a:solidFill>
              <a:srgbClr val="92A9B9">
                <a:alpha val="21961"/>
              </a:srgb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Annotation</a:t>
              </a:r>
            </a:p>
            <a:p>
              <a:pPr algn="ctr"/>
              <a:endParaRPr lang="de-AT" sz="1400" dirty="0">
                <a:solidFill>
                  <a:schemeClr val="bg1"/>
                </a:solidFill>
              </a:endParaRPr>
            </a:p>
            <a:p>
              <a:pPr algn="ctr"/>
              <a:r>
                <a:rPr lang="de-AT" sz="1200" dirty="0">
                  <a:solidFill>
                    <a:schemeClr val="bg1"/>
                  </a:solidFill>
                </a:rPr>
                <a:t>Manual</a:t>
              </a:r>
            </a:p>
            <a:p>
              <a:pPr algn="ctr"/>
              <a:endParaRPr lang="de-AT" sz="1400" dirty="0">
                <a:solidFill>
                  <a:schemeClr val="bg1"/>
                </a:solidFill>
              </a:endParaRPr>
            </a:p>
            <a:p>
              <a:pPr algn="ctr"/>
              <a:endParaRPr lang="de-AT" sz="1400" dirty="0">
                <a:solidFill>
                  <a:schemeClr val="bg1"/>
                </a:solidFill>
              </a:endParaRPr>
            </a:p>
            <a:p>
              <a:pPr algn="ctr"/>
              <a:r>
                <a:rPr lang="de-AT" sz="1200" dirty="0" err="1">
                  <a:solidFill>
                    <a:schemeClr val="bg1"/>
                  </a:solidFill>
                </a:rPr>
                <a:t>Automatic</a:t>
              </a:r>
              <a:endParaRPr lang="de-AT" sz="1200" dirty="0">
                <a:solidFill>
                  <a:schemeClr val="bg1"/>
                </a:solidFill>
              </a:endParaRPr>
            </a:p>
            <a:p>
              <a:pPr algn="ctr"/>
              <a:endParaRPr lang="de-AT" sz="1400" dirty="0">
                <a:solidFill>
                  <a:schemeClr val="bg1"/>
                </a:solidFill>
              </a:endParaRPr>
            </a:p>
            <a:p>
              <a:pPr algn="ctr"/>
              <a:endParaRPr lang="de-AT" sz="1400" dirty="0">
                <a:solidFill>
                  <a:schemeClr val="bg1"/>
                </a:solidFill>
              </a:endParaRPr>
            </a:p>
          </p:txBody>
        </p:sp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0D5EBE66-6BAC-6558-0EAD-7D411CC3E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6416" y="3258457"/>
              <a:ext cx="324929" cy="324929"/>
            </a:xfrm>
            <a:prstGeom prst="rect">
              <a:avLst/>
            </a:prstGeom>
          </p:spPr>
        </p:pic>
        <p:pic>
          <p:nvPicPr>
            <p:cNvPr id="108" name="Picture 8" descr="Welcome to Flashbots | Flashbots Docs">
              <a:extLst>
                <a:ext uri="{FF2B5EF4-FFF2-40B4-BE49-F238E27FC236}">
                  <a16:creationId xmlns:a16="http://schemas.microsoft.com/office/drawing/2014/main" id="{400A9A76-A5C0-CF34-3B2C-17C6DB2A0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602" y="3842920"/>
              <a:ext cx="443304" cy="44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C66CBD2F-0DAD-C5BF-9694-BDC0C63CEE3D}"/>
              </a:ext>
            </a:extLst>
          </p:cNvPr>
          <p:cNvSpPr/>
          <p:nvPr/>
        </p:nvSpPr>
        <p:spPr>
          <a:xfrm>
            <a:off x="6419485" y="2512108"/>
            <a:ext cx="3245230" cy="1817626"/>
          </a:xfrm>
          <a:prstGeom prst="roundRect">
            <a:avLst/>
          </a:prstGeom>
          <a:solidFill>
            <a:srgbClr val="92A9B9">
              <a:alpha val="21961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GitHub - ledgerwatch/erigon: Ethereum implementation on the efficiency  frontier">
            <a:extLst>
              <a:ext uri="{FF2B5EF4-FFF2-40B4-BE49-F238E27FC236}">
                <a16:creationId xmlns:a16="http://schemas.microsoft.com/office/drawing/2014/main" id="{4495425C-7D49-410D-D12E-8064DA2E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29" y="2715573"/>
            <a:ext cx="489053" cy="489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B3316A4-7946-E04A-EDC7-50400BFB803D}"/>
              </a:ext>
            </a:extLst>
          </p:cNvPr>
          <p:cNvCxnSpPr>
            <a:cxnSpLocks/>
            <a:stCxn id="1026" idx="6"/>
            <a:endCxn id="121" idx="1"/>
          </p:cNvCxnSpPr>
          <p:nvPr/>
        </p:nvCxnSpPr>
        <p:spPr>
          <a:xfrm flipV="1">
            <a:off x="7054682" y="2960099"/>
            <a:ext cx="2261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E5CD695B-AF06-A859-BDBA-5633FF528D78}"/>
              </a:ext>
            </a:extLst>
          </p:cNvPr>
          <p:cNvSpPr/>
          <p:nvPr/>
        </p:nvSpPr>
        <p:spPr>
          <a:xfrm>
            <a:off x="7280865" y="2698878"/>
            <a:ext cx="1107535" cy="522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9A9104A-125F-33BA-1008-E5503CE7F65D}"/>
              </a:ext>
            </a:extLst>
          </p:cNvPr>
          <p:cNvSpPr/>
          <p:nvPr/>
        </p:nvSpPr>
        <p:spPr>
          <a:xfrm>
            <a:off x="8617090" y="2699342"/>
            <a:ext cx="812546" cy="522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Datasets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8575475-AED8-4237-76ED-06EFA7184194}"/>
              </a:ext>
            </a:extLst>
          </p:cNvPr>
          <p:cNvSpPr/>
          <p:nvPr/>
        </p:nvSpPr>
        <p:spPr>
          <a:xfrm>
            <a:off x="8388401" y="3583386"/>
            <a:ext cx="1051962" cy="522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Modeling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AC900BAD-6975-1CBA-32E1-1A523B48E158}"/>
              </a:ext>
            </a:extLst>
          </p:cNvPr>
          <p:cNvSpPr/>
          <p:nvPr/>
        </p:nvSpPr>
        <p:spPr>
          <a:xfrm>
            <a:off x="6839136" y="3583386"/>
            <a:ext cx="1073116" cy="522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Evaluation</a:t>
            </a: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B4A8CF0-7BB4-9412-86BC-EA461C5B45DA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9429636" y="2960563"/>
            <a:ext cx="354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rade Verbindung mit Pfeil 1036">
            <a:extLst>
              <a:ext uri="{FF2B5EF4-FFF2-40B4-BE49-F238E27FC236}">
                <a16:creationId xmlns:a16="http://schemas.microsoft.com/office/drawing/2014/main" id="{791B2AC3-6AE5-C1D7-642B-0727FC281D68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8388400" y="2960099"/>
            <a:ext cx="228690" cy="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15C9913F-45BD-4A7D-D761-48834B95BF2C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023363" y="3221783"/>
            <a:ext cx="0" cy="361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Gerade Verbindung mit Pfeil 1048">
            <a:extLst>
              <a:ext uri="{FF2B5EF4-FFF2-40B4-BE49-F238E27FC236}">
                <a16:creationId xmlns:a16="http://schemas.microsoft.com/office/drawing/2014/main" id="{E7307500-478F-59E4-5986-44A9AB0BF695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>
            <a:off x="7912252" y="3844607"/>
            <a:ext cx="476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27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40</cp:revision>
  <dcterms:created xsi:type="dcterms:W3CDTF">2023-08-05T14:42:22Z</dcterms:created>
  <dcterms:modified xsi:type="dcterms:W3CDTF">2023-12-17T17:41:25Z</dcterms:modified>
</cp:coreProperties>
</file>