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623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3724F-0962-1633-3B47-BC899DDEE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0F8937-BFAF-38C6-371B-6FEEB1A54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AC5C4E-EE54-0DE1-7EC9-48138AAB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D62A-8819-4CBE-888F-5D59983BE381}" type="datetimeFigureOut">
              <a:rPr lang="de-AT" smtClean="0"/>
              <a:t>10.03.2024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93F42-A415-558A-E56D-FC8F81BA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EBB9DC-2080-4B94-5806-5C13E199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A19B-A0DC-4AD6-B6E4-79EDB0FBDC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47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2EB7D-FB04-3F69-68FD-0D2F8009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12DAFB-72F3-4A34-175F-189B7B038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1152DE-8D8B-ACD1-9D3A-2CE33B53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D62A-8819-4CBE-888F-5D59983BE381}" type="datetimeFigureOut">
              <a:rPr lang="de-AT" smtClean="0"/>
              <a:t>10.03.2024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F8A8EF-A376-0F0F-E314-7995350B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4A262D-8B8B-2BA5-2796-D1201ED2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A19B-A0DC-4AD6-B6E4-79EDB0FBDC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692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E16656-5CD7-3317-FDC2-67E6B27AB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4459FA-4028-B452-984B-783826068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64F1C8-887F-AC52-D108-7B2FC5EB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D62A-8819-4CBE-888F-5D59983BE381}" type="datetimeFigureOut">
              <a:rPr lang="de-AT" smtClean="0"/>
              <a:t>10.03.2024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32F23A-8D6C-7DE0-8A52-6589C52A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39999E-5892-D7CF-65CC-64DB8CB4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A19B-A0DC-4AD6-B6E4-79EDB0FBDC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281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362D5-33CE-08FF-36BD-EADEE5F1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C9D8BA-E753-93C6-00AF-DE07940D1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63B0B5-2978-0AA9-8489-EF83314E5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D62A-8819-4CBE-888F-5D59983BE381}" type="datetimeFigureOut">
              <a:rPr lang="de-AT" smtClean="0"/>
              <a:t>10.03.2024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1EEA9E-CFA2-878D-35D4-609B6FA6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CF2E27-5F64-DE42-B4A1-6C8E9F97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A19B-A0DC-4AD6-B6E4-79EDB0FBDC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686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A93FB-CB45-0D67-9C2D-96B6A0DF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1D2168-835E-10B8-FD8F-2D8C7DDF8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B2DB59-8E01-766E-7432-465C6186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D62A-8819-4CBE-888F-5D59983BE381}" type="datetimeFigureOut">
              <a:rPr lang="de-AT" smtClean="0"/>
              <a:t>10.03.2024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5DB244-2D4F-C959-CDA8-3543BF70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B2DD94-0402-9ED6-42A6-4FB516EF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A19B-A0DC-4AD6-B6E4-79EDB0FBDC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752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A9B03-BB5F-8B6E-4284-3DC10634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04F73-9518-68DF-23B3-B77B9C89D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2AB303-3DF0-46D2-31C4-F3C635E0B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90D09B-42CA-C783-D197-32543E9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D62A-8819-4CBE-888F-5D59983BE381}" type="datetimeFigureOut">
              <a:rPr lang="de-AT" smtClean="0"/>
              <a:t>10.03.2024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E87DE9-4346-89C4-07B4-AA19C780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4D0E16-3F67-E871-5785-F48A269E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A19B-A0DC-4AD6-B6E4-79EDB0FBDC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470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E0557-0DC5-7AAA-2FEE-A52B9A26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61789A-E7D8-FA38-A0E2-67BB3318C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E06B04-E67C-E6DC-E93D-C3B4E445A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D0CBA9-F704-8147-29AB-B648AA5EF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86FFF5-A5EE-BE94-6C22-2E35F4F06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7309D00-3013-A497-B447-D59C321F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D62A-8819-4CBE-888F-5D59983BE381}" type="datetimeFigureOut">
              <a:rPr lang="de-AT" smtClean="0"/>
              <a:t>10.03.2024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566B62-DC16-6BE5-0352-705923A9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F8184A-35B4-6EDF-4E11-7588D3E0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A19B-A0DC-4AD6-B6E4-79EDB0FBDC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435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4A19C-BB23-2DBA-B115-2C300DDD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27AE68-91C4-0B14-0753-6EC488E0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D62A-8819-4CBE-888F-5D59983BE381}" type="datetimeFigureOut">
              <a:rPr lang="de-AT" smtClean="0"/>
              <a:t>10.03.2024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94BB18-5934-7E3B-38B3-7E7EE200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9AE03C-62C7-B27B-D133-0258FCA6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A19B-A0DC-4AD6-B6E4-79EDB0FBDC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584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9D9BF6-5D7F-37FD-CA70-419B308B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D62A-8819-4CBE-888F-5D59983BE381}" type="datetimeFigureOut">
              <a:rPr lang="de-AT" smtClean="0"/>
              <a:t>10.03.2024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22F412-DA65-A982-77E4-65B1DC28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C52EF7-ACD5-33F7-A8B2-3DBB66E7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A19B-A0DC-4AD6-B6E4-79EDB0FBDC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791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DEAAE-DA1D-D71C-7419-4006153D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A9F38E-2CD6-B315-ECCF-47664A6AF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578FF8-2366-9F84-E57F-21F2C053E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546ED0-3D78-DF7A-1C4D-A923F251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D62A-8819-4CBE-888F-5D59983BE381}" type="datetimeFigureOut">
              <a:rPr lang="de-AT" smtClean="0"/>
              <a:t>10.03.2024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7045D6-1B30-93F9-7BED-010E4CD4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189991-623B-8BB1-8E59-9FC1C401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A19B-A0DC-4AD6-B6E4-79EDB0FBDC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355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FC3FD-8FA6-B17B-4F3B-3E5365B8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708584-37FD-3E08-8AFD-B7AFD0C5D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5645D6-ACF3-2C1D-CA35-D6E4607EB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275CA6-E807-6DF6-6365-195984A8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D62A-8819-4CBE-888F-5D59983BE381}" type="datetimeFigureOut">
              <a:rPr lang="de-AT" smtClean="0"/>
              <a:t>10.03.2024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748CBD-BA82-02DB-EBFF-FC8CA6F4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15657F-C36A-CB57-B972-F09313AE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A19B-A0DC-4AD6-B6E4-79EDB0FBDC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017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46ABF8-65E9-22A8-E50E-584E7BDF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195F8F-788A-ED98-8B76-B0AED01F8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251233-3C1C-F809-B81D-65A294DC5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3D62A-8819-4CBE-888F-5D59983BE381}" type="datetimeFigureOut">
              <a:rPr lang="de-AT" smtClean="0"/>
              <a:t>10.03.2024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1CFFE8-623B-3F7D-E597-38CA75CC2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741A4-3BDF-4AEC-860E-B123F0980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1DA19B-A0DC-4AD6-B6E4-79EDB0FBDC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577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6AEAB70-9DA8-6997-1726-08A05718F8F9}"/>
              </a:ext>
            </a:extLst>
          </p:cNvPr>
          <p:cNvGrpSpPr/>
          <p:nvPr/>
        </p:nvGrpSpPr>
        <p:grpSpPr>
          <a:xfrm rot="16200000">
            <a:off x="1462311" y="-707264"/>
            <a:ext cx="8690432" cy="8690432"/>
            <a:chOff x="4568368" y="2332085"/>
            <a:chExt cx="1507255" cy="150725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44E5D10-CC16-9BBA-B0E0-554F10A5B563}"/>
                </a:ext>
              </a:extLst>
            </p:cNvPr>
            <p:cNvSpPr/>
            <p:nvPr/>
          </p:nvSpPr>
          <p:spPr>
            <a:xfrm>
              <a:off x="4574828" y="2494200"/>
              <a:ext cx="1411200" cy="108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10" name="Grafik 9" descr="Ein Bild, das Symbol, Grafiken, Logo, Clipart enthält.">
              <a:extLst>
                <a:ext uri="{FF2B5EF4-FFF2-40B4-BE49-F238E27FC236}">
                  <a16:creationId xmlns:a16="http://schemas.microsoft.com/office/drawing/2014/main" id="{00E65BAF-2E70-8D36-77A3-5B13F2291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089339" y="2535749"/>
              <a:ext cx="846405" cy="846405"/>
            </a:xfrm>
            <a:prstGeom prst="rect">
              <a:avLst/>
            </a:prstGeom>
          </p:spPr>
        </p:pic>
        <p:pic>
          <p:nvPicPr>
            <p:cNvPr id="12" name="Grafik 11" descr="Lupe mit einfarbiger Füllung">
              <a:extLst>
                <a:ext uri="{FF2B5EF4-FFF2-40B4-BE49-F238E27FC236}">
                  <a16:creationId xmlns:a16="http://schemas.microsoft.com/office/drawing/2014/main" id="{C247D189-0715-04B0-40B9-F1B6990AC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6234268">
              <a:off x="4568368" y="2332085"/>
              <a:ext cx="1507255" cy="15072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028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 N</dc:creator>
  <cp:lastModifiedBy>Thomas</cp:lastModifiedBy>
  <cp:revision>3</cp:revision>
  <dcterms:created xsi:type="dcterms:W3CDTF">2024-03-10T11:19:32Z</dcterms:created>
  <dcterms:modified xsi:type="dcterms:W3CDTF">2024-03-10T11:45:32Z</dcterms:modified>
</cp:coreProperties>
</file>