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6A4A57"/>
    <a:srgbClr val="CAD4B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5815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56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476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963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5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9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40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950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117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84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CE7C80C-D5D0-41BF-AEC9-4991931702C8}" type="datetimeFigureOut">
              <a:rPr lang="de-AT" smtClean="0"/>
              <a:t>09.09.2023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42001F9-0C97-49D0-B992-E23584072A6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36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149D653-7B97-DDB5-D68F-D22ED7026442}"/>
              </a:ext>
            </a:extLst>
          </p:cNvPr>
          <p:cNvGrpSpPr/>
          <p:nvPr/>
        </p:nvGrpSpPr>
        <p:grpSpPr>
          <a:xfrm>
            <a:off x="1081238" y="2143125"/>
            <a:ext cx="8024662" cy="1800225"/>
            <a:chOff x="1081238" y="2288835"/>
            <a:chExt cx="7971755" cy="1654515"/>
          </a:xfrm>
        </p:grpSpPr>
        <p:sp>
          <p:nvSpPr>
            <p:cNvPr id="5" name="Rechteck: abgerundete Ecken 61">
              <a:extLst>
                <a:ext uri="{FF2B5EF4-FFF2-40B4-BE49-F238E27FC236}">
                  <a16:creationId xmlns:a16="http://schemas.microsoft.com/office/drawing/2014/main" id="{13B0D42D-F8AF-939A-5DDD-460D7D1BC787}"/>
                </a:ext>
              </a:extLst>
            </p:cNvPr>
            <p:cNvSpPr/>
            <p:nvPr/>
          </p:nvSpPr>
          <p:spPr>
            <a:xfrm>
              <a:off x="1081238" y="2294034"/>
              <a:ext cx="7971755" cy="1649316"/>
            </a:xfrm>
            <a:prstGeom prst="roundRect">
              <a:avLst>
                <a:gd name="adj" fmla="val 3268"/>
              </a:avLst>
            </a:prstGeom>
            <a:solidFill>
              <a:schemeClr val="tx1">
                <a:lumMod val="95000"/>
              </a:schemeClr>
            </a:solidFill>
            <a:ln w="19050"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sz="1400" dirty="0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E2B0A2C3-5077-0F1E-CB38-854A26B58C5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5476281" y="2808700"/>
              <a:ext cx="1282622" cy="447057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CAD4B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02C7CA1-2095-339E-0BB1-970BCB952FDA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197827" y="2823688"/>
              <a:ext cx="270451" cy="432070"/>
            </a:xfrm>
            <a:prstGeom prst="lin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CAD4B8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Geschweifte Klammer rechts 7">
              <a:extLst>
                <a:ext uri="{FF2B5EF4-FFF2-40B4-BE49-F238E27FC236}">
                  <a16:creationId xmlns:a16="http://schemas.microsoft.com/office/drawing/2014/main" id="{88A123EA-EAC7-4F8A-42F3-4965F7232AE3}"/>
                </a:ext>
              </a:extLst>
            </p:cNvPr>
            <p:cNvSpPr/>
            <p:nvPr/>
          </p:nvSpPr>
          <p:spPr>
            <a:xfrm rot="16200000">
              <a:off x="4471140" y="-161328"/>
              <a:ext cx="103065" cy="5505753"/>
            </a:xfrm>
            <a:prstGeom prst="rightBrac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sz="1400"/>
            </a:p>
          </p:txBody>
        </p:sp>
        <p:sp>
          <p:nvSpPr>
            <p:cNvPr id="7" name="Textfeld 8">
              <a:extLst>
                <a:ext uri="{FF2B5EF4-FFF2-40B4-BE49-F238E27FC236}">
                  <a16:creationId xmlns:a16="http://schemas.microsoft.com/office/drawing/2014/main" id="{243653F9-7248-ADC4-0489-6816E614AE78}"/>
                </a:ext>
              </a:extLst>
            </p:cNvPr>
            <p:cNvSpPr txBox="1"/>
            <p:nvPr/>
          </p:nvSpPr>
          <p:spPr>
            <a:xfrm>
              <a:off x="2947398" y="2293915"/>
              <a:ext cx="3150549" cy="28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AT" sz="1400" dirty="0">
                  <a:solidFill>
                    <a:srgbClr val="618197"/>
                  </a:solidFill>
                </a:rPr>
                <a:t>Observation </a:t>
              </a:r>
              <a:r>
                <a:rPr lang="de-AT" sz="1400" dirty="0" err="1">
                  <a:solidFill>
                    <a:srgbClr val="618197"/>
                  </a:solidFill>
                </a:rPr>
                <a:t>Window</a:t>
              </a:r>
              <a:endParaRPr lang="de-AT" sz="1400" dirty="0">
                <a:solidFill>
                  <a:srgbClr val="618197"/>
                </a:solidFill>
              </a:endParaRPr>
            </a:p>
          </p:txBody>
        </p:sp>
        <p:sp>
          <p:nvSpPr>
            <p:cNvPr id="8" name="Geschweifte Klammer rechts 10">
              <a:extLst>
                <a:ext uri="{FF2B5EF4-FFF2-40B4-BE49-F238E27FC236}">
                  <a16:creationId xmlns:a16="http://schemas.microsoft.com/office/drawing/2014/main" id="{FAF2DFA3-30D4-9284-2975-FB1B9F2F5CD5}"/>
                </a:ext>
              </a:extLst>
            </p:cNvPr>
            <p:cNvSpPr/>
            <p:nvPr/>
          </p:nvSpPr>
          <p:spPr>
            <a:xfrm rot="16200000">
              <a:off x="7443289" y="2410312"/>
              <a:ext cx="103067" cy="362472"/>
            </a:xfrm>
            <a:prstGeom prst="rightBrace">
              <a:avLst/>
            </a:prstGeom>
            <a:ln w="28575">
              <a:solidFill>
                <a:srgbClr val="6A4A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de-AT" sz="1400"/>
            </a:p>
          </p:txBody>
        </p:sp>
        <p:sp>
          <p:nvSpPr>
            <p:cNvPr id="9" name="Textfeld 11">
              <a:extLst>
                <a:ext uri="{FF2B5EF4-FFF2-40B4-BE49-F238E27FC236}">
                  <a16:creationId xmlns:a16="http://schemas.microsoft.com/office/drawing/2014/main" id="{E71FF06A-7B61-C0CF-B1C9-DC576915BED3}"/>
                </a:ext>
              </a:extLst>
            </p:cNvPr>
            <p:cNvSpPr txBox="1"/>
            <p:nvPr/>
          </p:nvSpPr>
          <p:spPr>
            <a:xfrm>
              <a:off x="6482086" y="2288835"/>
              <a:ext cx="2045909" cy="28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AT" sz="1400" dirty="0">
                  <a:solidFill>
                    <a:schemeClr val="accent5">
                      <a:lumMod val="75000"/>
                    </a:schemeClr>
                  </a:solidFill>
                </a:rPr>
                <a:t>Test Blocks</a:t>
              </a:r>
            </a:p>
          </p:txBody>
        </p:sp>
        <p:cxnSp>
          <p:nvCxnSpPr>
            <p:cNvPr id="10" name="Straight Arrow Connector 19">
              <a:extLst>
                <a:ext uri="{FF2B5EF4-FFF2-40B4-BE49-F238E27FC236}">
                  <a16:creationId xmlns:a16="http://schemas.microsoft.com/office/drawing/2014/main" id="{0F65BAE5-6CC7-48CD-CC64-5A16A0834093}"/>
                </a:ext>
              </a:extLst>
            </p:cNvPr>
            <p:cNvCxnSpPr/>
            <p:nvPr/>
          </p:nvCxnSpPr>
          <p:spPr>
            <a:xfrm>
              <a:off x="1351421" y="2807251"/>
              <a:ext cx="741297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1">
              <a:extLst>
                <a:ext uri="{FF2B5EF4-FFF2-40B4-BE49-F238E27FC236}">
                  <a16:creationId xmlns:a16="http://schemas.microsoft.com/office/drawing/2014/main" id="{EC0DC736-4B4B-8D1B-30B4-D860509BCDE4}"/>
                </a:ext>
              </a:extLst>
            </p:cNvPr>
            <p:cNvCxnSpPr>
              <a:cxnSpLocks/>
            </p:cNvCxnSpPr>
            <p:nvPr/>
          </p:nvCxnSpPr>
          <p:spPr>
            <a:xfrm>
              <a:off x="1769797" y="2676756"/>
              <a:ext cx="0" cy="1304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3">
              <a:extLst>
                <a:ext uri="{FF2B5EF4-FFF2-40B4-BE49-F238E27FC236}">
                  <a16:creationId xmlns:a16="http://schemas.microsoft.com/office/drawing/2014/main" id="{D5082ADB-47EF-F0D3-404B-E91244201465}"/>
                </a:ext>
              </a:extLst>
            </p:cNvPr>
            <p:cNvCxnSpPr>
              <a:cxnSpLocks/>
            </p:cNvCxnSpPr>
            <p:nvPr/>
          </p:nvCxnSpPr>
          <p:spPr>
            <a:xfrm>
              <a:off x="7671134" y="2695181"/>
              <a:ext cx="0" cy="936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1">
              <a:extLst>
                <a:ext uri="{FF2B5EF4-FFF2-40B4-BE49-F238E27FC236}">
                  <a16:creationId xmlns:a16="http://schemas.microsoft.com/office/drawing/2014/main" id="{60DBF22C-AB5F-BE82-2CBD-5D8D643769E4}"/>
                </a:ext>
              </a:extLst>
            </p:cNvPr>
            <p:cNvSpPr txBox="1"/>
            <p:nvPr/>
          </p:nvSpPr>
          <p:spPr>
            <a:xfrm>
              <a:off x="8296275" y="2855826"/>
              <a:ext cx="756718" cy="28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AT" sz="1400" dirty="0">
                  <a:solidFill>
                    <a:srgbClr val="4472C4"/>
                  </a:solidFill>
                </a:rPr>
                <a:t>Blocks</a:t>
              </a:r>
            </a:p>
          </p:txBody>
        </p:sp>
        <p:sp>
          <p:nvSpPr>
            <p:cNvPr id="17" name="Textfeld 11">
              <a:extLst>
                <a:ext uri="{FF2B5EF4-FFF2-40B4-BE49-F238E27FC236}">
                  <a16:creationId xmlns:a16="http://schemas.microsoft.com/office/drawing/2014/main" id="{A00AFBAA-196B-A57C-EF4B-48160FB00A44}"/>
                </a:ext>
              </a:extLst>
            </p:cNvPr>
            <p:cNvSpPr txBox="1"/>
            <p:nvPr/>
          </p:nvSpPr>
          <p:spPr>
            <a:xfrm>
              <a:off x="1142593" y="2854279"/>
              <a:ext cx="1249010" cy="28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AT" sz="1400" b="0" dirty="0">
                  <a:solidFill>
                    <a:srgbClr val="4472C4"/>
                  </a:solidFill>
                </a:rPr>
                <a:t>15.500.000</a:t>
              </a:r>
            </a:p>
          </p:txBody>
        </p:sp>
        <p:sp>
          <p:nvSpPr>
            <p:cNvPr id="18" name="Textfeld 11">
              <a:extLst>
                <a:ext uri="{FF2B5EF4-FFF2-40B4-BE49-F238E27FC236}">
                  <a16:creationId xmlns:a16="http://schemas.microsoft.com/office/drawing/2014/main" id="{7D8C50DC-5C0A-892A-0819-4EE4D2576D53}"/>
                </a:ext>
              </a:extLst>
            </p:cNvPr>
            <p:cNvSpPr txBox="1"/>
            <p:nvPr/>
          </p:nvSpPr>
          <p:spPr>
            <a:xfrm>
              <a:off x="6213074" y="2783129"/>
              <a:ext cx="2221162" cy="28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AT" sz="1400" b="0" dirty="0">
                  <a:solidFill>
                    <a:srgbClr val="4472C4"/>
                  </a:solidFill>
                </a:rPr>
                <a:t>15.599.998 15.599.998</a:t>
              </a:r>
            </a:p>
          </p:txBody>
        </p:sp>
        <p:cxnSp>
          <p:nvCxnSpPr>
            <p:cNvPr id="28" name="Straight Connector 23">
              <a:extLst>
                <a:ext uri="{FF2B5EF4-FFF2-40B4-BE49-F238E27FC236}">
                  <a16:creationId xmlns:a16="http://schemas.microsoft.com/office/drawing/2014/main" id="{18136F04-9E22-8A77-638A-2DA02F865AC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655" y="2708650"/>
              <a:ext cx="0" cy="936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689EFC16-96D9-D25E-5F41-00D756A8F400}"/>
                </a:ext>
              </a:extLst>
            </p:cNvPr>
            <p:cNvSpPr/>
            <p:nvPr/>
          </p:nvSpPr>
          <p:spPr>
            <a:xfrm>
              <a:off x="6758903" y="3500293"/>
              <a:ext cx="1447835" cy="31051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 err="1">
                  <a:solidFill>
                    <a:schemeClr val="bg1"/>
                  </a:solidFill>
                </a:rPr>
                <a:t>Deposit</a:t>
              </a:r>
              <a:r>
                <a:rPr lang="de-AT" sz="1400" dirty="0"/>
                <a:t> </a:t>
              </a:r>
              <a:r>
                <a:rPr lang="de-AT" sz="1400" dirty="0">
                  <a:solidFill>
                    <a:schemeClr val="bg1"/>
                  </a:solidFill>
                </a:rPr>
                <a:t>Wallet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770847-4FEE-2418-4BD4-EAC8067F8B0C}"/>
                </a:ext>
              </a:extLst>
            </p:cNvPr>
            <p:cNvSpPr/>
            <p:nvPr/>
          </p:nvSpPr>
          <p:spPr>
            <a:xfrm>
              <a:off x="6758903" y="3100500"/>
              <a:ext cx="1438923" cy="31051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Transactions</a:t>
              </a:r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B8DBC787-45C0-77DA-66AF-2BE4D9222C5E}"/>
                </a:ext>
              </a:extLst>
            </p:cNvPr>
            <p:cNvCxnSpPr>
              <a:cxnSpLocks/>
            </p:cNvCxnSpPr>
            <p:nvPr/>
          </p:nvCxnSpPr>
          <p:spPr>
            <a:xfrm>
              <a:off x="7510412" y="3411015"/>
              <a:ext cx="1" cy="892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63F303D-4021-70D1-85B2-220303B358FA}"/>
                </a:ext>
              </a:extLst>
            </p:cNvPr>
            <p:cNvSpPr/>
            <p:nvPr/>
          </p:nvSpPr>
          <p:spPr>
            <a:xfrm>
              <a:off x="5498488" y="2787691"/>
              <a:ext cx="45418" cy="420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DD5705D5-6DDC-0C83-7CE5-2177E732B684}"/>
                </a:ext>
              </a:extLst>
            </p:cNvPr>
            <p:cNvSpPr/>
            <p:nvPr/>
          </p:nvSpPr>
          <p:spPr>
            <a:xfrm>
              <a:off x="8445568" y="2787691"/>
              <a:ext cx="45418" cy="4201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/>
            </a:p>
          </p:txBody>
        </p:sp>
      </p:grpSp>
    </p:spTree>
    <p:extLst>
      <p:ext uri="{BB962C8B-B14F-4D97-AF65-F5344CB8AC3E}">
        <p14:creationId xmlns:p14="http://schemas.microsoft.com/office/powerpoint/2010/main" val="591999679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Aussicht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Niedermayer, Thomas</cp:lastModifiedBy>
  <cp:revision>12</cp:revision>
  <cp:lastPrinted>2023-08-05T14:37:56Z</cp:lastPrinted>
  <dcterms:created xsi:type="dcterms:W3CDTF">2023-08-05T14:08:30Z</dcterms:created>
  <dcterms:modified xsi:type="dcterms:W3CDTF">2023-09-09T15:13:19Z</dcterms:modified>
</cp:coreProperties>
</file>