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16C0E-16A2-4EC2-92D6-C59B0A761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B91FDE-C969-4EC1-90AF-59DB63162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466F7-CFE1-4B91-B825-4B3B97D6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4EF-0F2E-4120-8113-C0D2E473FB69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076A0-1C05-4528-886C-B72ECE42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88B3D-0A28-4A2A-AE2C-994E3642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9723-6D49-4708-AB6A-DC06CD528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1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78512-5084-47F6-9562-09432184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3FF222-0DD4-4C5A-9168-7B31DAED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7F4747-10E9-414E-970E-4C4B4C2C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4EF-0F2E-4120-8113-C0D2E473FB69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300819-E66F-4641-ADE3-0B31ECE9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D4D822-2A91-4CE1-BE51-58765719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9723-6D49-4708-AB6A-DC06CD528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31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2B816A-A4F5-4617-B43B-20173C830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A093A6-62B0-486A-A748-4DF29D460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5D233A-6085-47A9-87BF-3532609F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4EF-0F2E-4120-8113-C0D2E473FB69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D90E5-F2C8-4989-A97E-5404D867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9AEBEC-50D8-4014-9FA3-43CF25BD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9723-6D49-4708-AB6A-DC06CD528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4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4D382-3412-4E7A-B50E-124AC068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09077-EC3D-448F-97EC-612A3B59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C582A0-6125-4EF5-B504-F4898D55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4EF-0F2E-4120-8113-C0D2E473FB69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B0A14C-DB97-4FCB-807C-38F99E40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21A3C7-46D1-415C-A468-D829963F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9723-6D49-4708-AB6A-DC06CD528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0F1D4-FE47-47C7-AA3A-6663C203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0A9C1A-7173-4F75-BACD-C5C30A0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3A4A97-8729-44B5-8B2A-F8A6A07C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4EF-0F2E-4120-8113-C0D2E473FB69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CC4937-788A-4FFB-8155-84F51E12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E3D967-A197-4432-87B3-36127ED9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9723-6D49-4708-AB6A-DC06CD528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4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4078F-216E-4A53-9A6E-04827C65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9DDB2-A164-4BA2-BE2A-FA88E0C0E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8E6684-7682-4FAB-8CAB-10734E3CF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ADEB53-689A-464D-B672-C84D3A86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4EF-0F2E-4120-8113-C0D2E473FB69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E41021-58C3-41BF-999E-D6B666B2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628B88-F88F-45CF-A60E-279BB46E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9723-6D49-4708-AB6A-DC06CD528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04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FAE4B-4C74-4D2B-80AF-F7A49AAF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44F6F9-DD89-4969-B89F-0F34656C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A26CC3-BD8B-420B-BDCE-2896B631F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86D5B8-3B8D-4AB2-ABC1-6C804DFB2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847891-94A5-4850-A9EB-EBF0E0D35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BC83CF-4ACB-40AE-9A51-544C343B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4EF-0F2E-4120-8113-C0D2E473FB69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4B55BB-6FBA-4824-A87D-74F5DBE6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BB57FF-8D6F-41B6-BC87-C392D332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9723-6D49-4708-AB6A-DC06CD528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31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3831C-BE89-487D-8B0D-644DED33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2891D1-B8A5-4969-8731-7CCBD176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4EF-0F2E-4120-8113-C0D2E473FB69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1F27A1-B9FC-4013-B517-EC1669A6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ED3268-BD1B-4C9B-8AF7-042CBD23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9723-6D49-4708-AB6A-DC06CD528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86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7A99E6-C74D-461A-9824-8A53B959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4EF-0F2E-4120-8113-C0D2E473FB69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DAD760-82A8-4088-A529-46D6027E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B33D36-DD9B-498A-A91E-142951CD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9723-6D49-4708-AB6A-DC06CD528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2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38898-9AB3-4747-803B-3931F781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67DA6-DD3E-46B7-801F-DD828575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C63679-1C85-4151-9123-D7B1F343C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B9471D-950A-4E91-A9ED-C76A85A7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4EF-0F2E-4120-8113-C0D2E473FB69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574282-6233-4F8E-86A8-1AB33827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495EE1-89CF-4500-A6A4-A6FD0485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9723-6D49-4708-AB6A-DC06CD528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11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DD055-8ED4-4031-BBF1-FAAAB6CE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D4F603-E4E6-4B50-AD4B-AA6847824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2064B0-F0E7-4468-8D2D-957E0F62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37389E-07BC-4152-A38F-2ED50901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4EF-0F2E-4120-8113-C0D2E473FB69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629FE1-062C-4E71-B513-0B767BF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25AC1F-1009-48D7-960F-D36C052A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9723-6D49-4708-AB6A-DC06CD528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3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0DD025-025A-4E8C-860C-15732D82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3FC1C5-6372-4BEB-8C77-DA9DA6E4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2C3CF-642B-4525-904E-465277B27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A4EF-0F2E-4120-8113-C0D2E473FB69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1EAF33-2C68-476A-AF82-847FD6EFE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A571A-4C1F-45C5-91D9-82183E367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9723-6D49-4708-AB6A-DC06CD528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86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BFE55-3329-4657-A22B-454A39257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Mail-</a:t>
            </a:r>
            <a:r>
              <a:rPr lang="zh-TW" altLang="en-US" dirty="0"/>
              <a:t>濫發及</a:t>
            </a:r>
            <a:r>
              <a:rPr lang="en-US" altLang="zh-TW" dirty="0" err="1"/>
              <a:t>PHPMailer</a:t>
            </a:r>
            <a:r>
              <a:rPr lang="zh-TW" altLang="en-US" dirty="0"/>
              <a:t>測試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A4D825-CEE7-4A17-8729-1AAFADAB0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陳瑞鑫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2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DCA4B-4120-4794-A838-211E73A0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Maill2000</a:t>
            </a:r>
            <a:r>
              <a:rPr lang="zh-TW" altLang="en-US" dirty="0"/>
              <a:t>及</a:t>
            </a:r>
            <a:r>
              <a:rPr lang="en-US" altLang="zh-TW" dirty="0"/>
              <a:t>Gmail</a:t>
            </a:r>
            <a:r>
              <a:rPr lang="zh-TW" altLang="en-US" dirty="0"/>
              <a:t>抵擋濫發測試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8997FD9-5D09-4C2A-9B7A-FBB6FF65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92330"/>
              </p:ext>
            </p:extLst>
          </p:nvPr>
        </p:nvGraphicFramePr>
        <p:xfrm>
          <a:off x="986057" y="1596169"/>
          <a:ext cx="10748199" cy="5016690"/>
        </p:xfrm>
        <a:graphic>
          <a:graphicData uri="http://schemas.openxmlformats.org/drawingml/2006/table">
            <a:tbl>
              <a:tblPr firstRow="1" bandRow="1"/>
              <a:tblGrid>
                <a:gridCol w="2738479">
                  <a:extLst>
                    <a:ext uri="{9D8B030D-6E8A-4147-A177-3AD203B41FA5}">
                      <a16:colId xmlns:a16="http://schemas.microsoft.com/office/drawing/2014/main" val="3190473717"/>
                    </a:ext>
                  </a:extLst>
                </a:gridCol>
                <a:gridCol w="4155440">
                  <a:extLst>
                    <a:ext uri="{9D8B030D-6E8A-4147-A177-3AD203B41FA5}">
                      <a16:colId xmlns:a16="http://schemas.microsoft.com/office/drawing/2014/main" val="1803047907"/>
                    </a:ext>
                  </a:extLst>
                </a:gridCol>
                <a:gridCol w="3854280">
                  <a:extLst>
                    <a:ext uri="{9D8B030D-6E8A-4147-A177-3AD203B41FA5}">
                      <a16:colId xmlns:a16="http://schemas.microsoft.com/office/drawing/2014/main" val="3672276030"/>
                    </a:ext>
                  </a:extLst>
                </a:gridCol>
              </a:tblGrid>
              <a:tr h="161366"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/>
                        <a:t>寄信設定</a:t>
                      </a:r>
                      <a:endParaRPr lang="en-US" altLang="zh-TW" dirty="0"/>
                    </a:p>
                    <a:p>
                      <a:pPr algn="r"/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收信信箱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msa.hinet.net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port:25</a:t>
                      </a:r>
                    </a:p>
                    <a:p>
                      <a:pPr algn="ctr"/>
                      <a:r>
                        <a:rPr lang="en-US" altLang="zh-TW" dirty="0"/>
                        <a:t>mail()</a:t>
                      </a:r>
                      <a:r>
                        <a:rPr lang="zh-TW" altLang="en-US" dirty="0"/>
                        <a:t>函式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寄信者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自己虛構的信箱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nfu.edu.tw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port:465</a:t>
                      </a:r>
                      <a:br>
                        <a:rPr lang="en-US" altLang="zh-TW" dirty="0"/>
                      </a:br>
                      <a:r>
                        <a:rPr lang="en-US" altLang="zh-TW" dirty="0" err="1"/>
                        <a:t>PHPMailer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寄信者</a:t>
                      </a:r>
                      <a:r>
                        <a:rPr lang="en-US" altLang="zh-TW" dirty="0"/>
                        <a:t>:ID@nfu.edu.tw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412496"/>
                  </a:ext>
                </a:extLst>
              </a:tr>
              <a:tr h="1824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Mail2000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@nfu.edu.tw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廣告信匣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收信匣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27729"/>
                  </a:ext>
                </a:extLst>
              </a:tr>
              <a:tr h="22777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Gmail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*@gm.nfu.edu.tw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收件匣，被標記</a:t>
                      </a:r>
                      <a:r>
                        <a:rPr lang="en-US" altLang="zh-TW" dirty="0"/>
                        <a:t>SPAM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收件匣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77535"/>
                  </a:ext>
                </a:extLst>
              </a:tr>
            </a:tbl>
          </a:graphicData>
        </a:graphic>
      </p:graphicFrame>
      <p:pic>
        <p:nvPicPr>
          <p:cNvPr id="19" name="圖片 18">
            <a:extLst>
              <a:ext uri="{FF2B5EF4-FFF2-40B4-BE49-F238E27FC236}">
                <a16:creationId xmlns:a16="http://schemas.microsoft.com/office/drawing/2014/main" id="{657156DF-5D23-457D-88CC-F3F4D0CE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99" y="2849445"/>
            <a:ext cx="3897198" cy="135102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22627DE-3163-4CD8-8D01-8A103BCBF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50" y="4834124"/>
            <a:ext cx="3993947" cy="16587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5A311D-A32B-4FF9-BB8F-A692CD0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727" y="2921732"/>
            <a:ext cx="3503750" cy="127874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ABA04A8-8B96-4C60-BB3B-7EA762977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98" y="4843088"/>
            <a:ext cx="3815393" cy="13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17C38-C744-43B2-A587-3F8DE7AD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PHPMailer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8BCE1-FB99-475F-85F2-8DC85F2E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Host</a:t>
            </a:r>
          </a:p>
          <a:p>
            <a:r>
              <a:rPr lang="en-US" altLang="zh-TW" dirty="0"/>
              <a:t>Username</a:t>
            </a:r>
          </a:p>
          <a:p>
            <a:r>
              <a:rPr lang="en-US" altLang="zh-TW" dirty="0"/>
              <a:t>Password</a:t>
            </a:r>
          </a:p>
          <a:p>
            <a:r>
              <a:rPr lang="en-US" altLang="zh-TW" dirty="0" err="1"/>
              <a:t>SMTPSecure</a:t>
            </a:r>
            <a:endParaRPr lang="en-US" altLang="zh-TW" dirty="0"/>
          </a:p>
          <a:p>
            <a:r>
              <a:rPr lang="en-US" altLang="zh-TW" dirty="0"/>
              <a:t>Port</a:t>
            </a:r>
          </a:p>
          <a:p>
            <a:r>
              <a:rPr lang="en-US" altLang="zh-TW" dirty="0" err="1"/>
              <a:t>setFrom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C34F21-A81C-416A-875E-B2823C5D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09" y="1471339"/>
            <a:ext cx="882138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65</Words>
  <Application>Microsoft Office PowerPoint</Application>
  <PresentationFormat>寬螢幕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Mail-濫發及PHPMailer測試</vt:lpstr>
      <vt:lpstr>Maill2000及Gmail抵擋濫發測試</vt:lpstr>
      <vt:lpstr>PHPMailer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Mail-濫發、</dc:title>
  <dc:creator>陳瑞鑫</dc:creator>
  <cp:lastModifiedBy>陳瑞鑫</cp:lastModifiedBy>
  <cp:revision>34</cp:revision>
  <dcterms:created xsi:type="dcterms:W3CDTF">2023-05-03T15:30:44Z</dcterms:created>
  <dcterms:modified xsi:type="dcterms:W3CDTF">2023-05-03T18:25:56Z</dcterms:modified>
</cp:coreProperties>
</file>