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FC92E6-F07A-0F9F-1359-33A06D15D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2891CB7-57CD-77F6-3492-9A6E4E3F3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62BCDD-2FDF-7E9E-FA33-531C19F7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9275-6A17-4692-AA13-975E97C370D3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6AF2D0-0193-2260-8CCA-CE322F5A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8DAA3D-A171-25BA-C02A-69663573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50364-46A5-422B-A70B-312F4C28FA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14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955217-54DB-5A38-4684-4F317864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ACCF819-0949-74EB-44DE-5E13EC34B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84A259-24C0-D4D5-10EE-E891AA45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9275-6A17-4692-AA13-975E97C370D3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FAEE84-E1DE-8B52-89E3-BEBEB1E6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BE2B79-2665-11FD-376A-FEB905C1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50364-46A5-422B-A70B-312F4C28FA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78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E9919A4-E149-8EE5-BDEE-A6DE06139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53FE2A-46A5-CD93-B01A-9BDAED29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26FD6-D7C8-64F8-B598-F422C068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9275-6A17-4692-AA13-975E97C370D3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914DCC-3C95-FE07-3AFF-D77FBCAAB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EE3E2B-DAB6-7B35-9201-BE30F194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50364-46A5-422B-A70B-312F4C28FA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87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846619-B40B-2107-BBB6-9B26119C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6A3C6F-CFF8-2D99-7FC2-2D0780CD6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5E9D0-6F1E-6162-21F5-41AEAAB8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9275-6A17-4692-AA13-975E97C370D3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39F745-00B3-5E18-3536-23BF5B5E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5F8472-9F3A-6CBE-1151-CB4F93586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50364-46A5-422B-A70B-312F4C28FA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42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C5ABF1-F410-C0BA-6F1E-CA33F5ED4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C88063-12D3-D6F9-BBA6-FC6848387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45E3A8-A929-BA26-8686-C6D2AC54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9275-6A17-4692-AA13-975E97C370D3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925AFD-F611-45C2-1399-70243927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C4A2E2-95ED-2B0E-2D48-2AE8274E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50364-46A5-422B-A70B-312F4C28FA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53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DDDBBA-6AED-E022-D3BF-C1923CB4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306240-A995-CA1C-5B1C-B04120939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96CB11-2D97-AAD3-453A-6B6E1CF9C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70C393-D01B-AC5E-BFC0-358A46E0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9275-6A17-4692-AA13-975E97C370D3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8B3545-AC8F-AEA4-4D27-2B361935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9D14E6-C29F-8E39-B061-6BD9C981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50364-46A5-422B-A70B-312F4C28FA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08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C9AC56-80F5-B1E8-FF9F-328C6A7C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341C39-6134-10D0-3FA6-9B12E107E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86B25E-1632-BD86-BF37-C70C5DF97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C58ABF9-B903-2968-3272-BB0E96D63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8027D23-C143-3072-99D1-1F65043A7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9B9303E-5357-1A7D-A1AE-A22CBC83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9275-6A17-4692-AA13-975E97C370D3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B85750C-5DEB-6900-D8FD-D820BBA0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DD6DD07-E681-E740-BC85-710F167F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50364-46A5-422B-A70B-312F4C28FA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06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5CAFAA-1495-0F65-12E9-A896D5E7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AD72639-6A8F-0326-1837-500D68C0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9275-6A17-4692-AA13-975E97C370D3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B3D6BD8-A3BB-D417-4A92-FF02AE660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ACC8E6-C680-42AD-9837-20E024DC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50364-46A5-422B-A70B-312F4C28FA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12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DB4E38A-7171-5505-2D94-206F9F89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9275-6A17-4692-AA13-975E97C370D3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16713D1-351C-B6B4-AC90-32B0DDE7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13E5D5-FC1F-4938-56A5-0077FA7E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50364-46A5-422B-A70B-312F4C28FA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8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FE94A4-51E2-0676-F4A5-3B5BF1D50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93BE45-A58A-DF1E-E984-4D8C9AD0D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3F4EB7-7E86-0073-8E26-14EFEE8B8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25EB5F-D94C-D07C-048D-24569C6D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9275-6A17-4692-AA13-975E97C370D3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B59A2D-8569-BDE8-F575-2BB10924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BD4BAF-724F-5C02-154A-BCCE3D57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50364-46A5-422B-A70B-312F4C28FA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68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AB7990-7F61-408B-DFF8-6267F502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04D37C8-3A22-DA62-D6E2-F947DECA3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C9CDB60-C969-ECB6-BD58-D8ED3A175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999DB8-6588-4624-342E-4481F398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9275-6A17-4692-AA13-975E97C370D3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8B67F6-B118-25C7-7310-1B738F09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7BFB7A-FFF5-1C29-C4F7-DBC1C598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50364-46A5-422B-A70B-312F4C28FA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0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6A2462B-4D09-31E3-8F33-5AAD8A94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F2062B-6F04-4F70-E6A0-89CD5B89C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D1BA20-764B-15DA-7A5A-6706E6C66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89275-6A17-4692-AA13-975E97C370D3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5DBB38-CD95-F537-18DF-800B7DC41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702262-3A4D-BAD4-6E82-BB5B4202C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50364-46A5-422B-A70B-312F4C28FA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88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3FC79-717F-BBAB-ACE7-196CF6137D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Mail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功能測試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48A081-EA7F-BB0A-4B83-7412F21794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撰寫者：陳瑞鑫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2023/4/26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641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C0F148-3952-2350-13D4-DF221E53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對比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PHP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與實際收到信件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856022C4-2C44-30F9-E083-CEAA938F5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372" y="3824067"/>
            <a:ext cx="4496428" cy="1546485"/>
          </a:xfrm>
          <a:ln>
            <a:solidFill>
              <a:schemeClr val="tx1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254316F-3AFB-313A-EC6A-09D03875D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373" y="1825625"/>
            <a:ext cx="4496427" cy="17623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C8E9DA1-1207-27F6-D638-F8B7050D0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79" y="1825625"/>
            <a:ext cx="6095238" cy="2628571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74E8E4C4-4D6A-C3FE-27E2-9225CAA8F233}"/>
              </a:ext>
            </a:extLst>
          </p:cNvPr>
          <p:cNvSpPr/>
          <p:nvPr/>
        </p:nvSpPr>
        <p:spPr>
          <a:xfrm>
            <a:off x="1119673" y="2453951"/>
            <a:ext cx="2108719" cy="195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E7519B9-B953-493E-A1A5-7EED679A24D0}"/>
              </a:ext>
            </a:extLst>
          </p:cNvPr>
          <p:cNvSpPr/>
          <p:nvPr/>
        </p:nvSpPr>
        <p:spPr>
          <a:xfrm>
            <a:off x="7529804" y="4068147"/>
            <a:ext cx="1530220" cy="205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BD83088-7223-B59D-F395-1CF471DA8F68}"/>
              </a:ext>
            </a:extLst>
          </p:cNvPr>
          <p:cNvSpPr/>
          <p:nvPr/>
        </p:nvSpPr>
        <p:spPr>
          <a:xfrm>
            <a:off x="1589315" y="2705878"/>
            <a:ext cx="1760376" cy="19594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811A4B6-4EFD-96B4-6B81-632FD18562CC}"/>
              </a:ext>
            </a:extLst>
          </p:cNvPr>
          <p:cNvSpPr/>
          <p:nvPr/>
        </p:nvSpPr>
        <p:spPr>
          <a:xfrm>
            <a:off x="7529804" y="4499337"/>
            <a:ext cx="1017037" cy="20527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ED84FA8-BE60-8D2B-66DA-212CA7315B8D}"/>
              </a:ext>
            </a:extLst>
          </p:cNvPr>
          <p:cNvSpPr/>
          <p:nvPr/>
        </p:nvSpPr>
        <p:spPr>
          <a:xfrm>
            <a:off x="7345210" y="1901055"/>
            <a:ext cx="1760376" cy="25431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4" name="圖片 43">
            <a:extLst>
              <a:ext uri="{FF2B5EF4-FFF2-40B4-BE49-F238E27FC236}">
                <a16:creationId xmlns:a16="http://schemas.microsoft.com/office/drawing/2014/main" id="{5EE946A0-6508-50F4-676C-1E406993C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479" y="4597328"/>
            <a:ext cx="3095625" cy="1600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id="{DA6DB771-A80A-BE6C-E966-1232B9C7BA55}"/>
              </a:ext>
            </a:extLst>
          </p:cNvPr>
          <p:cNvSpPr/>
          <p:nvPr/>
        </p:nvSpPr>
        <p:spPr>
          <a:xfrm>
            <a:off x="426479" y="5082522"/>
            <a:ext cx="1402321" cy="171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A1A50FA-7CF1-EEBA-5FE1-9D46618E7580}"/>
              </a:ext>
            </a:extLst>
          </p:cNvPr>
          <p:cNvSpPr/>
          <p:nvPr/>
        </p:nvSpPr>
        <p:spPr>
          <a:xfrm>
            <a:off x="2416629" y="5980922"/>
            <a:ext cx="1057469" cy="171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F4290D3-FA2B-6869-4CC8-D8E810638B2E}"/>
              </a:ext>
            </a:extLst>
          </p:cNvPr>
          <p:cNvSpPr txBox="1"/>
          <p:nvPr/>
        </p:nvSpPr>
        <p:spPr>
          <a:xfrm>
            <a:off x="919931" y="6185098"/>
            <a:ext cx="2108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php.ini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D9165561-87A2-09EC-58D3-3A7DCE0E2985}"/>
              </a:ext>
            </a:extLst>
          </p:cNvPr>
          <p:cNvSpPr txBox="1"/>
          <p:nvPr/>
        </p:nvSpPr>
        <p:spPr>
          <a:xfrm>
            <a:off x="4050413" y="4409547"/>
            <a:ext cx="2108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mailTest.php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2655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</Words>
  <Application>Microsoft Office PowerPoint</Application>
  <PresentationFormat>寬螢幕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佈景主題</vt:lpstr>
      <vt:lpstr>Mail功能測試</vt:lpstr>
      <vt:lpstr>對比PHP與實際收到信件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Mail功能測試</dc:title>
  <dc:creator>瑞鑫 陳</dc:creator>
  <cp:lastModifiedBy>瑞鑫 陳</cp:lastModifiedBy>
  <cp:revision>3</cp:revision>
  <dcterms:created xsi:type="dcterms:W3CDTF">2023-04-26T15:34:03Z</dcterms:created>
  <dcterms:modified xsi:type="dcterms:W3CDTF">2023-04-26T15:58:45Z</dcterms:modified>
</cp:coreProperties>
</file>