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755A95-F92C-8076-623A-02FF919B2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3A6EE8-02A9-36A8-EF04-DBC0D1AA1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594F47-97E6-4104-527D-465A46A9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EB8D-F8D7-4D47-903D-0F403B9061B1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897D65-D4B4-71BE-54A5-E272982A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C89285-9029-28D2-7774-0F198C97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1DAF-48DA-4437-8232-C1F73C946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32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6D474-8AEE-7052-FBAB-DC1BBC71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E21608D-6B5A-5E84-53A6-3C444BD50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669FE3-722C-5DC5-3D5F-7179E0E1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EB8D-F8D7-4D47-903D-0F403B9061B1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EB2894-512E-DF78-B8A7-D3964F4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72274D-606C-C9A5-124A-75FA7BFB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1DAF-48DA-4437-8232-C1F73C946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37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67B54DA-BB75-EAE9-2E3B-BBA40E64F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06C167-A620-D347-F2D9-47B0701F3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988F72-290B-9FCE-E238-D3DA9AAC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EB8D-F8D7-4D47-903D-0F403B9061B1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48B097-67DA-6CB4-33D6-87632665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78CF18-5847-FE81-C061-EF219C5F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1DAF-48DA-4437-8232-C1F73C946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22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F9EDB-C4FD-98C6-0285-D529B9EB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9C116A-A97D-0488-D7DF-A66940D86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EE71D5-A4BD-8565-6CB8-C3392205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EB8D-F8D7-4D47-903D-0F403B9061B1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5BA28C-9761-3D7D-CAD5-6CF49488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0FF93A-9042-4532-ED0A-50AE1C04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1DAF-48DA-4437-8232-C1F73C946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2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F49E2-6ADF-EB1E-7037-ECFA0D7D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FD685F-A80B-02F2-5F05-CB69FF4B8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FACCFD-736F-E635-7308-3EDEB664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EB8D-F8D7-4D47-903D-0F403B9061B1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9E632B-834A-1B7A-1409-172CB778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3212B0-B33E-FF1D-B0C9-F1D78DD4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1DAF-48DA-4437-8232-C1F73C946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54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B370E5-C19F-677E-ACC6-6ECE7CFD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81046D-7317-42B3-79C0-25DA5CA42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62C449-47EC-0043-205B-5ECC86F8F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70269A-18DE-CD3B-BE9A-60D05C69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EB8D-F8D7-4D47-903D-0F403B9061B1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7A4C35-350E-6BE4-6A75-CCA7ED0F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90AE0E-588D-35C7-E28C-6C11F50A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1DAF-48DA-4437-8232-C1F73C946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12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EF2B33-7280-FA09-BDA7-7FB2B810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D3EE99-591B-88D1-7207-FC64A0406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4F32E0-FB30-8426-F0EE-D38AA7E25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44C1A87-6522-4BD3-3EA2-9CED6BB39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70D7B62-B1CC-B44A-0A35-B7CA1C411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49B372A-8D4A-AD3E-71D7-CD0028D3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EB8D-F8D7-4D47-903D-0F403B9061B1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DEC4A7F-CA85-4E21-D29A-4DFF5DBB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C4F78C9-93ED-6C89-6DB9-89E07739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1DAF-48DA-4437-8232-C1F73C946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10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91D9B4-9F1E-5BD3-9623-F1E7411A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3E7D44E-501F-F05A-D897-E57B71F8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EB8D-F8D7-4D47-903D-0F403B9061B1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5CAA98-22ED-1BB1-5E10-6E5ED6A5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8A7347-5669-8EE2-570E-C8AE13BD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1DAF-48DA-4437-8232-C1F73C946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33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D31983B-E21E-464E-29C0-D45DCE97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EB8D-F8D7-4D47-903D-0F403B9061B1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243192A-0656-BD35-8749-9A6CE3C8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07646B-95A4-D20A-5D2A-68350059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1DAF-48DA-4437-8232-C1F73C946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71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5AF4D-CD09-86A9-37E0-0BD0088C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8E05E8-3711-9953-FEC3-04E270725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B2F000-3D86-DFB6-F1B6-F41D4379D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FB4528-CB3A-722F-4D43-9296C7A0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EB8D-F8D7-4D47-903D-0F403B9061B1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E5EF1D-ECEF-7DF9-D65E-6220132E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333FBD-E99A-2A02-74C5-9449B72C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1DAF-48DA-4437-8232-C1F73C946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4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E595B9-B224-2F35-0A8A-9EAF1929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5413A53-8DCD-D228-0CFD-8E30C1BB2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DCC3E6-1680-56D1-DE3F-A52DB5D58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5E5EC7-106B-CD62-E3F0-9076FAD3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EB8D-F8D7-4D47-903D-0F403B9061B1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3ECB99-F459-ED70-653F-E279100E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DA9E0A-0A85-9263-FD6F-46C70AE5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1DAF-48DA-4437-8232-C1F73C946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89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4E97CE4-D5BC-0C28-E95A-20DCE61E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99B443-BF5D-3DD2-49D9-FFEF62176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351F0B-CC4B-5E60-7434-6BB0F04BE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EB8D-F8D7-4D47-903D-0F403B9061B1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9841B5-CF29-8B5F-3199-54E2EF58F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4B794C-BD1D-D1A0-1A65-DB8DD3B40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A1DAF-48DA-4437-8232-C1F73C946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76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8BFE89-2432-0939-75FF-2FADA42B9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18" y="1041400"/>
            <a:ext cx="10219765" cy="23876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具智慧化行為分析的會議系統操作手冊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A4AC8D-0F9B-9C76-6FEE-8853862BC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撰寫者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:40943218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陳瑞鑫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撰寫日期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:2023/03/12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814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72A48-4062-575B-7E55-A08107FD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51000-17D1-CA5F-DD7C-52EC55E2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匯入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table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資料表匯入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”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userinformation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”(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存放使用者帳號密碼等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 table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加入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”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meetingsystem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”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database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加入網頁檔案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loginpage.php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login.php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所在的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htmlPhp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資料夾放進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Apache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751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72A48-4062-575B-7E55-A08107FD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匯入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table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51000-17D1-CA5F-DD7C-52EC55E2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開啟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XAMPP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啟動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Apache, MySQL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點擊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MySQL-&gt;Admin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9A491E8-FD29-8620-CC2C-76CBEA6B4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179" y="830123"/>
            <a:ext cx="5391902" cy="199100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C1CAB6F-CF7A-DCE5-77F5-C5A241322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141" y="3187836"/>
            <a:ext cx="5382376" cy="201958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B258485-D6DC-8F58-2066-2582048CE9F2}"/>
              </a:ext>
            </a:extLst>
          </p:cNvPr>
          <p:cNvSpPr/>
          <p:nvPr/>
        </p:nvSpPr>
        <p:spPr>
          <a:xfrm>
            <a:off x="7494494" y="1443318"/>
            <a:ext cx="636494" cy="5468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75AF316-1218-DA4C-0A77-EA50181957A5}"/>
              </a:ext>
            </a:extLst>
          </p:cNvPr>
          <p:cNvSpPr/>
          <p:nvPr/>
        </p:nvSpPr>
        <p:spPr>
          <a:xfrm>
            <a:off x="9359152" y="4105835"/>
            <a:ext cx="636494" cy="259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F699329-A46D-835F-7B4D-50D3A952B5E4}"/>
              </a:ext>
            </a:extLst>
          </p:cNvPr>
          <p:cNvSpPr txBox="1"/>
          <p:nvPr/>
        </p:nvSpPr>
        <p:spPr>
          <a:xfrm>
            <a:off x="7189694" y="1504713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39632DE-ABCC-5E38-91D7-CB19B2E63F0F}"/>
              </a:ext>
            </a:extLst>
          </p:cNvPr>
          <p:cNvSpPr txBox="1"/>
          <p:nvPr/>
        </p:nvSpPr>
        <p:spPr>
          <a:xfrm>
            <a:off x="9072281" y="3828295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1B8415B1-0F5D-C1B1-473B-471474220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58547"/>
            <a:ext cx="4613435" cy="2249050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E7849505-306F-0D22-6C53-2C0EDBE8852E}"/>
              </a:ext>
            </a:extLst>
          </p:cNvPr>
          <p:cNvSpPr txBox="1"/>
          <p:nvPr/>
        </p:nvSpPr>
        <p:spPr>
          <a:xfrm>
            <a:off x="551329" y="3846224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027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72A48-4062-575B-7E55-A08107FD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匯入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table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51000-17D1-CA5F-DD7C-52EC55E2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左側列中選擇「新增」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資料庫名稱填入「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meetingsystem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」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個人預設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編碼選擇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utf8mb4_general_ci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參考自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978-957-22-4565-1_P11-5)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按下建立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288CD95-6D2A-C52F-3DE9-7B5831D53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3616323"/>
            <a:ext cx="2305050" cy="26955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E857C28-1579-C79E-8AEB-D418AE191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040" y="4597398"/>
            <a:ext cx="5295900" cy="1714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E120957-F847-3D3B-0256-053AA420F404}"/>
              </a:ext>
            </a:extLst>
          </p:cNvPr>
          <p:cNvSpPr/>
          <p:nvPr/>
        </p:nvSpPr>
        <p:spPr>
          <a:xfrm>
            <a:off x="3980330" y="4677798"/>
            <a:ext cx="636494" cy="2532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50FDC4E-B22D-FBD8-C268-EC91096D6D31}"/>
              </a:ext>
            </a:extLst>
          </p:cNvPr>
          <p:cNvSpPr txBox="1"/>
          <p:nvPr/>
        </p:nvSpPr>
        <p:spPr>
          <a:xfrm>
            <a:off x="3675530" y="4561678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7E0AE9-5FAA-B239-1EC4-DE6D3CBA48FB}"/>
              </a:ext>
            </a:extLst>
          </p:cNvPr>
          <p:cNvSpPr/>
          <p:nvPr/>
        </p:nvSpPr>
        <p:spPr>
          <a:xfrm>
            <a:off x="6481482" y="5708739"/>
            <a:ext cx="1792941" cy="396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4C6356-5699-D59B-DE3E-885E9BB50E72}"/>
              </a:ext>
            </a:extLst>
          </p:cNvPr>
          <p:cNvSpPr/>
          <p:nvPr/>
        </p:nvSpPr>
        <p:spPr>
          <a:xfrm>
            <a:off x="8335495" y="5700196"/>
            <a:ext cx="2502833" cy="404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62C690B-33AD-C2B5-6141-A75F0793A1EC}"/>
              </a:ext>
            </a:extLst>
          </p:cNvPr>
          <p:cNvSpPr/>
          <p:nvPr/>
        </p:nvSpPr>
        <p:spPr>
          <a:xfrm>
            <a:off x="10899400" y="5689453"/>
            <a:ext cx="636494" cy="396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7F37D0C-E890-69B8-7FF5-061575E1BDBE}"/>
              </a:ext>
            </a:extLst>
          </p:cNvPr>
          <p:cNvSpPr txBox="1"/>
          <p:nvPr/>
        </p:nvSpPr>
        <p:spPr>
          <a:xfrm>
            <a:off x="6320676" y="530688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62DA4B1-E837-C98A-E9E4-DBF6D66C72C1}"/>
              </a:ext>
            </a:extLst>
          </p:cNvPr>
          <p:cNvSpPr txBox="1"/>
          <p:nvPr/>
        </p:nvSpPr>
        <p:spPr>
          <a:xfrm>
            <a:off x="8145276" y="5303078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E4A5920-7263-941E-503E-96C51531ECB5}"/>
              </a:ext>
            </a:extLst>
          </p:cNvPr>
          <p:cNvSpPr txBox="1"/>
          <p:nvPr/>
        </p:nvSpPr>
        <p:spPr>
          <a:xfrm>
            <a:off x="10755964" y="526998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495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72A48-4062-575B-7E55-A08107FD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匯入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table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51000-17D1-CA5F-DD7C-52EC55E2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點選「匯入」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點擊「選擇檔案」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選擇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GitHub-&gt;database-&gt;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meetingsystem.sql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下拉至最下面，點「匯入」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E6E6C8-40DE-9A77-13BB-60394D4E3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072" y="116167"/>
            <a:ext cx="4315805" cy="341891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DB21331-7837-224C-2577-2E2E24DDA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112" y="3858275"/>
            <a:ext cx="2581275" cy="8286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293E363-A0FF-F991-E5BB-058DCA9CE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181" y="3951940"/>
            <a:ext cx="3171825" cy="277177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E10CCC3-6880-6822-C468-09CC77B4D080}"/>
              </a:ext>
            </a:extLst>
          </p:cNvPr>
          <p:cNvSpPr/>
          <p:nvPr/>
        </p:nvSpPr>
        <p:spPr>
          <a:xfrm>
            <a:off x="10495642" y="296581"/>
            <a:ext cx="636494" cy="2532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4A72B22-EEF6-2BD5-3A36-A565C891DDB8}"/>
              </a:ext>
            </a:extLst>
          </p:cNvPr>
          <p:cNvSpPr txBox="1"/>
          <p:nvPr/>
        </p:nvSpPr>
        <p:spPr>
          <a:xfrm>
            <a:off x="10208771" y="417168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B9A0BA-EC75-F417-1FB7-183952FAF1CD}"/>
              </a:ext>
            </a:extLst>
          </p:cNvPr>
          <p:cNvSpPr/>
          <p:nvPr/>
        </p:nvSpPr>
        <p:spPr>
          <a:xfrm>
            <a:off x="9054354" y="2185610"/>
            <a:ext cx="1353670" cy="306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326D68F-C0BC-9097-0A7A-FC67AFCF093B}"/>
              </a:ext>
            </a:extLst>
          </p:cNvPr>
          <p:cNvSpPr txBox="1"/>
          <p:nvPr/>
        </p:nvSpPr>
        <p:spPr>
          <a:xfrm>
            <a:off x="8749554" y="206948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9DE28E0-ACB8-CEB7-93CC-180DAD12364B}"/>
              </a:ext>
            </a:extLst>
          </p:cNvPr>
          <p:cNvSpPr/>
          <p:nvPr/>
        </p:nvSpPr>
        <p:spPr>
          <a:xfrm>
            <a:off x="5459506" y="4364033"/>
            <a:ext cx="1165412" cy="2532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D1EA280-59EF-54C8-4E27-C48B216558B4}"/>
              </a:ext>
            </a:extLst>
          </p:cNvPr>
          <p:cNvSpPr txBox="1"/>
          <p:nvPr/>
        </p:nvSpPr>
        <p:spPr>
          <a:xfrm>
            <a:off x="5154706" y="4247913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68B304A-B4D3-6E95-B9E2-9AADAF790E41}"/>
              </a:ext>
            </a:extLst>
          </p:cNvPr>
          <p:cNvSpPr/>
          <p:nvPr/>
        </p:nvSpPr>
        <p:spPr>
          <a:xfrm>
            <a:off x="9439836" y="5933137"/>
            <a:ext cx="636494" cy="2532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D119BE8-85F2-7926-5978-7B7400150801}"/>
              </a:ext>
            </a:extLst>
          </p:cNvPr>
          <p:cNvSpPr txBox="1"/>
          <p:nvPr/>
        </p:nvSpPr>
        <p:spPr>
          <a:xfrm>
            <a:off x="9135036" y="5817017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405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72A48-4062-575B-7E55-A08107FD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匯入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table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51000-17D1-CA5F-DD7C-52EC55E2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左側可以看到已加入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userinformation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這個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table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瀏覽頁面看詳細內容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結束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DA8ADC-8042-ACB1-6BC4-B02DC5C02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962" y="3568700"/>
            <a:ext cx="2266950" cy="31146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86ACF54-7FA4-5E3F-B89E-09EDC5113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785" y="1825625"/>
            <a:ext cx="5981700" cy="48577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DFDA55E-F4C9-4F2B-9646-A1D0E8FDC382}"/>
              </a:ext>
            </a:extLst>
          </p:cNvPr>
          <p:cNvSpPr/>
          <p:nvPr/>
        </p:nvSpPr>
        <p:spPr>
          <a:xfrm>
            <a:off x="3883960" y="5487146"/>
            <a:ext cx="1324534" cy="2532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2416F20-5B10-9ED0-8E3E-BF1C8A6152AF}"/>
              </a:ext>
            </a:extLst>
          </p:cNvPr>
          <p:cNvSpPr txBox="1"/>
          <p:nvPr/>
        </p:nvSpPr>
        <p:spPr>
          <a:xfrm>
            <a:off x="3421717" y="5302480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28CF22-9B6A-8CBC-9B2B-840F1653B51C}"/>
              </a:ext>
            </a:extLst>
          </p:cNvPr>
          <p:cNvSpPr/>
          <p:nvPr/>
        </p:nvSpPr>
        <p:spPr>
          <a:xfrm>
            <a:off x="5991785" y="1825624"/>
            <a:ext cx="695886" cy="361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861048D-C3FA-3EE8-6692-F5AA3156F45E}"/>
              </a:ext>
            </a:extLst>
          </p:cNvPr>
          <p:cNvSpPr txBox="1"/>
          <p:nvPr/>
        </p:nvSpPr>
        <p:spPr>
          <a:xfrm>
            <a:off x="5704914" y="1946211"/>
            <a:ext cx="31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209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72A48-4062-575B-7E55-A08107FD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加入網頁檔案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51000-17D1-CA5F-DD7C-52EC55E2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GitHub-&gt;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htmlPhp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放進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xampp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htdocs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D69B352-D368-F139-FCFD-12504D0B7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737" y="2391054"/>
            <a:ext cx="2676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3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72A48-4062-575B-7E55-A08107FD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加入網頁檔案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51000-17D1-CA5F-DD7C-52EC55E2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在瀏覽器輸入並前往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http://localhost/htmlPhp/loginPage.php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03E16F8-AA04-885D-8273-1531368B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2733675"/>
            <a:ext cx="57816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0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72A48-4062-575B-7E55-A08107FD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51000-17D1-CA5F-DD7C-52EC55E2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932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201</Words>
  <Application>Microsoft Office PowerPoint</Application>
  <PresentationFormat>寬螢幕</PresentationFormat>
  <Paragraphs>41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佈景主題</vt:lpstr>
      <vt:lpstr>具智慧化行為分析的會議系統操作手冊</vt:lpstr>
      <vt:lpstr>目錄</vt:lpstr>
      <vt:lpstr>匯入table</vt:lpstr>
      <vt:lpstr>匯入table</vt:lpstr>
      <vt:lpstr>匯入table</vt:lpstr>
      <vt:lpstr>匯入table</vt:lpstr>
      <vt:lpstr>加入網頁檔案</vt:lpstr>
      <vt:lpstr>加入網頁檔案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具智慧化行為分析的會議系統操作手冊</dc:title>
  <dc:creator>瑞鑫 陳</dc:creator>
  <cp:lastModifiedBy>瑞鑫 陳</cp:lastModifiedBy>
  <cp:revision>21</cp:revision>
  <dcterms:created xsi:type="dcterms:W3CDTF">2023-03-12T18:02:28Z</dcterms:created>
  <dcterms:modified xsi:type="dcterms:W3CDTF">2023-03-12T19:10:43Z</dcterms:modified>
</cp:coreProperties>
</file>