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75" r:id="rId6"/>
    <p:sldId id="270" r:id="rId7"/>
    <p:sldId id="274" r:id="rId8"/>
    <p:sldId id="271" r:id="rId9"/>
    <p:sldId id="272" r:id="rId10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CD972-4275-4C59-8E13-B72C589551B2}" v="30" dt="2021-08-29T09:02:59.038"/>
    <p1510:client id="{D74A17DC-42F2-480D-BF3A-A4825E8129AC}" v="1" dt="2021-08-29T09:52:2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635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 Calders" userId="557549d3-8834-4258-8ae6-559218d6df8a" providerId="ADAL" clId="{D74A17DC-42F2-480D-BF3A-A4825E8129AC}"/>
    <pc:docChg chg="custSel modSld">
      <pc:chgData name="Bas Calders" userId="557549d3-8834-4258-8ae6-559218d6df8a" providerId="ADAL" clId="{D74A17DC-42F2-480D-BF3A-A4825E8129AC}" dt="2021-08-29T09:57:38.021" v="186" actId="20577"/>
      <pc:docMkLst>
        <pc:docMk/>
      </pc:docMkLst>
      <pc:sldChg chg="addSp delSp modSp mod">
        <pc:chgData name="Bas Calders" userId="557549d3-8834-4258-8ae6-559218d6df8a" providerId="ADAL" clId="{D74A17DC-42F2-480D-BF3A-A4825E8129AC}" dt="2021-08-29T09:57:38.021" v="186" actId="20577"/>
        <pc:sldMkLst>
          <pc:docMk/>
          <pc:sldMk cId="1814010216" sldId="270"/>
        </pc:sldMkLst>
        <pc:spChg chg="mod">
          <ac:chgData name="Bas Calders" userId="557549d3-8834-4258-8ae6-559218d6df8a" providerId="ADAL" clId="{D74A17DC-42F2-480D-BF3A-A4825E8129AC}" dt="2021-08-29T09:57:38.021" v="186" actId="20577"/>
          <ac:spMkLst>
            <pc:docMk/>
            <pc:sldMk cId="1814010216" sldId="270"/>
            <ac:spMk id="7" creationId="{2D361F8A-5995-48A9-9138-5390614326DE}"/>
          </ac:spMkLst>
        </pc:spChg>
        <pc:graphicFrameChg chg="mod">
          <ac:chgData name="Bas Calders" userId="557549d3-8834-4258-8ae6-559218d6df8a" providerId="ADAL" clId="{D74A17DC-42F2-480D-BF3A-A4825E8129AC}" dt="2021-08-29T09:57:03.414" v="59" actId="1076"/>
          <ac:graphicFrameMkLst>
            <pc:docMk/>
            <pc:sldMk cId="1814010216" sldId="270"/>
            <ac:graphicFrameMk id="16" creationId="{CFB4A566-D0FF-42E2-BD65-8BA41B355C00}"/>
          </ac:graphicFrameMkLst>
        </pc:graphicFrameChg>
        <pc:picChg chg="add mod">
          <ac:chgData name="Bas Calders" userId="557549d3-8834-4258-8ae6-559218d6df8a" providerId="ADAL" clId="{D74A17DC-42F2-480D-BF3A-A4825E8129AC}" dt="2021-08-29T09:57:00.405" v="58" actId="1076"/>
          <ac:picMkLst>
            <pc:docMk/>
            <pc:sldMk cId="1814010216" sldId="270"/>
            <ac:picMk id="5" creationId="{550AA44D-8389-4593-8394-A06DC806043B}"/>
          </ac:picMkLst>
        </pc:picChg>
        <pc:picChg chg="del">
          <ac:chgData name="Bas Calders" userId="557549d3-8834-4258-8ae6-559218d6df8a" providerId="ADAL" clId="{D74A17DC-42F2-480D-BF3A-A4825E8129AC}" dt="2021-08-29T09:56:57.656" v="57" actId="478"/>
          <ac:picMkLst>
            <pc:docMk/>
            <pc:sldMk cId="1814010216" sldId="270"/>
            <ac:picMk id="13" creationId="{3CEB77FD-C7A8-4411-9999-D98E725D9A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DB55F62-264C-6643-968D-4B048C7EF8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613587"/>
            <a:ext cx="1828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EBF5C9-24F6-2548-BEBB-C64A9D33F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E724A-7707-FC4D-9250-E06299DC6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CAD106-4265-F948-934E-A324A44476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1369" y="620713"/>
            <a:ext cx="2486743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4"/>
            <a:ext cx="7888932" cy="56201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8932" h="5620106">
                <a:moveTo>
                  <a:pt x="0" y="0"/>
                </a:moveTo>
                <a:lnTo>
                  <a:pt x="7888932" y="3530"/>
                </a:lnTo>
                <a:cubicBezTo>
                  <a:pt x="7887755" y="1875722"/>
                  <a:pt x="7886579" y="3747914"/>
                  <a:pt x="7885402" y="5620106"/>
                </a:cubicBez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081369" y="2271713"/>
            <a:ext cx="2486944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l-BE" noProof="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771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620713"/>
            <a:ext cx="10944224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90" y="1376364"/>
            <a:ext cx="10948997" cy="486445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  <a:gd name="connsiteX0" fmla="*/ 0 w 10006355"/>
              <a:gd name="connsiteY0" fmla="*/ 0 h 5620106"/>
              <a:gd name="connsiteX1" fmla="*/ 7888932 w 10006355"/>
              <a:gd name="connsiteY1" fmla="*/ 3530 h 5620106"/>
              <a:gd name="connsiteX2" fmla="*/ 10006355 w 10006355"/>
              <a:gd name="connsiteY2" fmla="*/ 5620106 h 5620106"/>
              <a:gd name="connsiteX3" fmla="*/ 253304 w 10006355"/>
              <a:gd name="connsiteY3" fmla="*/ 5616575 h 5620106"/>
              <a:gd name="connsiteX4" fmla="*/ 202263 w 10006355"/>
              <a:gd name="connsiteY4" fmla="*/ 5611430 h 5620106"/>
              <a:gd name="connsiteX5" fmla="*/ 0 w 10006355"/>
              <a:gd name="connsiteY5" fmla="*/ 5363262 h 5620106"/>
              <a:gd name="connsiteX6" fmla="*/ 0 w 10006355"/>
              <a:gd name="connsiteY6" fmla="*/ 0 h 5620106"/>
              <a:gd name="connsiteX0" fmla="*/ 0 w 10947314"/>
              <a:gd name="connsiteY0" fmla="*/ 0 h 5620106"/>
              <a:gd name="connsiteX1" fmla="*/ 7888932 w 10947314"/>
              <a:gd name="connsiteY1" fmla="*/ 3530 h 5620106"/>
              <a:gd name="connsiteX2" fmla="*/ 10947314 w 10947314"/>
              <a:gd name="connsiteY2" fmla="*/ 5620106 h 5620106"/>
              <a:gd name="connsiteX3" fmla="*/ 253304 w 10947314"/>
              <a:gd name="connsiteY3" fmla="*/ 5616575 h 5620106"/>
              <a:gd name="connsiteX4" fmla="*/ 202263 w 10947314"/>
              <a:gd name="connsiteY4" fmla="*/ 5611430 h 5620106"/>
              <a:gd name="connsiteX5" fmla="*/ 0 w 10947314"/>
              <a:gd name="connsiteY5" fmla="*/ 5363262 h 5620106"/>
              <a:gd name="connsiteX6" fmla="*/ 0 w 10947314"/>
              <a:gd name="connsiteY6" fmla="*/ 0 h 5620106"/>
              <a:gd name="connsiteX0" fmla="*/ 0 w 10947315"/>
              <a:gd name="connsiteY0" fmla="*/ 0 h 5620106"/>
              <a:gd name="connsiteX1" fmla="*/ 10148806 w 10947315"/>
              <a:gd name="connsiteY1" fmla="*/ 3530 h 5620106"/>
              <a:gd name="connsiteX2" fmla="*/ 10947314 w 10947315"/>
              <a:gd name="connsiteY2" fmla="*/ 5620106 h 5620106"/>
              <a:gd name="connsiteX3" fmla="*/ 253304 w 10947315"/>
              <a:gd name="connsiteY3" fmla="*/ 5616575 h 5620106"/>
              <a:gd name="connsiteX4" fmla="*/ 202263 w 10947315"/>
              <a:gd name="connsiteY4" fmla="*/ 5611430 h 5620106"/>
              <a:gd name="connsiteX5" fmla="*/ 0 w 10947315"/>
              <a:gd name="connsiteY5" fmla="*/ 5363262 h 5620106"/>
              <a:gd name="connsiteX6" fmla="*/ 0 w 10947315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48997"/>
              <a:gd name="connsiteY0" fmla="*/ 0 h 5620106"/>
              <a:gd name="connsiteX1" fmla="*/ 10948997 w 10948997"/>
              <a:gd name="connsiteY1" fmla="*/ 759180 h 5620106"/>
              <a:gd name="connsiteX2" fmla="*/ 10947314 w 10948997"/>
              <a:gd name="connsiteY2" fmla="*/ 5620106 h 5620106"/>
              <a:gd name="connsiteX3" fmla="*/ 253304 w 10948997"/>
              <a:gd name="connsiteY3" fmla="*/ 5616575 h 5620106"/>
              <a:gd name="connsiteX4" fmla="*/ 202263 w 10948997"/>
              <a:gd name="connsiteY4" fmla="*/ 5611430 h 5620106"/>
              <a:gd name="connsiteX5" fmla="*/ 0 w 10948997"/>
              <a:gd name="connsiteY5" fmla="*/ 5363262 h 5620106"/>
              <a:gd name="connsiteX6" fmla="*/ 0 w 10948997"/>
              <a:gd name="connsiteY6" fmla="*/ 0 h 5620106"/>
              <a:gd name="connsiteX0" fmla="*/ 3175 w 10948997"/>
              <a:gd name="connsiteY0" fmla="*/ 0 h 4864456"/>
              <a:gd name="connsiteX1" fmla="*/ 10948997 w 10948997"/>
              <a:gd name="connsiteY1" fmla="*/ 3530 h 4864456"/>
              <a:gd name="connsiteX2" fmla="*/ 10947314 w 10948997"/>
              <a:gd name="connsiteY2" fmla="*/ 4864456 h 4864456"/>
              <a:gd name="connsiteX3" fmla="*/ 253304 w 10948997"/>
              <a:gd name="connsiteY3" fmla="*/ 4860925 h 4864456"/>
              <a:gd name="connsiteX4" fmla="*/ 202263 w 10948997"/>
              <a:gd name="connsiteY4" fmla="*/ 4855780 h 4864456"/>
              <a:gd name="connsiteX5" fmla="*/ 0 w 10948997"/>
              <a:gd name="connsiteY5" fmla="*/ 4607612 h 4864456"/>
              <a:gd name="connsiteX6" fmla="*/ 3175 w 10948997"/>
              <a:gd name="connsiteY6" fmla="*/ 0 h 48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997" h="4864456">
                <a:moveTo>
                  <a:pt x="3175" y="0"/>
                </a:moveTo>
                <a:lnTo>
                  <a:pt x="10948997" y="3530"/>
                </a:lnTo>
                <a:cubicBezTo>
                  <a:pt x="10946568" y="2811818"/>
                  <a:pt x="10948491" y="2992264"/>
                  <a:pt x="10947314" y="4864456"/>
                </a:cubicBezTo>
                <a:lnTo>
                  <a:pt x="253304" y="4860925"/>
                </a:lnTo>
                <a:lnTo>
                  <a:pt x="202263" y="4855780"/>
                </a:lnTo>
                <a:cubicBezTo>
                  <a:pt x="86832" y="4832159"/>
                  <a:pt x="0" y="4730026"/>
                  <a:pt x="0" y="4607612"/>
                </a:cubicBezTo>
                <a:cubicBezTo>
                  <a:pt x="1058" y="3071741"/>
                  <a:pt x="2117" y="1535871"/>
                  <a:pt x="317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3874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2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379" y="620713"/>
            <a:ext cx="5145734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5A60CE7B-6F94-47E9-B422-DD08E70AFF6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22379" y="2010282"/>
            <a:ext cx="5145732" cy="42270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5145732"/>
              <a:gd name="connsiteY0" fmla="*/ 0 h 5616575"/>
              <a:gd name="connsiteX1" fmla="*/ 5145732 w 5145732"/>
              <a:gd name="connsiteY1" fmla="*/ 1494263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0 h 5616575"/>
              <a:gd name="connsiteX1" fmla="*/ 5145732 w 5145732"/>
              <a:gd name="connsiteY1" fmla="*/ 1390445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142872 h 4226130"/>
              <a:gd name="connsiteX1" fmla="*/ 5145732 w 5145732"/>
              <a:gd name="connsiteY1" fmla="*/ 0 h 4226130"/>
              <a:gd name="connsiteX2" fmla="*/ 5145732 w 5145732"/>
              <a:gd name="connsiteY2" fmla="*/ 4226130 h 4226130"/>
              <a:gd name="connsiteX3" fmla="*/ 253304 w 5145732"/>
              <a:gd name="connsiteY3" fmla="*/ 4226130 h 4226130"/>
              <a:gd name="connsiteX4" fmla="*/ 202263 w 5145732"/>
              <a:gd name="connsiteY4" fmla="*/ 4220985 h 4226130"/>
              <a:gd name="connsiteX5" fmla="*/ 0 w 5145732"/>
              <a:gd name="connsiteY5" fmla="*/ 3972817 h 4226130"/>
              <a:gd name="connsiteX6" fmla="*/ 0 w 5145732"/>
              <a:gd name="connsiteY6" fmla="*/ 142872 h 4226130"/>
              <a:gd name="connsiteX0" fmla="*/ 0 w 5145732"/>
              <a:gd name="connsiteY0" fmla="*/ 0 h 4227006"/>
              <a:gd name="connsiteX1" fmla="*/ 5145732 w 5145732"/>
              <a:gd name="connsiteY1" fmla="*/ 876 h 4227006"/>
              <a:gd name="connsiteX2" fmla="*/ 5145732 w 5145732"/>
              <a:gd name="connsiteY2" fmla="*/ 4227006 h 4227006"/>
              <a:gd name="connsiteX3" fmla="*/ 253304 w 5145732"/>
              <a:gd name="connsiteY3" fmla="*/ 4227006 h 4227006"/>
              <a:gd name="connsiteX4" fmla="*/ 202263 w 5145732"/>
              <a:gd name="connsiteY4" fmla="*/ 4221861 h 4227006"/>
              <a:gd name="connsiteX5" fmla="*/ 0 w 5145732"/>
              <a:gd name="connsiteY5" fmla="*/ 3973693 h 4227006"/>
              <a:gd name="connsiteX6" fmla="*/ 0 w 5145732"/>
              <a:gd name="connsiteY6" fmla="*/ 0 h 4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5732" h="4227006">
                <a:moveTo>
                  <a:pt x="0" y="0"/>
                </a:moveTo>
                <a:lnTo>
                  <a:pt x="5145732" y="876"/>
                </a:lnTo>
                <a:lnTo>
                  <a:pt x="5145732" y="4227006"/>
                </a:lnTo>
                <a:lnTo>
                  <a:pt x="253304" y="4227006"/>
                </a:lnTo>
                <a:lnTo>
                  <a:pt x="202263" y="4221861"/>
                </a:lnTo>
                <a:cubicBezTo>
                  <a:pt x="86832" y="4198240"/>
                  <a:pt x="0" y="4096107"/>
                  <a:pt x="0" y="3973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0315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05F3210C-E25C-49BA-8304-80C4D9940D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Click </a:t>
            </a:r>
            <a:r>
              <a:rPr lang="nl-NL" dirty="0" err="1"/>
              <a:t>the</a:t>
            </a:r>
            <a:r>
              <a:rPr lang="nl-NL" dirty="0"/>
              <a:t>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382" y="3547641"/>
            <a:ext cx="5136894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3" y="3547641"/>
            <a:ext cx="5136895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22381" y="627326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2" y="4181794"/>
            <a:ext cx="5151143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22381" y="4181794"/>
            <a:ext cx="5145732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C5081F70-5BB7-4244-9760-58A4397C3E4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2723" y="620713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405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18" r:id="rId3"/>
    <p:sldLayoutId id="2147484119" r:id="rId4"/>
    <p:sldLayoutId id="2147484120" r:id="rId5"/>
    <p:sldLayoutId id="2147484106" r:id="rId6"/>
    <p:sldLayoutId id="2147484107" r:id="rId7"/>
    <p:sldLayoutId id="2147484108" r:id="rId8"/>
    <p:sldLayoutId id="2147484121" r:id="rId9"/>
    <p:sldLayoutId id="2147484109" r:id="rId10"/>
    <p:sldLayoutId id="2147484110" r:id="rId11"/>
    <p:sldLayoutId id="2147484111" r:id="rId12"/>
    <p:sldLayoutId id="2147484116" r:id="rId13"/>
    <p:sldLayoutId id="2147484117" r:id="rId14"/>
    <p:sldLayoutId id="2147484113" r:id="rId15"/>
    <p:sldLayoutId id="2147484112" r:id="rId16"/>
    <p:sldLayoutId id="2147484102" r:id="rId17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5FED-35BD-4EC2-9E53-9561B9BA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Invaders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8CCE-745E-4922-A1D1-D3E45CEEF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4-Geavanceerd </a:t>
            </a:r>
            <a:r>
              <a:rPr lang="en-US" dirty="0" err="1"/>
              <a:t>programmeren</a:t>
            </a:r>
            <a:endParaRPr lang="en-US" dirty="0"/>
          </a:p>
          <a:p>
            <a:r>
              <a:rPr lang="en-US" dirty="0"/>
              <a:t>Bas Calders</a:t>
            </a:r>
          </a:p>
        </p:txBody>
      </p:sp>
    </p:spTree>
    <p:extLst>
      <p:ext uri="{BB962C8B-B14F-4D97-AF65-F5344CB8AC3E}">
        <p14:creationId xmlns:p14="http://schemas.microsoft.com/office/powerpoint/2010/main" val="120106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94FE7-D33E-49E5-9FED-BE14093B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Invaders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9C863-A5D5-2E4E-BD1E-C5C0C33F5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61F8A-5995-48A9-9138-539061432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156094"/>
            <a:ext cx="10944225" cy="47209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High Score system</a:t>
            </a:r>
          </a:p>
          <a:p>
            <a:r>
              <a:rPr lang="en-US" dirty="0"/>
              <a:t>Persistent soundtrack and animated</a:t>
            </a:r>
            <a:br>
              <a:rPr lang="en-US" dirty="0"/>
            </a:br>
            <a:r>
              <a:rPr lang="en-US" dirty="0"/>
              <a:t>background through all game stages</a:t>
            </a:r>
          </a:p>
          <a:p>
            <a:r>
              <a:rPr lang="en-US" dirty="0"/>
              <a:t>Working pause screen</a:t>
            </a:r>
          </a:p>
          <a:p>
            <a:r>
              <a:rPr lang="en-US" dirty="0"/>
              <a:t>Random bonus drops</a:t>
            </a:r>
          </a:p>
          <a:p>
            <a:pPr lvl="1"/>
            <a:r>
              <a:rPr lang="en-US" dirty="0"/>
              <a:t>2xPoints, Shield, Health and </a:t>
            </a:r>
            <a:r>
              <a:rPr lang="en-US" dirty="0" err="1"/>
              <a:t>BoostBack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 used to setup game variables</a:t>
            </a:r>
          </a:p>
          <a:p>
            <a:r>
              <a:rPr lang="en-US" dirty="0"/>
              <a:t>Texture Loading happens in beginning</a:t>
            </a:r>
            <a:br>
              <a:rPr lang="en-US" dirty="0"/>
            </a:br>
            <a:r>
              <a:rPr lang="en-US" dirty="0"/>
              <a:t>once, to keep loading times minimal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8870D-5FCD-460F-9D07-24A345D0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91" y="132392"/>
            <a:ext cx="2411403" cy="3238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E01B10-5E16-4254-8380-DC06A03A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614" y="132392"/>
            <a:ext cx="2422454" cy="3238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75E37-F871-460A-887C-C553DAA5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442" y="3473994"/>
            <a:ext cx="2434626" cy="3251614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B4A566-D0FF-42E2-BD65-8BA41B355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64077"/>
              </p:ext>
            </p:extLst>
          </p:nvPr>
        </p:nvGraphicFramePr>
        <p:xfrm>
          <a:off x="6688891" y="3566197"/>
          <a:ext cx="2179976" cy="54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12520" imgH="203040" progId="">
                  <p:embed/>
                </p:oleObj>
              </mc:Choice>
              <mc:Fallback>
                <p:oleObj r:id="rId5" imgW="812520" imgH="20304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FB4A566-D0FF-42E2-BD65-8BA41B355C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8891" y="3566197"/>
                        <a:ext cx="2179976" cy="5449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50AA44D-8389-4593-8394-A06DC8060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017" y="4306943"/>
            <a:ext cx="180047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EBFA-7FC3-40AD-B912-028565397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B5FD-BDB1-4387-B39E-3F396C6C7C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In-game Score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5293-412B-4B61-9E50-6EC81B6276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Time taken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C7B76-DD41-4817-8B78-0A2512BF77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Lives Remaining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20FB4-B30D-490A-9A31-B25997061B3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0810" y="2122223"/>
            <a:ext cx="3438000" cy="20840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Enemy killed: +200</a:t>
            </a:r>
          </a:p>
          <a:p>
            <a:endParaRPr lang="en-US" dirty="0"/>
          </a:p>
          <a:p>
            <a:r>
              <a:rPr lang="en-US" dirty="0"/>
              <a:t>Bonus grabbed: +1000</a:t>
            </a:r>
          </a:p>
          <a:p>
            <a:endParaRPr lang="en-US" dirty="0"/>
          </a:p>
          <a:p>
            <a:r>
              <a:rPr lang="en-US" dirty="0"/>
              <a:t>Double Points bonus: all scores received during bonus x2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0470B6-13C0-4750-B9FC-C92C7518039A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Player gets 1000 points for each life remaining at the end of the game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05CD0-ED47-4F06-87F6-41976330FEFB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Player gets 30 points per second he finished less than one minute</a:t>
            </a:r>
          </a:p>
          <a:p>
            <a:endParaRPr lang="en-US" dirty="0"/>
          </a:p>
          <a:p>
            <a:r>
              <a:rPr lang="en-US" dirty="0"/>
              <a:t>(60 – </a:t>
            </a:r>
            <a:r>
              <a:rPr lang="en-US" dirty="0" err="1"/>
              <a:t>timeTaken</a:t>
            </a:r>
            <a:r>
              <a:rPr lang="en-US" dirty="0"/>
              <a:t>) x 2 = </a:t>
            </a:r>
            <a:r>
              <a:rPr lang="en-US" dirty="0" err="1"/>
              <a:t>timeScore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second over one minute = negative points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2BD023-325D-48DB-AB50-A00D78E3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53C663-1548-497B-905E-BFA2034C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48" y="3475962"/>
            <a:ext cx="3505689" cy="2562583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E705DC0-B522-4774-896B-4E12F323B13F}"/>
              </a:ext>
            </a:extLst>
          </p:cNvPr>
          <p:cNvSpPr txBox="1">
            <a:spLocks/>
          </p:cNvSpPr>
          <p:nvPr/>
        </p:nvSpPr>
        <p:spPr>
          <a:xfrm>
            <a:off x="617624" y="4250235"/>
            <a:ext cx="3438000" cy="522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 sz="2200" b="1" i="0" kern="1200">
                <a:solidFill>
                  <a:schemeClr val="tx1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  <a:lvl2pPr marL="628650" indent="-26828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Verdana" charset="0"/>
                <a:cs typeface="Calibri" panose="020F0502020204030204" pitchFamily="34" charset="0"/>
              </a:defRPr>
            </a:lvl2pPr>
            <a:lvl3pPr marL="987425" indent="-26828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charset="0"/>
                <a:cs typeface="Calibri" panose="020F0502020204030204" pitchFamily="34" charset="0"/>
              </a:defRPr>
            </a:lvl3pPr>
            <a:lvl4pPr marL="1347788" indent="-26828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charset="0"/>
                <a:cs typeface="Calibri" panose="020F0502020204030204" pitchFamily="34" charset="0"/>
              </a:defRPr>
            </a:lvl4pPr>
            <a:lvl5pPr marL="1700213" indent="-26828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charset="0"/>
                <a:cs typeface="Calibri" panose="020F0502020204030204" pitchFamily="34" charset="0"/>
              </a:defRPr>
            </a:lvl5pPr>
            <a:lvl6pPr marL="2076450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nl-BE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5587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60712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Score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29A5BF2-EB37-4489-84FE-903C980032BF}"/>
              </a:ext>
            </a:extLst>
          </p:cNvPr>
          <p:cNvSpPr txBox="1">
            <a:spLocks/>
          </p:cNvSpPr>
          <p:nvPr/>
        </p:nvSpPr>
        <p:spPr>
          <a:xfrm>
            <a:off x="575337" y="4655454"/>
            <a:ext cx="3438000" cy="20840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j-lt"/>
                <a:ea typeface="Verdana" charset="0"/>
                <a:cs typeface="Calibri Light" panose="020F0302020204030204" pitchFamily="34" charset="0"/>
              </a:defRPr>
            </a:lvl1pPr>
            <a:lvl2pPr marL="360363" indent="-184150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2pPr>
            <a:lvl3pPr marL="536575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3pPr>
            <a:lvl4pPr marL="719138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4pPr>
            <a:lvl5pPr marL="895350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5pPr>
            <a:lvl6pPr marL="2076450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nl-BE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5587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60712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Updates in real time if player exceeds previous high score while in-game</a:t>
            </a:r>
          </a:p>
          <a:p>
            <a:endParaRPr lang="en-US" dirty="0"/>
          </a:p>
          <a:p>
            <a:r>
              <a:rPr lang="en-US" dirty="0"/>
              <a:t>Persistent over game restarts and re-runs</a:t>
            </a:r>
          </a:p>
        </p:txBody>
      </p:sp>
    </p:spTree>
    <p:extLst>
      <p:ext uri="{BB962C8B-B14F-4D97-AF65-F5344CB8AC3E}">
        <p14:creationId xmlns:p14="http://schemas.microsoft.com/office/powerpoint/2010/main" val="171197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580E-7997-4430-ACE4-87B837C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7C015-6BEC-47FE-9CA1-BFEB2B848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5D00B-C727-48A0-AFB1-8B0DF55D13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Clear distinction between classes for</a:t>
            </a:r>
            <a:br>
              <a:rPr lang="en-US" dirty="0"/>
            </a:br>
            <a:r>
              <a:rPr lang="en-US" dirty="0"/>
              <a:t>visualization and engine classes</a:t>
            </a:r>
          </a:p>
          <a:p>
            <a:r>
              <a:rPr lang="en-US" dirty="0"/>
              <a:t>All necessary objects and setup to run</a:t>
            </a:r>
            <a:br>
              <a:rPr lang="en-US" dirty="0"/>
            </a:br>
            <a:r>
              <a:rPr lang="en-US" dirty="0"/>
              <a:t>and update the game are contained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LevelState</a:t>
            </a:r>
            <a:r>
              <a:rPr lang="en-US" dirty="0"/>
              <a:t>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AC4C7-D58E-4A4A-91EC-3746E07B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03" y="1514393"/>
            <a:ext cx="4758010" cy="42904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2EC0314-3EE0-4DD2-A434-650B38ED8FC7}"/>
              </a:ext>
            </a:extLst>
          </p:cNvPr>
          <p:cNvSpPr/>
          <p:nvPr/>
        </p:nvSpPr>
        <p:spPr bwMode="auto">
          <a:xfrm>
            <a:off x="8804366" y="1985553"/>
            <a:ext cx="888274" cy="89698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 marL="0" indent="0" algn="ctr">
              <a:spcAft>
                <a:spcPts val="450"/>
              </a:spcAft>
              <a:buFont typeface="Arial" charset="0"/>
              <a:buNone/>
            </a:pPr>
            <a:endParaRPr lang="en-US" sz="1800" b="1" dirty="0" err="1">
              <a:solidFill>
                <a:schemeClr val="bg1"/>
              </a:solidFill>
              <a:latin typeface="+mn-lt"/>
              <a:ea typeface="Verdana Regular" charset="0"/>
              <a:cs typeface="Verdana Regular" charset="0"/>
              <a:sym typeface="Securitas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1C3E4-A3B9-4F71-9DAD-2FDE9C58E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38E271-308C-2E46-A3EC-56326F9084CC}" type="slidenum">
              <a:rPr lang="nl-BE" smtClean="0"/>
              <a:pPr>
                <a:spcAft>
                  <a:spcPts val="600"/>
                </a:spcAft>
              </a:pPr>
              <a:t>5</a:t>
            </a:fld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1E6C1-3112-4945-B622-DC4E04E1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3" y="620713"/>
            <a:ext cx="5003800" cy="1385085"/>
          </a:xfrm>
        </p:spPr>
        <p:txBody>
          <a:bodyPr anchor="t">
            <a:normAutofit/>
          </a:bodyPr>
          <a:lstStyle/>
          <a:p>
            <a:r>
              <a:rPr lang="en-US" dirty="0"/>
              <a:t>Not implemented</a:t>
            </a:r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1B65C7EA-D9EF-469A-983D-A81A2F6F7C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690" r="1" b="13414"/>
          <a:stretch/>
        </p:blipFill>
        <p:spPr>
          <a:xfrm>
            <a:off x="623889" y="620713"/>
            <a:ext cx="5145732" cy="5616575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CF54-7F96-42BF-AE6D-91F4136946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64313" y="2271713"/>
            <a:ext cx="5004000" cy="3965575"/>
          </a:xfrm>
        </p:spPr>
        <p:txBody>
          <a:bodyPr>
            <a:normAutofit/>
          </a:bodyPr>
          <a:lstStyle/>
          <a:p>
            <a:r>
              <a:rPr lang="en-US" dirty="0"/>
              <a:t>Data oriented programming</a:t>
            </a:r>
          </a:p>
          <a:p>
            <a:pPr lvl="1"/>
            <a:r>
              <a:rPr lang="en-US" sz="2800" dirty="0"/>
              <a:t>Not really an advantage in my case</a:t>
            </a:r>
          </a:p>
          <a:p>
            <a:pPr lvl="1"/>
            <a:r>
              <a:rPr lang="en-US" sz="2800" dirty="0"/>
              <a:t>Made it more obfuscated</a:t>
            </a:r>
          </a:p>
        </p:txBody>
      </p:sp>
    </p:spTree>
    <p:extLst>
      <p:ext uri="{BB962C8B-B14F-4D97-AF65-F5344CB8AC3E}">
        <p14:creationId xmlns:p14="http://schemas.microsoft.com/office/powerpoint/2010/main" val="2170040259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4637</TotalTime>
  <Words>196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Space Invaders</vt:lpstr>
      <vt:lpstr>Space Invaders</vt:lpstr>
      <vt:lpstr>Scoring System</vt:lpstr>
      <vt:lpstr>Class structure</vt:lpstr>
      <vt:lpstr>Not implemented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Bas Calders</cp:lastModifiedBy>
  <cp:revision>53</cp:revision>
  <dcterms:created xsi:type="dcterms:W3CDTF">2020-12-07T09:05:54Z</dcterms:created>
  <dcterms:modified xsi:type="dcterms:W3CDTF">2021-08-29T09:57:41Z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