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1" r:id="rId4"/>
    <p:sldId id="258" r:id="rId5"/>
    <p:sldId id="262" r:id="rId6"/>
    <p:sldId id="259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489" autoAdjust="0"/>
  </p:normalViewPr>
  <p:slideViewPr>
    <p:cSldViewPr snapToGrid="0">
      <p:cViewPr varScale="1">
        <p:scale>
          <a:sx n="62" d="100"/>
          <a:sy n="62" d="100"/>
        </p:scale>
        <p:origin x="10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34D365-D982-41DC-9561-B9E5C6EC0DFB}" type="datetimeFigureOut">
              <a:rPr lang="fr-FR" smtClean="0"/>
              <a:t>28/06/2017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57CA3B-C571-4D70-8712-24BEC4CFA1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2160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6</a:t>
            </a:r>
            <a:r>
              <a:rPr lang="fr-FR" baseline="0" dirty="0" smtClean="0"/>
              <a:t> salariés : un directeur technique, deux développeurs, un chef de projet, directeur web marketing, responsable administrative et financière</a:t>
            </a:r>
            <a:endParaRPr lang="fr-FR" dirty="0" smtClean="0"/>
          </a:p>
          <a:p>
            <a:r>
              <a:rPr lang="fr-FR" dirty="0" smtClean="0"/>
              <a:t>Levé de fond en 2014 pour se consacrer au développement</a:t>
            </a:r>
            <a:r>
              <a:rPr lang="fr-FR" baseline="0" dirty="0" smtClean="0"/>
              <a:t> de XO</a:t>
            </a:r>
          </a:p>
          <a:p>
            <a:r>
              <a:rPr lang="fr-FR" baseline="0" dirty="0" err="1" smtClean="0"/>
              <a:t>Minalogic</a:t>
            </a:r>
            <a:r>
              <a:rPr lang="fr-FR" baseline="0" dirty="0" smtClean="0"/>
              <a:t> : 300 entreprises</a:t>
            </a:r>
          </a:p>
          <a:p>
            <a:r>
              <a:rPr lang="fr-FR" baseline="0" dirty="0" err="1" smtClean="0"/>
              <a:t>Ouitls</a:t>
            </a:r>
            <a:r>
              <a:rPr lang="fr-FR" baseline="0" dirty="0" smtClean="0"/>
              <a:t> de gestion : </a:t>
            </a:r>
            <a:r>
              <a:rPr lang="fr-FR" baseline="0" dirty="0" err="1" smtClean="0"/>
              <a:t>Mattermost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Crisp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Github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7CA3B-C571-4D70-8712-24BEC4CFA19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0716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Prise en main : ES6,  </a:t>
            </a:r>
            <a:r>
              <a:rPr lang="fr-FR" dirty="0" err="1" smtClean="0"/>
              <a:t>Redux</a:t>
            </a:r>
            <a:r>
              <a:rPr lang="fr-FR" dirty="0" smtClean="0"/>
              <a:t>, </a:t>
            </a:r>
            <a:r>
              <a:rPr lang="fr-FR" dirty="0" err="1" smtClean="0"/>
              <a:t>Lodash</a:t>
            </a:r>
            <a:r>
              <a:rPr lang="fr-FR" dirty="0" smtClean="0"/>
              <a:t>,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7CA3B-C571-4D70-8712-24BEC4CFA19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556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7CA3B-C571-4D70-8712-24BEC4CFA19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6716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1863" y="1920241"/>
            <a:ext cx="7523580" cy="2090056"/>
          </a:xfrm>
        </p:spPr>
        <p:txBody>
          <a:bodyPr/>
          <a:lstStyle/>
          <a:p>
            <a:r>
              <a:rPr lang="fr-FR" sz="3600" dirty="0"/>
              <a:t>Participation au développement de </a:t>
            </a:r>
            <a:r>
              <a:rPr lang="fr-FR" sz="3600" dirty="0" err="1"/>
              <a:t>Xen</a:t>
            </a:r>
            <a:r>
              <a:rPr lang="fr-FR" sz="3600" dirty="0"/>
              <a:t> Orchestra, interface web de gestion de machines virtuelles</a:t>
            </a:r>
            <a:r>
              <a:rPr lang="fr-FR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8507" y="4429656"/>
            <a:ext cx="7766936" cy="1096899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0566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Vates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6 salariés</a:t>
            </a:r>
          </a:p>
          <a:p>
            <a:r>
              <a:rPr lang="fr-FR" dirty="0" smtClean="0"/>
              <a:t>Créé en 2012</a:t>
            </a:r>
          </a:p>
          <a:p>
            <a:r>
              <a:rPr lang="fr-FR" dirty="0" smtClean="0"/>
              <a:t>Développe </a:t>
            </a:r>
            <a:r>
              <a:rPr lang="fr-FR" dirty="0" err="1" smtClean="0"/>
              <a:t>Xen</a:t>
            </a:r>
            <a:r>
              <a:rPr lang="fr-FR" dirty="0" smtClean="0"/>
              <a:t> Orchestra depuis 2014</a:t>
            </a:r>
          </a:p>
          <a:p>
            <a:r>
              <a:rPr lang="fr-FR" dirty="0" err="1" smtClean="0"/>
              <a:t>Minalogic</a:t>
            </a:r>
            <a:endParaRPr lang="fr-FR" dirty="0" smtClean="0"/>
          </a:p>
          <a:p>
            <a:r>
              <a:rPr lang="fr-FR" dirty="0" smtClean="0"/>
              <a:t>Utilise différents outils de gestion de projet</a:t>
            </a:r>
          </a:p>
        </p:txBody>
      </p:sp>
    </p:spTree>
    <p:extLst>
      <p:ext uri="{BB962C8B-B14F-4D97-AF65-F5344CB8AC3E}">
        <p14:creationId xmlns:p14="http://schemas.microsoft.com/office/powerpoint/2010/main" val="382529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Planning de travail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 descr="C:\Users\CCCCC\Documents\journalStage\Gantt.jpg"/>
          <p:cNvPicPr/>
          <p:nvPr/>
        </p:nvPicPr>
        <p:blipFill>
          <a:blip r:embed="rId3" cstate="print"/>
          <a:srcRect t="19620"/>
          <a:stretch>
            <a:fillRect/>
          </a:stretch>
        </p:blipFill>
        <p:spPr bwMode="auto">
          <a:xfrm>
            <a:off x="576995" y="1930400"/>
            <a:ext cx="10672988" cy="3715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72397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React</a:t>
            </a:r>
            <a:r>
              <a:rPr lang="fr-FR" dirty="0" smtClean="0"/>
              <a:t> JS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Programmation par composants </a:t>
            </a:r>
            <a:r>
              <a:rPr lang="fr-FR" dirty="0" smtClean="0"/>
              <a:t>:</a:t>
            </a:r>
          </a:p>
          <a:p>
            <a:r>
              <a:rPr lang="fr-FR" dirty="0" err="1" smtClean="0"/>
              <a:t>Stateless</a:t>
            </a:r>
            <a:r>
              <a:rPr lang="fr-FR" dirty="0" smtClean="0"/>
              <a:t>, </a:t>
            </a:r>
            <a:r>
              <a:rPr lang="fr-FR" dirty="0" err="1" smtClean="0"/>
              <a:t>stateful</a:t>
            </a:r>
            <a:endParaRPr lang="fr-FR" dirty="0" smtClean="0"/>
          </a:p>
          <a:p>
            <a:r>
              <a:rPr lang="fr-FR" dirty="0" err="1" smtClean="0"/>
              <a:t>Props</a:t>
            </a:r>
            <a:r>
              <a:rPr lang="fr-FR" dirty="0" smtClean="0"/>
              <a:t>, </a:t>
            </a:r>
            <a:r>
              <a:rPr lang="fr-FR" dirty="0"/>
              <a:t>S</a:t>
            </a:r>
            <a:r>
              <a:rPr lang="fr-FR" dirty="0" smtClean="0"/>
              <a:t>tate, </a:t>
            </a:r>
            <a:r>
              <a:rPr lang="fr-FR" dirty="0" err="1" smtClean="0"/>
              <a:t>Render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Instanciation</a:t>
            </a:r>
          </a:p>
          <a:p>
            <a:r>
              <a:rPr lang="fr-FR" dirty="0" smtClean="0"/>
              <a:t>Déclaration d’un composant</a:t>
            </a:r>
            <a:endParaRPr lang="fr-FR" dirty="0"/>
          </a:p>
        </p:txBody>
      </p:sp>
      <p:pic>
        <p:nvPicPr>
          <p:cNvPr id="4" name="Image 3" descr="C:\Users\CCCCC\Downloads\Capture du 2017-05-30 20_42_47.png"/>
          <p:cNvPicPr/>
          <p:nvPr/>
        </p:nvPicPr>
        <p:blipFill rotWithShape="1">
          <a:blip r:embed="rId3" cstate="print"/>
          <a:srcRect l="21398" t="32779" r="65661" b="64792"/>
          <a:stretch/>
        </p:blipFill>
        <p:spPr bwMode="auto">
          <a:xfrm>
            <a:off x="5758813" y="3731881"/>
            <a:ext cx="3515189" cy="369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2577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React</a:t>
            </a:r>
            <a:r>
              <a:rPr lang="fr-FR" dirty="0"/>
              <a:t> JS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 descr="C:\Users\CCCCC\Downloads\Capture du 2017-06-04 17_07_42.png"/>
          <p:cNvPicPr/>
          <p:nvPr/>
        </p:nvPicPr>
        <p:blipFill>
          <a:blip r:embed="rId2" cstate="print"/>
          <a:srcRect l="15318" t="15278" r="59029" b="76576"/>
          <a:stretch>
            <a:fillRect/>
          </a:stretch>
        </p:blipFill>
        <p:spPr bwMode="auto">
          <a:xfrm>
            <a:off x="443388" y="3664843"/>
            <a:ext cx="4916791" cy="87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 4" descr="C:\Users\CCCCC\Downloads\Capture du 2017-06-04 01_15_15.png"/>
          <p:cNvPicPr/>
          <p:nvPr/>
        </p:nvPicPr>
        <p:blipFill rotWithShape="1">
          <a:blip r:embed="rId3" cstate="print"/>
          <a:srcRect l="17486" t="15335" r="41645" b="32231"/>
          <a:stretch/>
        </p:blipFill>
        <p:spPr bwMode="auto">
          <a:xfrm>
            <a:off x="5567585" y="1930400"/>
            <a:ext cx="6372218" cy="459771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0404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withState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Décorateur</a:t>
            </a:r>
          </a:p>
          <a:p>
            <a:r>
              <a:rPr lang="fr-FR" dirty="0" smtClean="0"/>
              <a:t>Abstraction de la gestion du state</a:t>
            </a:r>
          </a:p>
          <a:p>
            <a:r>
              <a:rPr lang="fr-FR" dirty="0" smtClean="0"/>
              <a:t>Mise à disposition des fonctions de gestion</a:t>
            </a:r>
          </a:p>
          <a:p>
            <a:endParaRPr lang="fr-FR" dirty="0"/>
          </a:p>
          <a:p>
            <a:r>
              <a:rPr lang="fr-FR" dirty="0" smtClean="0"/>
              <a:t>Instanciation (</a:t>
            </a:r>
            <a:r>
              <a:rPr lang="fr-FR" dirty="0" err="1" smtClean="0"/>
              <a:t>props</a:t>
            </a:r>
            <a:r>
              <a:rPr lang="fr-FR" dirty="0" smtClean="0"/>
              <a:t>) =&gt;  traitement =&gt;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204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3190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Xen</a:t>
            </a:r>
            <a:r>
              <a:rPr lang="fr-FR" dirty="0" smtClean="0"/>
              <a:t> Orchestra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345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436</TotalTime>
  <Words>141</Words>
  <Application>Microsoft Office PowerPoint</Application>
  <PresentationFormat>Grand écran</PresentationFormat>
  <Paragraphs>31</Paragraphs>
  <Slides>8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Calibri</vt:lpstr>
      <vt:lpstr>Times New Roman</vt:lpstr>
      <vt:lpstr>Trebuchet MS</vt:lpstr>
      <vt:lpstr>Wingdings 3</vt:lpstr>
      <vt:lpstr>Facet</vt:lpstr>
      <vt:lpstr>Participation au développement de Xen Orchestra, interface web de gestion de machines virtuelles </vt:lpstr>
      <vt:lpstr>Vates</vt:lpstr>
      <vt:lpstr>Planning de travail</vt:lpstr>
      <vt:lpstr>React JS</vt:lpstr>
      <vt:lpstr>React JS</vt:lpstr>
      <vt:lpstr>withState</vt:lpstr>
      <vt:lpstr>Présentation PowerPoint</vt:lpstr>
      <vt:lpstr>Xen Orchestra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CCCCC</dc:creator>
  <cp:lastModifiedBy>Cédric</cp:lastModifiedBy>
  <cp:revision>8</cp:revision>
  <dcterms:created xsi:type="dcterms:W3CDTF">2017-06-27T17:41:50Z</dcterms:created>
  <dcterms:modified xsi:type="dcterms:W3CDTF">2017-06-28T18:03:35Z</dcterms:modified>
</cp:coreProperties>
</file>