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1" r:id="rId4"/>
    <p:sldId id="284" r:id="rId5"/>
    <p:sldId id="258" r:id="rId6"/>
    <p:sldId id="274" r:id="rId7"/>
    <p:sldId id="262" r:id="rId8"/>
    <p:sldId id="285" r:id="rId9"/>
    <p:sldId id="276" r:id="rId10"/>
    <p:sldId id="259" r:id="rId11"/>
    <p:sldId id="265" r:id="rId12"/>
    <p:sldId id="264" r:id="rId13"/>
    <p:sldId id="266" r:id="rId14"/>
    <p:sldId id="263" r:id="rId15"/>
    <p:sldId id="277" r:id="rId16"/>
    <p:sldId id="260" r:id="rId17"/>
    <p:sldId id="268" r:id="rId18"/>
    <p:sldId id="269" r:id="rId19"/>
    <p:sldId id="267" r:id="rId20"/>
    <p:sldId id="270" r:id="rId21"/>
    <p:sldId id="271" r:id="rId22"/>
    <p:sldId id="272" r:id="rId23"/>
    <p:sldId id="273" r:id="rId24"/>
    <p:sldId id="275" r:id="rId25"/>
    <p:sldId id="279" r:id="rId26"/>
    <p:sldId id="278" r:id="rId27"/>
    <p:sldId id="280" r:id="rId28"/>
    <p:sldId id="281" r:id="rId29"/>
    <p:sldId id="282" r:id="rId30"/>
    <p:sldId id="286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CCCC" initials="C" lastIdx="1" clrIdx="0">
    <p:extLst>
      <p:ext uri="{19B8F6BF-5375-455C-9EA6-DF929625EA0E}">
        <p15:presenceInfo xmlns:p15="http://schemas.microsoft.com/office/powerpoint/2012/main" userId="CCCC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4489" autoAdjust="0"/>
  </p:normalViewPr>
  <p:slideViewPr>
    <p:cSldViewPr snapToGrid="0">
      <p:cViewPr varScale="1">
        <p:scale>
          <a:sx n="97" d="100"/>
          <a:sy n="97" d="100"/>
        </p:scale>
        <p:origin x="9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4D365-D982-41DC-9561-B9E5C6EC0DFB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7CA3B-C571-4D70-8712-24BEC4CFA1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16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6</a:t>
            </a:r>
            <a:r>
              <a:rPr lang="fr-FR" baseline="0" dirty="0" smtClean="0"/>
              <a:t> salariés : un directeur technique, deux développeurs, un chef de projet, directeur web marketing, responsable administrative et financière</a:t>
            </a:r>
            <a:endParaRPr lang="fr-FR" dirty="0" smtClean="0"/>
          </a:p>
          <a:p>
            <a:r>
              <a:rPr lang="fr-FR" dirty="0" smtClean="0"/>
              <a:t>Levé de fond en 2014 pour se consacrer au développement</a:t>
            </a:r>
            <a:r>
              <a:rPr lang="fr-FR" baseline="0" dirty="0" smtClean="0"/>
              <a:t> de XO</a:t>
            </a:r>
          </a:p>
          <a:p>
            <a:r>
              <a:rPr lang="fr-FR" baseline="0" dirty="0" err="1" smtClean="0"/>
              <a:t>Minalogic</a:t>
            </a:r>
            <a:r>
              <a:rPr lang="fr-FR" baseline="0" dirty="0" smtClean="0"/>
              <a:t> : 300 entreprises</a:t>
            </a:r>
          </a:p>
          <a:p>
            <a:r>
              <a:rPr lang="fr-FR" baseline="0" dirty="0" err="1" smtClean="0"/>
              <a:t>Ouitls</a:t>
            </a:r>
            <a:r>
              <a:rPr lang="fr-FR" baseline="0" dirty="0" smtClean="0"/>
              <a:t> de gestion : </a:t>
            </a:r>
            <a:r>
              <a:rPr lang="fr-FR" baseline="0" dirty="0" err="1" smtClean="0"/>
              <a:t>Mattermost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Crisp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Github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716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573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SCREENSHOT</a:t>
            </a:r>
            <a:r>
              <a:rPr lang="fr-FR" b="1" baseline="0" dirty="0" smtClean="0"/>
              <a:t> MENU</a:t>
            </a:r>
            <a:endParaRPr lang="fr-F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459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Tableau items</a:t>
            </a:r>
          </a:p>
          <a:p>
            <a:r>
              <a:rPr lang="fr-FR" dirty="0" smtClean="0"/>
              <a:t>Appliance : appareil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969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SCREENSHOT MANAGEMENT</a:t>
            </a:r>
            <a:endParaRPr lang="fr-F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544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Ajout au menu + formulaire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168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Prise en main : ES6,  </a:t>
            </a:r>
            <a:r>
              <a:rPr lang="fr-FR" dirty="0" err="1" smtClean="0"/>
              <a:t>Redux</a:t>
            </a:r>
            <a:r>
              <a:rPr lang="fr-FR" dirty="0" smtClean="0"/>
              <a:t>, </a:t>
            </a:r>
            <a:r>
              <a:rPr lang="fr-FR" dirty="0" err="1" smtClean="0"/>
              <a:t>Lodash</a:t>
            </a:r>
            <a:r>
              <a:rPr lang="fr-FR" dirty="0" smtClean="0"/>
              <a:t>,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5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Chaque composant renvoie</a:t>
            </a:r>
            <a:r>
              <a:rPr lang="fr-FR" baseline="0" dirty="0" smtClean="0"/>
              <a:t> un morceau de la page complète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Différentes fonctionnalités dans un</a:t>
            </a:r>
            <a:r>
              <a:rPr lang="fr-FR" baseline="0" dirty="0" smtClean="0"/>
              <a:t> composant =&gt; différents champs dans le STATE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71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Stateful</a:t>
            </a:r>
            <a:r>
              <a:rPr lang="fr-FR" dirty="0" smtClean="0"/>
              <a:t> =&gt; nécessite l’utilisation d’un state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96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Abstraction</a:t>
            </a:r>
            <a:r>
              <a:rPr lang="fr-FR" baseline="0" dirty="0" smtClean="0"/>
              <a:t> state =&gt;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110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Remise</a:t>
            </a:r>
            <a:r>
              <a:rPr lang="fr-FR" baseline="0" dirty="0" smtClean="0"/>
              <a:t> à la valeur initiale sans recopie de code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343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Développement d’une liste de choses à faire</a:t>
            </a:r>
          </a:p>
          <a:p>
            <a:endParaRPr lang="fr-FR" dirty="0" smtClean="0"/>
          </a:p>
          <a:p>
            <a:r>
              <a:rPr lang="fr-FR" dirty="0" smtClean="0"/>
              <a:t>Implémentation classique dans un premier temps</a:t>
            </a:r>
          </a:p>
          <a:p>
            <a:r>
              <a:rPr lang="fr-FR" dirty="0" smtClean="0"/>
              <a:t>-fonctions de gestion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016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Xo</a:t>
            </a:r>
            <a:r>
              <a:rPr lang="fr-FR" dirty="0" smtClean="0"/>
              <a:t>-server : environnement </a:t>
            </a:r>
            <a:r>
              <a:rPr lang="fr-FR" dirty="0" err="1" smtClean="0"/>
              <a:t>Node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442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Menu </a:t>
            </a:r>
            <a:r>
              <a:rPr lang="fr-FR" smtClean="0"/>
              <a:t>à gauche</a:t>
            </a:r>
          </a:p>
          <a:p>
            <a:r>
              <a:rPr lang="fr-FR" smtClean="0"/>
              <a:t>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CA3B-C571-4D70-8712-24BEC4CFA19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62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0C82-A896-4DE8-A8E3-2D1E38E7FA3D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6D22-B730-4223-8964-664AC924586B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026D-E995-4F32-93A5-CE52920CC17F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E740-A13A-42ED-8C1E-B1E0E21EC01E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8CF3-4A27-4F25-A0F8-0BDF06A3B765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F229-B8C4-4F43-A5DB-A10D43DAD398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E4B4-D3A3-4161-BAEC-27D6DCEC7CED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DA62-39B5-4812-A3F5-036F94BDE2E8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2C8A-79EB-498B-919B-F34FCE235126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3B15-B0B3-4E2F-9D27-46AA9F529301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D822-A24F-408F-822A-0E344E05EA75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C60-4846-45BB-9962-BEC6BD89B9A5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16C2-C98E-4032-9051-A13DBD48B70A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74F-8A8C-476E-B7A7-AA3F8529EE2D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093E-FBEA-46D0-8808-7D2B33F769D3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7E00-8915-4DCE-BFC0-ED88A6E2A29E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7A87-A690-4C68-80C1-C84EE91EBAF0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3" y="1920241"/>
            <a:ext cx="7523580" cy="2090056"/>
          </a:xfrm>
        </p:spPr>
        <p:txBody>
          <a:bodyPr/>
          <a:lstStyle/>
          <a:p>
            <a:r>
              <a:rPr lang="fr-FR" sz="3600" dirty="0"/>
              <a:t>Participation au développement de </a:t>
            </a:r>
            <a:r>
              <a:rPr lang="fr-FR" sz="3600" dirty="0" err="1"/>
              <a:t>Xen</a:t>
            </a:r>
            <a:r>
              <a:rPr lang="fr-FR" sz="3600" dirty="0"/>
              <a:t> Orchestra, interface web de gestion de machines virtuelles</a:t>
            </a:r>
            <a:r>
              <a:rPr lang="fr-FR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8507" y="4429656"/>
            <a:ext cx="7766936" cy="109689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withState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Décorateur</a:t>
            </a:r>
          </a:p>
          <a:p>
            <a:r>
              <a:rPr lang="fr-FR" dirty="0" smtClean="0"/>
              <a:t>Abstraction de la gestion du state</a:t>
            </a:r>
          </a:p>
          <a:p>
            <a:r>
              <a:rPr lang="fr-FR" dirty="0" smtClean="0"/>
              <a:t>Mise à disposition des fonctions de gestion</a:t>
            </a:r>
          </a:p>
          <a:p>
            <a:endParaRPr lang="fr-FR" dirty="0"/>
          </a:p>
          <a:p>
            <a:r>
              <a:rPr lang="fr-FR" dirty="0" smtClean="0"/>
              <a:t>Instanciation (</a:t>
            </a:r>
            <a:r>
              <a:rPr lang="fr-FR" dirty="0" err="1" smtClean="0"/>
              <a:t>props</a:t>
            </a:r>
            <a:r>
              <a:rPr lang="fr-FR" dirty="0" smtClean="0"/>
              <a:t>) =&gt;  traitement =&gt; 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68" y="2160590"/>
            <a:ext cx="3113307" cy="36541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4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withState</a:t>
            </a:r>
            <a:r>
              <a:rPr lang="fr-FR" dirty="0" smtClean="0"/>
              <a:t> : objectifs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02" y="1179347"/>
            <a:ext cx="8596668" cy="4281388"/>
          </a:xfrm>
        </p:spPr>
        <p:txBody>
          <a:bodyPr/>
          <a:lstStyle/>
          <a:p>
            <a:pPr lvl="0"/>
            <a:r>
              <a:rPr lang="fr-FR" sz="1600" dirty="0" smtClean="0"/>
              <a:t>Déclaration d’un state avec un nombre de niveau non défini</a:t>
            </a:r>
          </a:p>
          <a:p>
            <a:pPr lvl="0"/>
            <a:r>
              <a:rPr lang="fr-FR" sz="1600" dirty="0" smtClean="0"/>
              <a:t>Une action renvoie une valeur de mise à jour de son sous-state</a:t>
            </a:r>
          </a:p>
          <a:p>
            <a:pPr lvl="0"/>
            <a:r>
              <a:rPr lang="fr-FR" sz="1600" dirty="0" smtClean="0"/>
              <a:t>Décoration d’un </a:t>
            </a:r>
            <a:r>
              <a:rPr lang="fr-FR" sz="1600" dirty="0"/>
              <a:t>composant </a:t>
            </a:r>
            <a:r>
              <a:rPr lang="fr-FR" sz="1600" dirty="0" err="1" smtClean="0"/>
              <a:t>stateful</a:t>
            </a:r>
            <a:r>
              <a:rPr lang="fr-FR" sz="1600" dirty="0" smtClean="0"/>
              <a:t> ou </a:t>
            </a:r>
            <a:r>
              <a:rPr lang="fr-FR" sz="1600" dirty="0" err="1" smtClean="0"/>
              <a:t>stateless</a:t>
            </a:r>
            <a:r>
              <a:rPr lang="fr-FR" sz="1600" dirty="0"/>
              <a:t>.</a:t>
            </a:r>
          </a:p>
          <a:p>
            <a:pPr lvl="0"/>
            <a:r>
              <a:rPr lang="fr-FR" sz="1600" dirty="0"/>
              <a:t>Utiliser une fonction pour initialiser la valeur d’un sous-state</a:t>
            </a:r>
          </a:p>
          <a:p>
            <a:pPr lvl="0"/>
            <a:r>
              <a:rPr lang="fr-FR" sz="1600" dirty="0"/>
              <a:t>Remettre la valeur d’un sous-state à sa valeur initiale</a:t>
            </a:r>
          </a:p>
          <a:p>
            <a:pPr lvl="0"/>
            <a:r>
              <a:rPr lang="fr-FR" sz="1600" dirty="0"/>
              <a:t>Une action peut ne rien retourner</a:t>
            </a:r>
          </a:p>
          <a:p>
            <a:pPr lvl="0"/>
            <a:r>
              <a:rPr lang="fr-FR" sz="1600" dirty="0"/>
              <a:t>L’initialisation d’une chaine de caractères vide doit pouvoir se faire en lui donnant pour valeur le nom de la fonction qui pourra la modifier grâce à un évènement</a:t>
            </a:r>
          </a:p>
          <a:p>
            <a:pPr lvl="0"/>
            <a:r>
              <a:rPr lang="fr-FR" sz="1600" dirty="0"/>
              <a:t>Déclencher une erreur si plus d’une valeur </a:t>
            </a:r>
            <a:r>
              <a:rPr lang="fr-FR" sz="1600" dirty="0" smtClean="0"/>
              <a:t>est déclarée </a:t>
            </a:r>
            <a:r>
              <a:rPr lang="fr-FR" sz="1600" dirty="0"/>
              <a:t>dans un sous-state</a:t>
            </a:r>
          </a:p>
          <a:p>
            <a:endParaRPr lang="fr-FR" dirty="0"/>
          </a:p>
        </p:txBody>
      </p:sp>
      <p:grpSp>
        <p:nvGrpSpPr>
          <p:cNvPr id="30" name="Group 29"/>
          <p:cNvGrpSpPr/>
          <p:nvPr/>
        </p:nvGrpSpPr>
        <p:grpSpPr>
          <a:xfrm>
            <a:off x="1227663" y="4349992"/>
            <a:ext cx="7513746" cy="1453594"/>
            <a:chOff x="1237900" y="4509818"/>
            <a:chExt cx="7513746" cy="145359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751" t="67336" r="74849" b="22041"/>
            <a:stretch/>
          </p:blipFill>
          <p:spPr>
            <a:xfrm>
              <a:off x="1237900" y="4830514"/>
              <a:ext cx="2143433" cy="8381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2273" y="4509818"/>
              <a:ext cx="1073099" cy="32069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02273" y="5668650"/>
              <a:ext cx="3749373" cy="29476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 flipV="1">
              <a:off x="3390201" y="4670166"/>
              <a:ext cx="1603203" cy="174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8" idx="1"/>
            </p:cNvCxnSpPr>
            <p:nvPr/>
          </p:nvCxnSpPr>
          <p:spPr>
            <a:xfrm>
              <a:off x="3381333" y="5668650"/>
              <a:ext cx="1620940" cy="147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798512" y="4572502"/>
              <a:ext cx="77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state</a:t>
              </a:r>
              <a:endParaRPr lang="fr-FR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98512" y="5502108"/>
              <a:ext cx="786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props</a:t>
              </a:r>
              <a:endParaRPr lang="fr-FR" dirty="0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3814" y="781794"/>
            <a:ext cx="4133850" cy="2628900"/>
          </a:xfrm>
          <a:prstGeom prst="rect">
            <a:avLst/>
          </a:prstGeom>
        </p:spPr>
      </p:pic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686202" y="5438461"/>
            <a:ext cx="6297612" cy="365125"/>
          </a:xfrm>
        </p:spPr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79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withState</a:t>
            </a:r>
            <a:r>
              <a:rPr lang="fr-FR" dirty="0" smtClean="0"/>
              <a:t> : Conception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601" y="3511807"/>
            <a:ext cx="3470242" cy="19829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5" y="2009671"/>
            <a:ext cx="4891263" cy="42128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1777" y="1769806"/>
            <a:ext cx="3438179" cy="4003728"/>
          </a:xfrm>
          <a:prstGeom prst="rect">
            <a:avLst/>
          </a:prstGeom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7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withState</a:t>
            </a:r>
            <a:r>
              <a:rPr lang="fr-FR" dirty="0" smtClean="0"/>
              <a:t> : développement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286" y="2160589"/>
            <a:ext cx="8596668" cy="3880773"/>
          </a:xfrm>
        </p:spPr>
        <p:txBody>
          <a:bodyPr/>
          <a:lstStyle/>
          <a:p>
            <a:r>
              <a:rPr lang="fr-FR" dirty="0" smtClean="0"/>
              <a:t>Structure :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66" y="3940412"/>
            <a:ext cx="2735980" cy="321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304" y="2160589"/>
            <a:ext cx="4057650" cy="306705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9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withState</a:t>
            </a:r>
            <a:r>
              <a:rPr lang="fr-FR" dirty="0" smtClean="0"/>
              <a:t> :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Librairie </a:t>
            </a:r>
            <a:r>
              <a:rPr lang="fr-FR" dirty="0" err="1" smtClean="0"/>
              <a:t>Jest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9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Xen</a:t>
            </a:r>
            <a:r>
              <a:rPr lang="fr-FR" dirty="0" smtClean="0"/>
              <a:t> Orchestra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99" y="2173260"/>
            <a:ext cx="2974472" cy="29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Xen</a:t>
            </a:r>
            <a:r>
              <a:rPr lang="fr-FR" dirty="0" smtClean="0"/>
              <a:t> Orchestra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Gestionnaire de machines virtuelles</a:t>
            </a:r>
          </a:p>
          <a:p>
            <a:r>
              <a:rPr lang="fr-FR" dirty="0" err="1" smtClean="0"/>
              <a:t>XenServer</a:t>
            </a:r>
            <a:endParaRPr lang="fr-FR" dirty="0" smtClean="0"/>
          </a:p>
          <a:p>
            <a:r>
              <a:rPr lang="fr-FR" dirty="0" err="1" smtClean="0"/>
              <a:t>Xapi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Composé de trois modules :</a:t>
            </a:r>
          </a:p>
          <a:p>
            <a:pPr lvl="1"/>
            <a:r>
              <a:rPr lang="fr-FR" dirty="0" err="1" smtClean="0"/>
              <a:t>Xo</a:t>
            </a:r>
            <a:r>
              <a:rPr lang="fr-FR" dirty="0" smtClean="0"/>
              <a:t>-server</a:t>
            </a:r>
          </a:p>
          <a:p>
            <a:pPr lvl="1"/>
            <a:r>
              <a:rPr lang="fr-FR" dirty="0" err="1" smtClean="0"/>
              <a:t>Xo</a:t>
            </a:r>
            <a:r>
              <a:rPr lang="fr-FR" dirty="0" smtClean="0"/>
              <a:t>-web</a:t>
            </a:r>
          </a:p>
          <a:p>
            <a:pPr lvl="1"/>
            <a:r>
              <a:rPr lang="fr-FR" dirty="0" err="1" smtClean="0"/>
              <a:t>Xo</a:t>
            </a:r>
            <a:r>
              <a:rPr lang="fr-FR" dirty="0" smtClean="0"/>
              <a:t>-CLI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" b="16465"/>
          <a:stretch/>
        </p:blipFill>
        <p:spPr>
          <a:xfrm>
            <a:off x="4645926" y="2490949"/>
            <a:ext cx="5248589" cy="3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5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Xen</a:t>
            </a:r>
            <a:r>
              <a:rPr lang="fr-FR" dirty="0"/>
              <a:t> Orchestra :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 smtClean="0"/>
              <a:t>Xo</a:t>
            </a:r>
            <a:r>
              <a:rPr lang="fr-FR" dirty="0" smtClean="0"/>
              <a:t>-server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err="1" smtClean="0"/>
              <a:t>Xo</a:t>
            </a:r>
            <a:r>
              <a:rPr lang="fr-FR" dirty="0" smtClean="0"/>
              <a:t>-web</a:t>
            </a:r>
            <a:endParaRPr lang="fr-F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410" y="989220"/>
            <a:ext cx="1365591" cy="505214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1805" b="64758"/>
          <a:stretch/>
        </p:blipFill>
        <p:spPr bwMode="auto">
          <a:xfrm>
            <a:off x="3076495" y="2160983"/>
            <a:ext cx="2011887" cy="34128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986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Xen</a:t>
            </a:r>
            <a:r>
              <a:rPr lang="fr-FR" dirty="0" smtClean="0"/>
              <a:t> Orchestra : Interface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3"/>
          <a:stretch/>
        </p:blipFill>
        <p:spPr>
          <a:xfrm>
            <a:off x="676804" y="1435508"/>
            <a:ext cx="8597728" cy="409610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85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</a:t>
            </a:r>
            <a:r>
              <a:rPr lang="fr-FR" dirty="0" err="1" smtClean="0"/>
              <a:t>VmGroups</a:t>
            </a:r>
            <a:r>
              <a:rPr lang="fr-FR" dirty="0" smtClean="0"/>
              <a:t> : Objectifs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Groupe de machine virtuelles</a:t>
            </a:r>
          </a:p>
          <a:p>
            <a:r>
              <a:rPr lang="fr-FR" dirty="0" smtClean="0"/>
              <a:t>Démarrage et arrêt groupé</a:t>
            </a:r>
          </a:p>
          <a:p>
            <a:r>
              <a:rPr lang="fr-FR" dirty="0" smtClean="0"/>
              <a:t>Gestion de l’ordre de démarrage</a:t>
            </a:r>
          </a:p>
          <a:p>
            <a:r>
              <a:rPr lang="fr-FR" dirty="0" smtClean="0"/>
              <a:t>Caractérisé par :</a:t>
            </a:r>
          </a:p>
          <a:p>
            <a:pPr lvl="1"/>
            <a:r>
              <a:rPr lang="fr-FR" dirty="0" smtClean="0"/>
              <a:t>Un label</a:t>
            </a:r>
          </a:p>
          <a:p>
            <a:pPr lvl="1"/>
            <a:r>
              <a:rPr lang="fr-FR" dirty="0" smtClean="0"/>
              <a:t>Une description</a:t>
            </a:r>
          </a:p>
          <a:p>
            <a:pPr lvl="1"/>
            <a:r>
              <a:rPr lang="fr-FR" dirty="0" smtClean="0"/>
              <a:t>La liste des machines</a:t>
            </a:r>
            <a:r>
              <a:rPr lang="fr-FR" dirty="0"/>
              <a:t> </a:t>
            </a:r>
            <a:r>
              <a:rPr lang="fr-FR" dirty="0" smtClean="0"/>
              <a:t>contenues dans le groupe</a:t>
            </a:r>
          </a:p>
          <a:p>
            <a:pPr lvl="1"/>
            <a:r>
              <a:rPr lang="fr-FR" dirty="0" smtClean="0"/>
              <a:t>La liste des opérations possibles</a:t>
            </a:r>
          </a:p>
          <a:p>
            <a:pPr lvl="1"/>
            <a:r>
              <a:rPr lang="fr-FR" dirty="0" smtClean="0"/>
              <a:t>La liste des opérations en cours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9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6 salariés</a:t>
            </a:r>
          </a:p>
          <a:p>
            <a:r>
              <a:rPr lang="fr-FR" dirty="0" smtClean="0"/>
              <a:t>Créé en 2012</a:t>
            </a:r>
          </a:p>
          <a:p>
            <a:r>
              <a:rPr lang="fr-FR" dirty="0" smtClean="0"/>
              <a:t>Développe </a:t>
            </a:r>
            <a:r>
              <a:rPr lang="fr-FR" dirty="0" err="1" smtClean="0"/>
              <a:t>Xen</a:t>
            </a:r>
            <a:r>
              <a:rPr lang="fr-FR" dirty="0" smtClean="0"/>
              <a:t> Orchestra depuis 2014</a:t>
            </a:r>
          </a:p>
          <a:p>
            <a:r>
              <a:rPr lang="fr-FR" dirty="0" err="1" smtClean="0"/>
              <a:t>Minalogic</a:t>
            </a:r>
            <a:endParaRPr lang="fr-FR" dirty="0" smtClean="0"/>
          </a:p>
          <a:p>
            <a:r>
              <a:rPr lang="fr-FR" dirty="0" smtClean="0"/>
              <a:t>Utilise différents outils de gestion de projet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267" y="2701163"/>
            <a:ext cx="4222013" cy="139981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9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</a:t>
            </a:r>
            <a:r>
              <a:rPr lang="fr-FR" dirty="0" err="1" smtClean="0"/>
              <a:t>VmGroups</a:t>
            </a:r>
            <a:r>
              <a:rPr lang="fr-FR" dirty="0" smtClean="0"/>
              <a:t>: test des fonctionnalités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81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 smtClean="0"/>
              <a:t>VmAppliances</a:t>
            </a:r>
            <a:r>
              <a:rPr lang="fr-FR" dirty="0" smtClean="0"/>
              <a:t> : Développement de </a:t>
            </a:r>
            <a:r>
              <a:rPr lang="fr-FR" dirty="0" err="1" smtClean="0"/>
              <a:t>xo</a:t>
            </a:r>
            <a:r>
              <a:rPr lang="fr-FR" dirty="0" smtClean="0"/>
              <a:t>-web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Ajouts au menu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352" y="1884481"/>
            <a:ext cx="5581650" cy="414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96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 smtClean="0"/>
              <a:t>VmGroups</a:t>
            </a:r>
            <a:r>
              <a:rPr lang="fr-FR" dirty="0" smtClean="0"/>
              <a:t>: </a:t>
            </a:r>
            <a:r>
              <a:rPr lang="fr-FR" dirty="0"/>
              <a:t>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Visualisation d’une liste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484" r="773" b="31412"/>
          <a:stretch/>
        </p:blipFill>
        <p:spPr>
          <a:xfrm>
            <a:off x="677334" y="2710291"/>
            <a:ext cx="5110163" cy="31008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25" y="3044917"/>
            <a:ext cx="5143500" cy="244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84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VmAppliances</a:t>
            </a:r>
            <a:r>
              <a:rPr lang="fr-FR" dirty="0"/>
              <a:t> : 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Composant d’affichage et de gestion d’un </a:t>
            </a:r>
            <a:r>
              <a:rPr lang="fr-FR" dirty="0" err="1" smtClean="0"/>
              <a:t>VmGroup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156" b="73188"/>
          <a:stretch/>
        </p:blipFill>
        <p:spPr>
          <a:xfrm>
            <a:off x="867834" y="2729009"/>
            <a:ext cx="5568777" cy="9722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946" y="2409825"/>
            <a:ext cx="3108499" cy="3220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697" y="4208261"/>
            <a:ext cx="23050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77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VmAppliances</a:t>
            </a:r>
            <a:r>
              <a:rPr lang="fr-FR" dirty="0"/>
              <a:t> : 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Onglet General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996" t="26267" r="160" b="46921"/>
          <a:stretch/>
        </p:blipFill>
        <p:spPr>
          <a:xfrm>
            <a:off x="677334" y="2872643"/>
            <a:ext cx="5568777" cy="9722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09953"/>
            <a:ext cx="5407911" cy="1901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977" y="1930400"/>
            <a:ext cx="3874632" cy="38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74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VmAppliances</a:t>
            </a:r>
            <a:r>
              <a:rPr lang="fr-FR" dirty="0"/>
              <a:t> : 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Onglet </a:t>
            </a:r>
            <a:r>
              <a:rPr lang="fr-FR" dirty="0" err="1" smtClean="0"/>
              <a:t>Stats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54" y="1930400"/>
            <a:ext cx="4743146" cy="409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40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VmAppliances</a:t>
            </a:r>
            <a:r>
              <a:rPr lang="fr-FR" dirty="0"/>
              <a:t> : 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Onglet Management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1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VmAppliances</a:t>
            </a:r>
            <a:r>
              <a:rPr lang="fr-FR" dirty="0"/>
              <a:t> : 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Onglet Advanced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" y="2806405"/>
            <a:ext cx="6300788" cy="12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84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VmAppliances</a:t>
            </a:r>
            <a:r>
              <a:rPr lang="fr-FR" dirty="0"/>
              <a:t> : Développement de </a:t>
            </a:r>
            <a:r>
              <a:rPr lang="fr-FR" dirty="0" err="1"/>
              <a:t>xo</a:t>
            </a:r>
            <a:r>
              <a:rPr lang="fr-FR" dirty="0"/>
              <a:t>-web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d’un </a:t>
            </a:r>
            <a:r>
              <a:rPr lang="fr-FR" dirty="0" err="1" smtClean="0"/>
              <a:t>VmGroup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271" y="2153409"/>
            <a:ext cx="5467350" cy="194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47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4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de travail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 descr="C:\Users\CCCCC\Documents\journalStage\Gantt.jpg"/>
          <p:cNvPicPr/>
          <p:nvPr/>
        </p:nvPicPr>
        <p:blipFill>
          <a:blip r:embed="rId3" cstate="print"/>
          <a:srcRect t="19620"/>
          <a:stretch>
            <a:fillRect/>
          </a:stretch>
        </p:blipFill>
        <p:spPr bwMode="auto">
          <a:xfrm>
            <a:off x="576995" y="1930400"/>
            <a:ext cx="10672988" cy="3715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9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10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Technologies utilisées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7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JS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Programmation par composants :</a:t>
            </a:r>
          </a:p>
          <a:p>
            <a:r>
              <a:rPr lang="fr-FR" dirty="0" err="1" smtClean="0"/>
              <a:t>Props</a:t>
            </a:r>
            <a:r>
              <a:rPr lang="fr-FR" dirty="0" smtClean="0"/>
              <a:t>, </a:t>
            </a:r>
            <a:r>
              <a:rPr lang="fr-FR" dirty="0"/>
              <a:t>S</a:t>
            </a:r>
            <a:r>
              <a:rPr lang="fr-FR" dirty="0" smtClean="0"/>
              <a:t>tate, </a:t>
            </a:r>
            <a:r>
              <a:rPr lang="fr-FR" dirty="0" err="1" smtClean="0"/>
              <a:t>Render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Instanciation</a:t>
            </a:r>
          </a:p>
          <a:p>
            <a:r>
              <a:rPr lang="fr-FR" dirty="0" smtClean="0"/>
              <a:t>Déclaration d’un composant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2625924"/>
            <a:ext cx="5835476" cy="27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7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 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982" y="2744351"/>
            <a:ext cx="6710372" cy="2713250"/>
          </a:xfrm>
          <a:prstGeom prst="rect">
            <a:avLst/>
          </a:prstGeom>
        </p:spPr>
      </p:pic>
      <p:pic>
        <p:nvPicPr>
          <p:cNvPr id="10" name="Image 3" descr="C:\Users\CCCCC\Downloads\Capture du 2017-05-30 20_42_47.png"/>
          <p:cNvPicPr/>
          <p:nvPr/>
        </p:nvPicPr>
        <p:blipFill rotWithShape="1">
          <a:blip r:embed="rId3" cstate="print"/>
          <a:srcRect l="21398" t="32779" r="65661" b="64792"/>
          <a:stretch/>
        </p:blipFill>
        <p:spPr bwMode="auto">
          <a:xfrm>
            <a:off x="764007" y="3949215"/>
            <a:ext cx="2890683" cy="30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8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 JS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Stateless</a:t>
            </a:r>
            <a:r>
              <a:rPr lang="fr-FR" dirty="0"/>
              <a:t>, </a:t>
            </a:r>
            <a:r>
              <a:rPr lang="fr-FR" dirty="0" err="1"/>
              <a:t>stateful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 descr="C:\Users\CCCCC\Downloads\Capture du 2017-06-04 17_07_42.png"/>
          <p:cNvPicPr/>
          <p:nvPr/>
        </p:nvPicPr>
        <p:blipFill>
          <a:blip r:embed="rId3" cstate="print"/>
          <a:srcRect l="15318" t="15278" r="59029" b="76576"/>
          <a:stretch>
            <a:fillRect/>
          </a:stretch>
        </p:blipFill>
        <p:spPr bwMode="auto">
          <a:xfrm>
            <a:off x="443388" y="3664843"/>
            <a:ext cx="4916791" cy="87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 descr="C:\Users\CCCCC\Downloads\Capture du 2017-06-04 01_15_15.png"/>
          <p:cNvPicPr/>
          <p:nvPr/>
        </p:nvPicPr>
        <p:blipFill rotWithShape="1">
          <a:blip r:embed="rId4" cstate="print"/>
          <a:srcRect l="17486" t="15335" r="41645" b="32231"/>
          <a:stretch/>
        </p:blipFill>
        <p:spPr bwMode="auto">
          <a:xfrm>
            <a:off x="5567585" y="1930400"/>
            <a:ext cx="6372218" cy="45977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Lodash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Créé en 2012</a:t>
            </a:r>
          </a:p>
          <a:p>
            <a:r>
              <a:rPr lang="fr-FR" dirty="0" smtClean="0"/>
              <a:t>Librairies de traitement :</a:t>
            </a:r>
          </a:p>
          <a:p>
            <a:pPr lvl="1"/>
            <a:r>
              <a:rPr lang="fr-FR" dirty="0" smtClean="0"/>
              <a:t>Collections</a:t>
            </a:r>
          </a:p>
          <a:p>
            <a:pPr lvl="1"/>
            <a:r>
              <a:rPr lang="fr-FR" dirty="0" smtClean="0"/>
              <a:t>Fonctions</a:t>
            </a:r>
          </a:p>
          <a:p>
            <a:pPr lvl="1"/>
            <a:r>
              <a:rPr lang="fr-FR" dirty="0" smtClean="0"/>
              <a:t>Mathématique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2390774"/>
            <a:ext cx="2492375" cy="24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8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Développement du décorateur </a:t>
            </a:r>
            <a:r>
              <a:rPr lang="fr-FR" dirty="0" err="1" smtClean="0"/>
              <a:t>withState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Bois Cédric - Master WIC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81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1030</TotalTime>
  <Words>706</Words>
  <Application>Microsoft Office PowerPoint</Application>
  <PresentationFormat>Widescreen</PresentationFormat>
  <Paragraphs>190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Times New Roman</vt:lpstr>
      <vt:lpstr>Trebuchet MS</vt:lpstr>
      <vt:lpstr>Wingdings 3</vt:lpstr>
      <vt:lpstr>Facet</vt:lpstr>
      <vt:lpstr>Participation au développement de Xen Orchestra, interface web de gestion de machines virtuelles </vt:lpstr>
      <vt:lpstr>Vates</vt:lpstr>
      <vt:lpstr>Planning de travail</vt:lpstr>
      <vt:lpstr>Technologies utilisées</vt:lpstr>
      <vt:lpstr>React JS</vt:lpstr>
      <vt:lpstr>React JS</vt:lpstr>
      <vt:lpstr>React JS</vt:lpstr>
      <vt:lpstr>Lodash</vt:lpstr>
      <vt:lpstr>Développement du décorateur withState</vt:lpstr>
      <vt:lpstr>withState</vt:lpstr>
      <vt:lpstr>withState : objectifs</vt:lpstr>
      <vt:lpstr>withState : Conception </vt:lpstr>
      <vt:lpstr>withState : développement</vt:lpstr>
      <vt:lpstr>withState : Tests</vt:lpstr>
      <vt:lpstr>Xen Orchestra</vt:lpstr>
      <vt:lpstr>Xen Orchestra</vt:lpstr>
      <vt:lpstr>Xen Orchestra : Architecture</vt:lpstr>
      <vt:lpstr>Xen Orchestra : Interface</vt:lpstr>
      <vt:lpstr>Gestion des VmGroups : Objectifs</vt:lpstr>
      <vt:lpstr>Gestion des VmGroups: test des fonctionnalités</vt:lpstr>
      <vt:lpstr>Gestion des VmAppliances : Développement de xo-web</vt:lpstr>
      <vt:lpstr>Gestion des VmGroups: Développement de xo-web</vt:lpstr>
      <vt:lpstr>Gestion des VmAppliances : Développement de xo-web</vt:lpstr>
      <vt:lpstr>Gestion des VmAppliances : Développement de xo-web</vt:lpstr>
      <vt:lpstr>Gestion des VmAppliances : Développement de xo-web</vt:lpstr>
      <vt:lpstr>Gestion des VmAppliances : Développement de xo-web</vt:lpstr>
      <vt:lpstr>Gestion des VmAppliances : Développement de xo-web</vt:lpstr>
      <vt:lpstr>Gestion des VmAppliances : Développement de xo-web</vt:lpstr>
      <vt:lpstr>Démo</vt:lpstr>
      <vt:lpstr>Difficultés rencontrées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CCCCC</dc:creator>
  <cp:lastModifiedBy>CCCCC</cp:lastModifiedBy>
  <cp:revision>51</cp:revision>
  <dcterms:created xsi:type="dcterms:W3CDTF">2017-06-27T17:41:50Z</dcterms:created>
  <dcterms:modified xsi:type="dcterms:W3CDTF">2017-06-29T22:27:24Z</dcterms:modified>
</cp:coreProperties>
</file>