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1" r:id="rId4"/>
    <p:sldId id="284" r:id="rId5"/>
    <p:sldId id="258" r:id="rId6"/>
    <p:sldId id="274" r:id="rId7"/>
    <p:sldId id="262" r:id="rId8"/>
    <p:sldId id="277" r:id="rId9"/>
    <p:sldId id="260" r:id="rId10"/>
    <p:sldId id="268" r:id="rId11"/>
    <p:sldId id="269" r:id="rId12"/>
    <p:sldId id="304" r:id="rId13"/>
    <p:sldId id="267" r:id="rId14"/>
    <p:sldId id="270" r:id="rId15"/>
    <p:sldId id="305" r:id="rId16"/>
    <p:sldId id="271" r:id="rId17"/>
    <p:sldId id="272" r:id="rId18"/>
    <p:sldId id="273" r:id="rId19"/>
    <p:sldId id="275" r:id="rId20"/>
    <p:sldId id="279" r:id="rId21"/>
    <p:sldId id="278" r:id="rId22"/>
    <p:sldId id="287" r:id="rId23"/>
    <p:sldId id="288" r:id="rId24"/>
    <p:sldId id="280" r:id="rId25"/>
    <p:sldId id="281" r:id="rId26"/>
    <p:sldId id="306" r:id="rId27"/>
    <p:sldId id="290" r:id="rId28"/>
    <p:sldId id="291" r:id="rId29"/>
    <p:sldId id="292" r:id="rId30"/>
    <p:sldId id="293" r:id="rId31"/>
    <p:sldId id="298" r:id="rId32"/>
    <p:sldId id="294" r:id="rId33"/>
    <p:sldId id="296" r:id="rId34"/>
    <p:sldId id="282" r:id="rId35"/>
    <p:sldId id="303" r:id="rId36"/>
    <p:sldId id="289" r:id="rId37"/>
    <p:sldId id="297" r:id="rId38"/>
    <p:sldId id="299" r:id="rId39"/>
    <p:sldId id="300" r:id="rId40"/>
    <p:sldId id="301" r:id="rId41"/>
    <p:sldId id="302" r:id="rId42"/>
    <p:sldId id="28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CCC" initials="C" lastIdx="1" clrIdx="0">
    <p:extLst>
      <p:ext uri="{19B8F6BF-5375-455C-9EA6-DF929625EA0E}">
        <p15:presenceInfo xmlns:p15="http://schemas.microsoft.com/office/powerpoint/2012/main" userId="CCC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7" autoAdjust="0"/>
    <p:restoredTop sz="93837" autoAdjust="0"/>
  </p:normalViewPr>
  <p:slideViewPr>
    <p:cSldViewPr snapToGrid="0">
      <p:cViewPr varScale="1">
        <p:scale>
          <a:sx n="108" d="100"/>
          <a:sy n="108" d="100"/>
        </p:scale>
        <p:origin x="4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4D365-D982-41DC-9561-B9E5C6EC0DFB}" type="datetimeFigureOut">
              <a:rPr lang="fr-FR" smtClean="0"/>
              <a:t>02/07/2017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CA3B-C571-4D70-8712-24BEC4CFA1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-Entreprise</a:t>
            </a:r>
          </a:p>
          <a:p>
            <a:r>
              <a:rPr lang="fr-FR" dirty="0" smtClean="0"/>
              <a:t>-planning</a:t>
            </a:r>
          </a:p>
          <a:p>
            <a:r>
              <a:rPr lang="fr-FR" dirty="0" smtClean="0"/>
              <a:t>-technologies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Xen</a:t>
            </a:r>
            <a:r>
              <a:rPr lang="fr-FR" dirty="0" smtClean="0"/>
              <a:t> Orchestra</a:t>
            </a:r>
          </a:p>
          <a:p>
            <a:r>
              <a:rPr lang="fr-FR" dirty="0" smtClean="0"/>
              <a:t>-tache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6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Tableau items</a:t>
            </a:r>
          </a:p>
          <a:p>
            <a:r>
              <a:rPr lang="fr-FR" dirty="0" smtClean="0"/>
              <a:t>Appliance : appareil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96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44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036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23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 au menu + formulaire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6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r>
              <a:rPr lang="fr-FR" baseline="0" dirty="0" smtClean="0"/>
              <a:t> salariés : un directeur technique, deux développeurs, un chef de projet, directeur web marketing, responsable administrative et financière</a:t>
            </a:r>
            <a:endParaRPr lang="fr-FR" dirty="0" smtClean="0"/>
          </a:p>
          <a:p>
            <a:r>
              <a:rPr lang="fr-FR" dirty="0" smtClean="0"/>
              <a:t>Levé de fond en 2014 pour se consacrer au développement</a:t>
            </a:r>
            <a:r>
              <a:rPr lang="fr-FR" baseline="0" dirty="0" smtClean="0"/>
              <a:t> de XO</a:t>
            </a:r>
          </a:p>
          <a:p>
            <a:r>
              <a:rPr lang="fr-FR" baseline="0" dirty="0" err="1" smtClean="0"/>
              <a:t>Minalogic</a:t>
            </a:r>
            <a:r>
              <a:rPr lang="fr-FR" baseline="0" dirty="0" smtClean="0"/>
              <a:t> : 300 entreprises</a:t>
            </a:r>
          </a:p>
          <a:p>
            <a:r>
              <a:rPr lang="fr-FR" baseline="0" dirty="0" err="1" smtClean="0"/>
              <a:t>Ouitls</a:t>
            </a:r>
            <a:r>
              <a:rPr lang="fr-FR" baseline="0" dirty="0" smtClean="0"/>
              <a:t> de gestion : </a:t>
            </a:r>
            <a:r>
              <a:rPr lang="fr-FR" baseline="0" dirty="0" err="1" smtClean="0"/>
              <a:t>Mattermost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Crisp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Github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1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Prise en main : ES6,  </a:t>
            </a:r>
            <a:r>
              <a:rPr lang="fr-FR" dirty="0" err="1" smtClean="0"/>
              <a:t>Redux</a:t>
            </a:r>
            <a:r>
              <a:rPr lang="fr-FR" dirty="0" smtClean="0"/>
              <a:t>, </a:t>
            </a:r>
            <a:r>
              <a:rPr lang="fr-FR" dirty="0" err="1" smtClean="0"/>
              <a:t>Lodash</a:t>
            </a:r>
            <a:r>
              <a:rPr lang="fr-FR" dirty="0" smtClean="0"/>
              <a:t>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Chaque composant renvoie</a:t>
            </a:r>
            <a:r>
              <a:rPr lang="fr-FR" baseline="0" dirty="0" smtClean="0"/>
              <a:t> un morceau de la page complète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Différentes fonctionnalités dans un</a:t>
            </a:r>
            <a:r>
              <a:rPr lang="fr-FR" baseline="0" dirty="0" smtClean="0"/>
              <a:t> composant =&gt; différents champs dans le STATE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1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Stateful</a:t>
            </a:r>
            <a:r>
              <a:rPr lang="fr-FR" dirty="0" smtClean="0"/>
              <a:t> =&gt; nécessite l’utilisation d’un state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6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 : environnement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44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Menu </a:t>
            </a:r>
            <a:r>
              <a:rPr lang="fr-FR" smtClean="0"/>
              <a:t>à gauche</a:t>
            </a:r>
          </a:p>
          <a:p>
            <a:r>
              <a:rPr lang="fr-FR" smtClean="0"/>
              <a:t>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62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57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5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0C82-A896-4DE8-A8E3-2D1E38E7FA3D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6D22-B730-4223-8964-664AC924586B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026D-E995-4F32-93A5-CE52920CC17F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E740-A13A-42ED-8C1E-B1E0E21EC01E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CF3-4A27-4F25-A0F8-0BDF06A3B765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229-B8C4-4F43-A5DB-A10D43DAD398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4B4-D3A3-4161-BAEC-27D6DCEC7CED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DA62-39B5-4812-A3F5-036F94BDE2E8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C8A-79EB-498B-919B-F34FCE235126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3B15-B0B3-4E2F-9D27-46AA9F529301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D822-A24F-408F-822A-0E344E05EA75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C60-4846-45BB-9962-BEC6BD89B9A5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16C2-C98E-4032-9051-A13DBD48B70A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74F-8A8C-476E-B7A7-AA3F8529EE2D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093E-FBEA-46D0-8808-7D2B33F769D3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7E00-8915-4DCE-BFC0-ED88A6E2A29E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7A87-A690-4C68-80C1-C84EE91EBAF0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3" y="1920241"/>
            <a:ext cx="7523580" cy="2090056"/>
          </a:xfrm>
        </p:spPr>
        <p:txBody>
          <a:bodyPr/>
          <a:lstStyle/>
          <a:p>
            <a:r>
              <a:rPr lang="fr-FR" sz="3600" dirty="0"/>
              <a:t>Participation au développement de </a:t>
            </a:r>
            <a:r>
              <a:rPr lang="fr-FR" sz="3600" dirty="0" err="1"/>
              <a:t>Xen</a:t>
            </a:r>
            <a:r>
              <a:rPr lang="fr-FR" sz="3600" dirty="0"/>
              <a:t> Orchestra, interface web de gestion de machines virtuelles</a:t>
            </a:r>
            <a: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507" y="4429656"/>
            <a:ext cx="7766936" cy="1096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Xen</a:t>
            </a:r>
            <a:r>
              <a:rPr lang="fr-FR" dirty="0"/>
              <a:t> Orchestra 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-web</a:t>
            </a:r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410" y="989220"/>
            <a:ext cx="1365591" cy="505214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805" b="64758"/>
          <a:stretch/>
        </p:blipFill>
        <p:spPr bwMode="auto">
          <a:xfrm>
            <a:off x="3076495" y="2160983"/>
            <a:ext cx="2011887" cy="3412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86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 : Interface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3"/>
          <a:stretch/>
        </p:blipFill>
        <p:spPr>
          <a:xfrm>
            <a:off x="676804" y="1435508"/>
            <a:ext cx="8597728" cy="40961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VmGroups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 :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Groupe de machine virtuelles</a:t>
            </a:r>
          </a:p>
          <a:p>
            <a:r>
              <a:rPr lang="fr-FR" dirty="0" smtClean="0"/>
              <a:t>Démarrage et arrêt groupé</a:t>
            </a:r>
          </a:p>
          <a:p>
            <a:r>
              <a:rPr lang="fr-FR" dirty="0" smtClean="0"/>
              <a:t>Gestion de l’ordre de démarrage</a:t>
            </a:r>
          </a:p>
          <a:p>
            <a:r>
              <a:rPr lang="fr-FR" dirty="0" smtClean="0"/>
              <a:t>Caractérisé par :</a:t>
            </a:r>
          </a:p>
          <a:p>
            <a:pPr lvl="1"/>
            <a:r>
              <a:rPr lang="fr-FR" dirty="0" smtClean="0"/>
              <a:t>Un label</a:t>
            </a:r>
          </a:p>
          <a:p>
            <a:pPr lvl="1"/>
            <a:r>
              <a:rPr lang="fr-FR" dirty="0" smtClean="0"/>
              <a:t>Une description</a:t>
            </a:r>
          </a:p>
          <a:p>
            <a:pPr lvl="1"/>
            <a:r>
              <a:rPr lang="fr-FR" dirty="0" smtClean="0"/>
              <a:t>La liste des machines</a:t>
            </a:r>
            <a:r>
              <a:rPr lang="fr-FR" dirty="0"/>
              <a:t> </a:t>
            </a:r>
            <a:r>
              <a:rPr lang="fr-FR" dirty="0" smtClean="0"/>
              <a:t>contenues dans le groupe</a:t>
            </a:r>
          </a:p>
          <a:p>
            <a:pPr lvl="1"/>
            <a:r>
              <a:rPr lang="fr-FR" dirty="0" smtClean="0"/>
              <a:t>La liste des opérations possibles</a:t>
            </a:r>
          </a:p>
          <a:p>
            <a:pPr lvl="1"/>
            <a:r>
              <a:rPr lang="fr-FR" dirty="0" smtClean="0"/>
              <a:t>La liste des opérations en cours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 : </a:t>
            </a:r>
            <a:r>
              <a:rPr lang="fr-FR" dirty="0" smtClean="0"/>
              <a:t>test des fonctionnalités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8"/>
          <a:stretch/>
        </p:blipFill>
        <p:spPr>
          <a:xfrm>
            <a:off x="677334" y="1930400"/>
            <a:ext cx="5357587" cy="340074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18" r="23244" b="42"/>
          <a:stretch/>
        </p:blipFill>
        <p:spPr>
          <a:xfrm>
            <a:off x="6136797" y="2110189"/>
            <a:ext cx="4291473" cy="35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 : </a:t>
            </a:r>
            <a:r>
              <a:rPr lang="fr-FR" dirty="0"/>
              <a:t>Création d’une 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 descr="C:\Users\CCCCC\Downloads\Code-xapi-vmgroup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01" y="2045162"/>
            <a:ext cx="7256599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6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 smtClean="0"/>
              <a:t>VmAppliances</a:t>
            </a:r>
            <a:r>
              <a:rPr lang="fr-FR" dirty="0" smtClean="0"/>
              <a:t> : Développement de </a:t>
            </a:r>
            <a:r>
              <a:rPr lang="fr-FR" dirty="0" err="1" smtClean="0"/>
              <a:t>xo</a:t>
            </a:r>
            <a:r>
              <a:rPr lang="fr-FR" dirty="0" smtClean="0"/>
              <a:t>-web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Ajouts au menu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352" y="1884481"/>
            <a:ext cx="5581650" cy="4147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" t="-35" r="82741" b="25950"/>
          <a:stretch/>
        </p:blipFill>
        <p:spPr>
          <a:xfrm>
            <a:off x="967753" y="2576129"/>
            <a:ext cx="1383562" cy="3235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83" y="253215"/>
            <a:ext cx="8531091" cy="63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: </a:t>
            </a:r>
            <a:r>
              <a:rPr lang="fr-FR" dirty="0"/>
              <a:t>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Visualisation d’une liste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484" r="773" b="31412"/>
          <a:stretch/>
        </p:blipFill>
        <p:spPr>
          <a:xfrm>
            <a:off x="677334" y="2710291"/>
            <a:ext cx="5110163" cy="3100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982" y="2710291"/>
            <a:ext cx="5538166" cy="26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Composant d’affichage et de gestion d’un </a:t>
            </a:r>
            <a:r>
              <a:rPr lang="fr-FR" dirty="0" err="1" smtClean="0"/>
              <a:t>VmGroup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156" b="73188"/>
          <a:stretch/>
        </p:blipFill>
        <p:spPr>
          <a:xfrm>
            <a:off x="867834" y="2729009"/>
            <a:ext cx="5568777" cy="972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46" y="2409825"/>
            <a:ext cx="3108499" cy="32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697" y="4208261"/>
            <a:ext cx="2305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General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96" t="26267" r="160" b="46921"/>
          <a:stretch/>
        </p:blipFill>
        <p:spPr>
          <a:xfrm>
            <a:off x="677334" y="2872643"/>
            <a:ext cx="5568777" cy="972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9953"/>
            <a:ext cx="5407911" cy="1901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33" y="891819"/>
            <a:ext cx="5022042" cy="48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6 salariés</a:t>
            </a:r>
          </a:p>
          <a:p>
            <a:r>
              <a:rPr lang="fr-FR" dirty="0" smtClean="0"/>
              <a:t>Créé en 2012</a:t>
            </a:r>
          </a:p>
          <a:p>
            <a:r>
              <a:rPr lang="fr-FR" dirty="0" smtClean="0"/>
              <a:t>Développe </a:t>
            </a:r>
            <a:r>
              <a:rPr lang="fr-FR" dirty="0" err="1" smtClean="0"/>
              <a:t>Xen</a:t>
            </a:r>
            <a:r>
              <a:rPr lang="fr-FR" dirty="0" smtClean="0"/>
              <a:t> Orchestra depuis 2014</a:t>
            </a:r>
          </a:p>
          <a:p>
            <a:r>
              <a:rPr lang="fr-FR" dirty="0" err="1" smtClean="0"/>
              <a:t>Minalogic</a:t>
            </a:r>
            <a:endParaRPr lang="fr-FR" dirty="0" smtClean="0"/>
          </a:p>
          <a:p>
            <a:r>
              <a:rPr lang="fr-FR" dirty="0" smtClean="0"/>
              <a:t>Utilise différents outils de gestion de projet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67" y="2701163"/>
            <a:ext cx="4222013" cy="13998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</a:t>
            </a:r>
            <a:r>
              <a:rPr lang="fr-FR" dirty="0" err="1" smtClean="0"/>
              <a:t>Stats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29" y="1956725"/>
            <a:ext cx="5125067" cy="3854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2027829"/>
            <a:ext cx="5629936" cy="3712239"/>
          </a:xfrm>
          <a:prstGeom prst="rect">
            <a:avLst/>
          </a:prstGeom>
        </p:spPr>
      </p:pic>
      <p:pic>
        <p:nvPicPr>
          <p:cNvPr id="9" name="Image 2" descr="C:\Users\Cédric\Downloads\stats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8551" y="2656812"/>
            <a:ext cx="391096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7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13" y="3434438"/>
            <a:ext cx="3971925" cy="22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9"/>
          <a:stretch/>
        </p:blipFill>
        <p:spPr>
          <a:xfrm>
            <a:off x="677334" y="2870663"/>
            <a:ext cx="5599641" cy="1918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429" y="122484"/>
            <a:ext cx="6244458" cy="66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04" y="1803612"/>
            <a:ext cx="5169959" cy="2662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912" y="4466055"/>
            <a:ext cx="6149751" cy="1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06357"/>
            <a:ext cx="4497490" cy="3104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227" y="3154032"/>
            <a:ext cx="3962578" cy="22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Advanced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" y="2806405"/>
            <a:ext cx="6300788" cy="1294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3" y="4118141"/>
            <a:ext cx="4219575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3784766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</a:t>
            </a:r>
            <a:r>
              <a:rPr lang="fr-FR" dirty="0" err="1" smtClean="0"/>
              <a:t>VmGroup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13" y="3127193"/>
            <a:ext cx="5467350" cy="1947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83359" b="27500"/>
          <a:stretch/>
        </p:blipFill>
        <p:spPr>
          <a:xfrm>
            <a:off x="783155" y="2462213"/>
            <a:ext cx="1468310" cy="35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82421" cy="4771362"/>
          </a:xfrm>
        </p:spPr>
      </p:pic>
    </p:spTree>
    <p:extLst>
      <p:ext uri="{BB962C8B-B14F-4D97-AF65-F5344CB8AC3E}">
        <p14:creationId xmlns:p14="http://schemas.microsoft.com/office/powerpoint/2010/main" val="37496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82421" cy="4771362"/>
          </a:xfrm>
        </p:spPr>
      </p:pic>
    </p:spTree>
    <p:extLst>
      <p:ext uri="{BB962C8B-B14F-4D97-AF65-F5344CB8AC3E}">
        <p14:creationId xmlns:p14="http://schemas.microsoft.com/office/powerpoint/2010/main" val="15219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65904" cy="4762071"/>
          </a:xfrm>
        </p:spPr>
      </p:pic>
    </p:spTree>
    <p:extLst>
      <p:ext uri="{BB962C8B-B14F-4D97-AF65-F5344CB8AC3E}">
        <p14:creationId xmlns:p14="http://schemas.microsoft.com/office/powerpoint/2010/main" val="18949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de travail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:\Users\CCCCC\Documents\journalStage\Gantt.jpg"/>
          <p:cNvPicPr/>
          <p:nvPr/>
        </p:nvPicPr>
        <p:blipFill>
          <a:blip r:embed="rId3" cstate="print"/>
          <a:srcRect t="19620"/>
          <a:stretch>
            <a:fillRect/>
          </a:stretch>
        </p:blipFill>
        <p:spPr bwMode="auto">
          <a:xfrm>
            <a:off x="576995" y="1930400"/>
            <a:ext cx="10672988" cy="371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4" y="1270000"/>
            <a:ext cx="8485568" cy="4773132"/>
          </a:xfrm>
        </p:spPr>
      </p:pic>
    </p:spTree>
    <p:extLst>
      <p:ext uri="{BB962C8B-B14F-4D97-AF65-F5344CB8AC3E}">
        <p14:creationId xmlns:p14="http://schemas.microsoft.com/office/powerpoint/2010/main" val="28145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7" y="1270000"/>
            <a:ext cx="8482421" cy="4771362"/>
          </a:xfrm>
        </p:spPr>
      </p:pic>
    </p:spTree>
    <p:extLst>
      <p:ext uri="{BB962C8B-B14F-4D97-AF65-F5344CB8AC3E}">
        <p14:creationId xmlns:p14="http://schemas.microsoft.com/office/powerpoint/2010/main" val="6371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2" cy="4756541"/>
          </a:xfrm>
        </p:spPr>
      </p:pic>
    </p:spTree>
    <p:extLst>
      <p:ext uri="{BB962C8B-B14F-4D97-AF65-F5344CB8AC3E}">
        <p14:creationId xmlns:p14="http://schemas.microsoft.com/office/powerpoint/2010/main" val="12391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65903" cy="47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1" y="1270000"/>
            <a:ext cx="8482421" cy="47713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2" cy="4756541"/>
          </a:xfrm>
        </p:spPr>
      </p:pic>
    </p:spTree>
    <p:extLst>
      <p:ext uri="{BB962C8B-B14F-4D97-AF65-F5344CB8AC3E}">
        <p14:creationId xmlns:p14="http://schemas.microsoft.com/office/powerpoint/2010/main" val="30088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1" y="1267800"/>
            <a:ext cx="8486331" cy="4773562"/>
          </a:xfrm>
        </p:spPr>
      </p:pic>
    </p:spTree>
    <p:extLst>
      <p:ext uri="{BB962C8B-B14F-4D97-AF65-F5344CB8AC3E}">
        <p14:creationId xmlns:p14="http://schemas.microsoft.com/office/powerpoint/2010/main" val="28903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65904" cy="4762071"/>
          </a:xfrm>
        </p:spPr>
      </p:pic>
    </p:spTree>
    <p:extLst>
      <p:ext uri="{BB962C8B-B14F-4D97-AF65-F5344CB8AC3E}">
        <p14:creationId xmlns:p14="http://schemas.microsoft.com/office/powerpoint/2010/main" val="22225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6" y="1270000"/>
            <a:ext cx="8475736" cy="4767602"/>
          </a:xfrm>
        </p:spPr>
      </p:pic>
    </p:spTree>
    <p:extLst>
      <p:ext uri="{BB962C8B-B14F-4D97-AF65-F5344CB8AC3E}">
        <p14:creationId xmlns:p14="http://schemas.microsoft.com/office/powerpoint/2010/main" val="6199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6" y="1270000"/>
            <a:ext cx="8475736" cy="4767602"/>
          </a:xfrm>
        </p:spPr>
      </p:pic>
    </p:spTree>
    <p:extLst>
      <p:ext uri="{BB962C8B-B14F-4D97-AF65-F5344CB8AC3E}">
        <p14:creationId xmlns:p14="http://schemas.microsoft.com/office/powerpoint/2010/main" val="39807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ReactJs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2050914"/>
            <a:ext cx="4238469" cy="29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2" cy="4756541"/>
          </a:xfrm>
        </p:spPr>
      </p:pic>
    </p:spTree>
    <p:extLst>
      <p:ext uri="{BB962C8B-B14F-4D97-AF65-F5344CB8AC3E}">
        <p14:creationId xmlns:p14="http://schemas.microsoft.com/office/powerpoint/2010/main" val="4016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1" cy="4756540"/>
          </a:xfrm>
        </p:spPr>
      </p:pic>
    </p:spTree>
    <p:extLst>
      <p:ext uri="{BB962C8B-B14F-4D97-AF65-F5344CB8AC3E}">
        <p14:creationId xmlns:p14="http://schemas.microsoft.com/office/powerpoint/2010/main" val="27024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en main de </a:t>
            </a:r>
            <a:r>
              <a:rPr lang="fr-FR" dirty="0" err="1" smtClean="0"/>
              <a:t>React</a:t>
            </a:r>
            <a:r>
              <a:rPr lang="fr-FR" dirty="0" smtClean="0"/>
              <a:t> et ES6</a:t>
            </a:r>
          </a:p>
          <a:p>
            <a:endParaRPr lang="fr-FR" dirty="0" smtClean="0"/>
          </a:p>
          <a:p>
            <a:r>
              <a:rPr lang="fr-FR" dirty="0" smtClean="0"/>
              <a:t>Découverte de la technologie </a:t>
            </a:r>
            <a:r>
              <a:rPr lang="fr-FR" dirty="0" err="1" smtClean="0"/>
              <a:t>Xen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Concrétisation des notions de server et de client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Programmation par composants :</a:t>
            </a:r>
          </a:p>
          <a:p>
            <a:r>
              <a:rPr lang="fr-FR" dirty="0" err="1" smtClean="0"/>
              <a:t>Props</a:t>
            </a:r>
            <a:r>
              <a:rPr lang="fr-FR" dirty="0" smtClean="0"/>
              <a:t>, </a:t>
            </a:r>
            <a:r>
              <a:rPr lang="fr-FR" dirty="0"/>
              <a:t>S</a:t>
            </a:r>
            <a:r>
              <a:rPr lang="fr-FR" dirty="0" smtClean="0"/>
              <a:t>tate, </a:t>
            </a:r>
            <a:r>
              <a:rPr lang="fr-FR" dirty="0" err="1" smtClean="0"/>
              <a:t>Render</a:t>
            </a:r>
            <a:endParaRPr lang="fr-FR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9" y="1795464"/>
            <a:ext cx="7036660" cy="33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/>
              <a:t>JS : Instanciation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32" y="2744350"/>
            <a:ext cx="6710372" cy="27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/>
              <a:t>JS : Déclaration d’un composant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Stateless</a:t>
            </a:r>
            <a:endParaRPr lang="fr-FR" dirty="0" smtClean="0"/>
          </a:p>
          <a:p>
            <a:r>
              <a:rPr lang="fr-FR" dirty="0" err="1" smtClean="0"/>
              <a:t>Stateful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C:\Users\CCCCC\Downloads\Capture du 2017-06-04 17_07_42.png"/>
          <p:cNvPicPr/>
          <p:nvPr/>
        </p:nvPicPr>
        <p:blipFill>
          <a:blip r:embed="rId3" cstate="print"/>
          <a:srcRect l="15318" t="15278" r="59029" b="76576"/>
          <a:stretch>
            <a:fillRect/>
          </a:stretch>
        </p:blipFill>
        <p:spPr bwMode="auto">
          <a:xfrm>
            <a:off x="443388" y="3664843"/>
            <a:ext cx="4916791" cy="87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:\Users\CCCCC\Downloads\Capture du 2017-06-04 01_15_15.png"/>
          <p:cNvPicPr/>
          <p:nvPr/>
        </p:nvPicPr>
        <p:blipFill rotWithShape="1">
          <a:blip r:embed="rId4" cstate="print"/>
          <a:srcRect l="17486" t="15335" r="41645" b="32231"/>
          <a:stretch/>
        </p:blipFill>
        <p:spPr bwMode="auto">
          <a:xfrm>
            <a:off x="5496564" y="1365984"/>
            <a:ext cx="6372218" cy="45977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9" y="2173260"/>
            <a:ext cx="2974472" cy="29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 : Infrastructure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machines virtuelles</a:t>
            </a:r>
          </a:p>
          <a:p>
            <a:r>
              <a:rPr lang="fr-FR" dirty="0" err="1" smtClean="0"/>
              <a:t>XenServer</a:t>
            </a:r>
            <a:endParaRPr lang="fr-FR" dirty="0" smtClean="0"/>
          </a:p>
          <a:p>
            <a:r>
              <a:rPr lang="fr-FR" dirty="0" err="1" smtClean="0"/>
              <a:t>Xapi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Composé de trois modules :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-server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-web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-CLI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b="16465"/>
          <a:stretch/>
        </p:blipFill>
        <p:spPr>
          <a:xfrm>
            <a:off x="4645926" y="2490949"/>
            <a:ext cx="5248589" cy="3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2889</TotalTime>
  <Words>671</Words>
  <Application>Microsoft Office PowerPoint</Application>
  <PresentationFormat>Widescreen</PresentationFormat>
  <Paragraphs>207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Trebuchet MS</vt:lpstr>
      <vt:lpstr>Wingdings 3</vt:lpstr>
      <vt:lpstr>Facet</vt:lpstr>
      <vt:lpstr>Participation au développement de Xen Orchestra, interface web de gestion de machines virtuelles </vt:lpstr>
      <vt:lpstr>Vates</vt:lpstr>
      <vt:lpstr>Planning de travail</vt:lpstr>
      <vt:lpstr>ReactJs</vt:lpstr>
      <vt:lpstr>React JS</vt:lpstr>
      <vt:lpstr>React JS : Instanciation </vt:lpstr>
      <vt:lpstr>React JS : Déclaration d’un composant </vt:lpstr>
      <vt:lpstr>Xen Orchestra</vt:lpstr>
      <vt:lpstr>Xen Orchestra : Infrastructure</vt:lpstr>
      <vt:lpstr>Xen Orchestra : Architecture</vt:lpstr>
      <vt:lpstr>Xen Orchestra : Interface</vt:lpstr>
      <vt:lpstr>Gestion des VmGroups</vt:lpstr>
      <vt:lpstr>Gestion des VmGroups : Objectifs</vt:lpstr>
      <vt:lpstr>Gestion des VmGroups : test des fonctionnalités</vt:lpstr>
      <vt:lpstr>Gestion des VmGroups : Création d’une api</vt:lpstr>
      <vt:lpstr>Gestion des VmAppliances : Développement de xo-web</vt:lpstr>
      <vt:lpstr>Gestion des VmGroups: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CCCCC</dc:creator>
  <cp:lastModifiedBy>CCCCC</cp:lastModifiedBy>
  <cp:revision>79</cp:revision>
  <dcterms:created xsi:type="dcterms:W3CDTF">2017-06-27T17:41:50Z</dcterms:created>
  <dcterms:modified xsi:type="dcterms:W3CDTF">2017-07-02T20:28:03Z</dcterms:modified>
</cp:coreProperties>
</file>