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9"/>
  </p:notesMasterIdLst>
  <p:sldIdLst>
    <p:sldId id="257" r:id="rId3"/>
    <p:sldId id="268" r:id="rId4"/>
    <p:sldId id="259" r:id="rId5"/>
    <p:sldId id="269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FF86-6687-49A1-B1AC-F2883A9BA50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E7C09-9579-4C08-BC5B-8BB1BBE7D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80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94D5-17AC-4236-A0E6-3C091938DFA1}" type="datetime1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57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9D9-C86E-4898-8CF3-6D0AA6DCB54A}" type="datetime1">
              <a:rPr lang="fr-FR" smtClean="0"/>
              <a:t>23/09/2020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5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01E8-8BEF-476E-80DD-4EB72BB52223}" type="datetime1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0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8634-6FB4-43B5-BF74-ED93839B09FA}" type="datetime1">
              <a:rPr lang="fr-FR" smtClean="0"/>
              <a:t>23/09/2020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374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A05-53A0-4CDE-A5A0-80D307E7D5F6}" type="datetime1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76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70C1-2A41-49E4-8A51-002C437A60B3}" type="datetime1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41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442" y="1449147"/>
            <a:ext cx="10035117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442" y="5280847"/>
            <a:ext cx="10035117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A188-91AC-4130-A511-C14A1F24CC20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34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997" y="2222287"/>
            <a:ext cx="10032004" cy="36365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707-5856-4FDE-BD3E-26C3BEAE638E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285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2" y="2951396"/>
            <a:ext cx="10035116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152" y="5281201"/>
            <a:ext cx="10035116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C9BE-21E9-4BA7-AB12-21E7A4A78FED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04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95" y="2222287"/>
            <a:ext cx="4894298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6" y="2222287"/>
            <a:ext cx="4894294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B1E3-26B9-4AD9-AA47-8E4150FB2A5D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956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5" y="2174875"/>
            <a:ext cx="489429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996" y="2751138"/>
            <a:ext cx="4916521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6" y="2174875"/>
            <a:ext cx="489429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6" y="2751138"/>
            <a:ext cx="4894294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EBC0-2F63-4B1D-8DEF-DF96C3AE245D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2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4830-5678-4DD7-ADBD-BF135D1DA2A4}" type="datetime1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9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97FA-C95D-442A-9FC4-2C29A8A89DFC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477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2C32-AFDA-4D43-826B-D85F90C5E15F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71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4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4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2" y="446088"/>
            <a:ext cx="6252634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7"/>
            <a:ext cx="3547534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6F40-87B9-4BE4-9F9F-DACF7335DD0D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025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996" y="727522"/>
            <a:ext cx="4668730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996" y="2344685"/>
            <a:ext cx="4668730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9811015-0FC8-4CC6-B559-CD7A44632F0D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90" y="5915888"/>
            <a:ext cx="1062155" cy="490599"/>
          </a:xfrm>
        </p:spPr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16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2" y="4800600"/>
            <a:ext cx="1003511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2" y="5367338"/>
            <a:ext cx="1003511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7C0E-5B92-48FE-9C4E-C4FE30FD78EB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46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46810" y="1338480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098" y="1495525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302" y="4700703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198513" y="1338479"/>
            <a:ext cx="4403088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C89-04B7-4BC7-AB17-C77B1A8BF7FE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965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5267" y="2286000"/>
            <a:ext cx="4895851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70EB-0546-4769-B1C8-8EFDAB894608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490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2BFA-DF68-44FB-94FF-6687D4A5299F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270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6978651" y="0"/>
            <a:ext cx="521334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269067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150" y="446089"/>
            <a:ext cx="6596501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BB52-5798-4EEB-85DA-5F43464B821D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218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90663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E90A-CD9F-4AFD-98FC-FFEF7DEF1652}" type="datetime1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57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4E5-C987-4CCA-8303-A9982CFEF771}" type="datetime1">
              <a:rPr lang="fr-FR" smtClean="0"/>
              <a:t>23/09/2020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91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EEAE-5F3C-4823-842F-36D98D5384DA}" type="datetime1">
              <a:rPr lang="fr-FR" smtClean="0"/>
              <a:t>23/09/2020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53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27FD-7C80-4C1B-8B1E-77D54B603E01}" type="datetime1">
              <a:rPr lang="fr-FR" smtClean="0"/>
              <a:t>23/09/2020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9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BA6-40F8-4B40-9B8A-C65C3B7B978E}" type="datetime1">
              <a:rPr lang="fr-FR" smtClean="0"/>
              <a:t>23/09/2020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5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B1C-1621-4B32-9FDF-2E62E391AEC1}" type="datetime1">
              <a:rPr lang="fr-FR" smtClean="0"/>
              <a:t>23/09/2020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16ECF5-9622-4581-93C1-2119154541EE}" type="datetime1">
              <a:rPr lang="fr-FR" smtClean="0"/>
              <a:t>23/09/2020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47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324D3D-FBC9-4B87-A84C-7D4EE0EAD9F0}" type="datetime1">
              <a:rPr lang="fr-FR" smtClean="0"/>
              <a:t>23/09/2020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1DF653B-EEF9-4255-B8A8-F413DA6C8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76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997" y="447188"/>
            <a:ext cx="1003200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7" y="2184401"/>
            <a:ext cx="1003200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396" y="6041362"/>
            <a:ext cx="838604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5229" y="6041362"/>
            <a:ext cx="132421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8BA08B7-AED2-4DFF-9ED7-D3028DF5846F}" type="datetime1">
              <a:rPr lang="fr-FR" smtClean="0"/>
              <a:t>23/09/2020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9446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736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hf hdr="0" ftr="0" dt="0"/>
  <p:txStyles>
    <p:titleStyle>
      <a:lvl1pPr algn="l" defTabSz="457177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82" indent="-342882" algn="l" defTabSz="457177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457177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457177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457177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457177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77" indent="-228588" algn="l" defTabSz="457177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857" indent="-228588" algn="l" defTabSz="457177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6" indent="-228588" algn="l" defTabSz="457177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6" indent="-228588" algn="l" defTabSz="457177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slide" Target="slide5.xml"/><Relationship Id="rId3" Type="http://schemas.openxmlformats.org/officeDocument/2006/relationships/image" Target="../media/image7.svg"/><Relationship Id="rId21" Type="http://schemas.openxmlformats.org/officeDocument/2006/relationships/image" Target="../media/image18.svg"/><Relationship Id="rId7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slide" Target="slide4.xml"/><Relationship Id="rId2" Type="http://schemas.openxmlformats.org/officeDocument/2006/relationships/image" Target="../media/image6.png"/><Relationship Id="rId16" Type="http://schemas.openxmlformats.org/officeDocument/2006/relationships/slide" Target="slide3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5" Type="http://schemas.openxmlformats.org/officeDocument/2006/relationships/image" Target="../media/image15.svg"/><Relationship Id="rId10" Type="http://schemas.openxmlformats.org/officeDocument/2006/relationships/image" Target="../media/image12.png"/><Relationship Id="rId19" Type="http://schemas.openxmlformats.org/officeDocument/2006/relationships/slide" Target="slide6.xml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13.svg"/><Relationship Id="rId7" Type="http://schemas.microsoft.com/office/2007/relationships/hdphoto" Target="../media/hdphoto4.wdp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6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openxmlformats.org/officeDocument/2006/relationships/image" Target="../media/image32.svg"/><Relationship Id="rId10" Type="http://schemas.openxmlformats.org/officeDocument/2006/relationships/image" Target="../media/image28.png"/><Relationship Id="rId19" Type="http://schemas.openxmlformats.org/officeDocument/2006/relationships/image" Target="../media/image36.svg"/><Relationship Id="rId4" Type="http://schemas.openxmlformats.org/officeDocument/2006/relationships/image" Target="../media/image25.png"/><Relationship Id="rId9" Type="http://schemas.microsoft.com/office/2007/relationships/hdphoto" Target="../media/hdphoto5.wdp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e"/>
          <p:cNvSpPr txBox="1"/>
          <p:nvPr/>
        </p:nvSpPr>
        <p:spPr>
          <a:xfrm>
            <a:off x="6042422" y="3142548"/>
            <a:ext cx="99387" cy="376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2900"/>
              </a:lnSpc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844"/>
              <a:t> </a:t>
            </a:r>
          </a:p>
        </p:txBody>
      </p:sp>
      <p:sp>
        <p:nvSpPr>
          <p:cNvPr id="123" name="Texte"/>
          <p:cNvSpPr txBox="1"/>
          <p:nvPr/>
        </p:nvSpPr>
        <p:spPr>
          <a:xfrm>
            <a:off x="3598600" y="1221079"/>
            <a:ext cx="99387" cy="376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2900"/>
              </a:lnSpc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844"/>
              <a:t> </a:t>
            </a:r>
          </a:p>
        </p:txBody>
      </p:sp>
      <p:sp>
        <p:nvSpPr>
          <p:cNvPr id="127" name="ZoneTexte 6"/>
          <p:cNvSpPr txBox="1"/>
          <p:nvPr/>
        </p:nvSpPr>
        <p:spPr>
          <a:xfrm>
            <a:off x="-119061" y="1115377"/>
            <a:ext cx="9143999" cy="95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2146" rIns="32146">
            <a:spAutoFit/>
          </a:bodyPr>
          <a:lstStyle>
            <a:lvl1pPr defTabSz="914400">
              <a:defRPr sz="5400" b="0">
                <a:latin typeface="MV Boli"/>
                <a:ea typeface="MV Boli"/>
                <a:cs typeface="MV Boli"/>
                <a:sym typeface="MV Boli"/>
              </a:defRPr>
            </a:lvl1pPr>
          </a:lstStyle>
          <a:p>
            <a:pPr algn="ctr"/>
            <a:r>
              <a:rPr lang="fr-FR" sz="5625" dirty="0">
                <a:latin typeface="Berlin Sans FB" panose="020E0602020502020306" pitchFamily="34" charset="0"/>
                <a:cs typeface="Aharoni" panose="020B0604020202020204" pitchFamily="2" charset="-79"/>
              </a:rPr>
              <a:t>PROJET BLOCKCHAIN</a:t>
            </a:r>
            <a:endParaRPr sz="5625" dirty="0">
              <a:latin typeface="Berlin Sans FB" panose="020E0602020502020306" pitchFamily="34" charset="0"/>
              <a:cs typeface="Aharoni" panose="020B0604020202020204" pitchFamily="2" charset="-79"/>
            </a:endParaRPr>
          </a:p>
        </p:txBody>
      </p:sp>
      <p:pic>
        <p:nvPicPr>
          <p:cNvPr id="128" name="LogoESME.jpg" descr="LogoESME.jpg"/>
          <p:cNvPicPr>
            <a:picLocks noChangeAspect="1"/>
          </p:cNvPicPr>
          <p:nvPr/>
        </p:nvPicPr>
        <p:blipFill rotWithShape="1">
          <a:blip r:embed="rId2"/>
          <a:srcRect t="16983" b="18013"/>
          <a:stretch/>
        </p:blipFill>
        <p:spPr>
          <a:xfrm>
            <a:off x="7343809" y="3572073"/>
            <a:ext cx="1460059" cy="9490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9" name="LogoCfaSacef.jpeg" descr="LogoCfaSacef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948" y="3230358"/>
            <a:ext cx="1479528" cy="13061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89DA411-3221-4AD7-A04A-E7AD7E2A56F0}"/>
              </a:ext>
            </a:extLst>
          </p:cNvPr>
          <p:cNvSpPr txBox="1"/>
          <p:nvPr/>
        </p:nvSpPr>
        <p:spPr>
          <a:xfrm>
            <a:off x="1677080" y="5503239"/>
            <a:ext cx="2918732" cy="1001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69" dirty="0">
                <a:latin typeface="Berlin Sans FB" panose="020E0602020502020306" pitchFamily="34" charset="0"/>
              </a:rPr>
              <a:t>Emeric </a:t>
            </a:r>
            <a:r>
              <a:rPr lang="fr-FR" sz="1969" dirty="0" err="1">
                <a:latin typeface="Berlin Sans FB" panose="020E0602020502020306" pitchFamily="34" charset="0"/>
              </a:rPr>
              <a:t>Caboor</a:t>
            </a:r>
            <a:endParaRPr lang="fr-FR" sz="1969" dirty="0">
              <a:latin typeface="Berlin Sans FB" panose="020E0602020502020306" pitchFamily="34" charset="0"/>
            </a:endParaRPr>
          </a:p>
          <a:p>
            <a:endParaRPr lang="fr-FR" sz="1969" dirty="0">
              <a:latin typeface="Berlin Sans FB" panose="020E0602020502020306" pitchFamily="34" charset="0"/>
            </a:endParaRPr>
          </a:p>
          <a:p>
            <a:r>
              <a:rPr lang="fr-FR" sz="1969" dirty="0">
                <a:latin typeface="Berlin Sans FB" panose="020E0602020502020306" pitchFamily="34" charset="0"/>
              </a:rPr>
              <a:t>Romain </a:t>
            </a:r>
            <a:r>
              <a:rPr lang="fr-FR" sz="1969" dirty="0" err="1">
                <a:latin typeface="Berlin Sans FB" panose="020E0602020502020306" pitchFamily="34" charset="0"/>
              </a:rPr>
              <a:t>Champlon</a:t>
            </a:r>
            <a:endParaRPr lang="fr-FR" sz="1969" dirty="0">
              <a:latin typeface="Berlin Sans FB" panose="020E0602020502020306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DDFF1B-AAAD-42A6-B957-81D0082DE25F}"/>
              </a:ext>
            </a:extLst>
          </p:cNvPr>
          <p:cNvSpPr txBox="1"/>
          <p:nvPr/>
        </p:nvSpPr>
        <p:spPr>
          <a:xfrm>
            <a:off x="8920163" y="5503239"/>
            <a:ext cx="2918732" cy="1001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69" dirty="0">
                <a:latin typeface="Berlin Sans FB" panose="020E0602020502020306" pitchFamily="34" charset="0"/>
              </a:rPr>
              <a:t>Benjamin </a:t>
            </a:r>
            <a:r>
              <a:rPr lang="fr-FR" sz="1969" dirty="0" err="1">
                <a:latin typeface="Berlin Sans FB" panose="020E0602020502020306" pitchFamily="34" charset="0"/>
              </a:rPr>
              <a:t>Chaure</a:t>
            </a:r>
            <a:endParaRPr lang="fr-FR" sz="1969" dirty="0">
              <a:latin typeface="Berlin Sans FB" panose="020E0602020502020306" pitchFamily="34" charset="0"/>
            </a:endParaRPr>
          </a:p>
          <a:p>
            <a:pPr algn="r"/>
            <a:endParaRPr lang="fr-FR" sz="1969" dirty="0">
              <a:latin typeface="Berlin Sans FB" panose="020E0602020502020306" pitchFamily="34" charset="0"/>
            </a:endParaRPr>
          </a:p>
          <a:p>
            <a:r>
              <a:rPr lang="fr-FR" sz="1969" dirty="0">
                <a:latin typeface="Berlin Sans FB" panose="020E0602020502020306" pitchFamily="34" charset="0"/>
              </a:rPr>
              <a:t>Amaury Wigishoff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B7DE87-ECC2-4C8B-86E1-43CA06B2582D}"/>
              </a:ext>
            </a:extLst>
          </p:cNvPr>
          <p:cNvSpPr txBox="1"/>
          <p:nvPr/>
        </p:nvSpPr>
        <p:spPr>
          <a:xfrm>
            <a:off x="7583512" y="91116"/>
            <a:ext cx="4490108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969" dirty="0">
                <a:latin typeface="Berlin Sans FB" panose="020E0602020502020306" pitchFamily="34" charset="0"/>
              </a:rPr>
              <a:t>24/09/2019 – ESME </a:t>
            </a:r>
            <a:r>
              <a:rPr lang="fr-FR" sz="1969" dirty="0" err="1">
                <a:latin typeface="Berlin Sans FB" panose="020E0602020502020306" pitchFamily="34" charset="0"/>
              </a:rPr>
              <a:t>Sudria</a:t>
            </a:r>
            <a:r>
              <a:rPr lang="fr-FR" sz="1969" dirty="0">
                <a:latin typeface="Berlin Sans FB" panose="020E0602020502020306" pitchFamily="34" charset="0"/>
              </a:rPr>
              <a:t> Ivry-sur-Seine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1AA46E-5A92-4FB2-9AD0-CCAE12E32D68}"/>
              </a:ext>
            </a:extLst>
          </p:cNvPr>
          <p:cNvSpPr txBox="1"/>
          <p:nvPr/>
        </p:nvSpPr>
        <p:spPr>
          <a:xfrm>
            <a:off x="7583512" y="428041"/>
            <a:ext cx="4490108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969" dirty="0">
                <a:latin typeface="Berlin Sans FB" panose="020E0602020502020306" pitchFamily="34" charset="0"/>
              </a:rPr>
              <a:t>M. Christophe </a:t>
            </a:r>
            <a:r>
              <a:rPr lang="fr-FR" sz="1969" dirty="0" err="1">
                <a:latin typeface="Berlin Sans FB" panose="020E0602020502020306" pitchFamily="34" charset="0"/>
              </a:rPr>
              <a:t>Ozcan</a:t>
            </a:r>
            <a:endParaRPr lang="fr-FR" sz="1969" dirty="0">
              <a:latin typeface="Berlin Sans FB" panose="020E0602020502020306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E5FE67A-C84B-416F-BBD9-AD829707DA19}"/>
              </a:ext>
            </a:extLst>
          </p:cNvPr>
          <p:cNvCxnSpPr/>
          <p:nvPr/>
        </p:nvCxnSpPr>
        <p:spPr>
          <a:xfrm>
            <a:off x="1504950" y="5429250"/>
            <a:ext cx="0" cy="115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72F1475-8B03-4087-8C57-2450C1081215}"/>
              </a:ext>
            </a:extLst>
          </p:cNvPr>
          <p:cNvCxnSpPr/>
          <p:nvPr/>
        </p:nvCxnSpPr>
        <p:spPr>
          <a:xfrm>
            <a:off x="8759848" y="5429250"/>
            <a:ext cx="0" cy="115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que 11" descr="Blockchain">
            <a:extLst>
              <a:ext uri="{FF2B5EF4-FFF2-40B4-BE49-F238E27FC236}">
                <a16:creationId xmlns:a16="http://schemas.microsoft.com/office/drawing/2014/main" id="{8857750E-EC78-4D90-B6C6-E906BF46C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430" y="2350484"/>
            <a:ext cx="1661016" cy="166101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30BA93-E9D6-408A-AC26-8DA75231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653B-EEF9-4255-B8A8-F413DA6C8AD2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3AF5AAE-69BC-41A2-83D5-BC97BFBC2F19}"/>
              </a:ext>
            </a:extLst>
          </p:cNvPr>
          <p:cNvSpPr/>
          <p:nvPr/>
        </p:nvSpPr>
        <p:spPr>
          <a:xfrm>
            <a:off x="6422573" y="5333668"/>
            <a:ext cx="4010704" cy="103259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E7A61C2-0F99-4726-B075-9F013F5831A8}"/>
              </a:ext>
            </a:extLst>
          </p:cNvPr>
          <p:cNvSpPr/>
          <p:nvPr/>
        </p:nvSpPr>
        <p:spPr>
          <a:xfrm>
            <a:off x="1850572" y="4817373"/>
            <a:ext cx="4010704" cy="103259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4BF1D77-25FC-43DA-8402-96EFD0DAEEFB}"/>
              </a:ext>
            </a:extLst>
          </p:cNvPr>
          <p:cNvSpPr/>
          <p:nvPr/>
        </p:nvSpPr>
        <p:spPr>
          <a:xfrm>
            <a:off x="1850572" y="2911709"/>
            <a:ext cx="4010704" cy="103259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C15A06E-1F2A-4420-8288-C22B96095BB2}"/>
              </a:ext>
            </a:extLst>
          </p:cNvPr>
          <p:cNvSpPr/>
          <p:nvPr/>
        </p:nvSpPr>
        <p:spPr>
          <a:xfrm>
            <a:off x="6422573" y="1131593"/>
            <a:ext cx="4010704" cy="103259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9498562-9A02-43A0-975C-D8859B9CE070}"/>
              </a:ext>
            </a:extLst>
          </p:cNvPr>
          <p:cNvSpPr/>
          <p:nvPr/>
        </p:nvSpPr>
        <p:spPr>
          <a:xfrm>
            <a:off x="1850572" y="632731"/>
            <a:ext cx="4010704" cy="103259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E5E0FD1-4D7F-478B-9B63-3C08C0BE68B8}"/>
              </a:ext>
            </a:extLst>
          </p:cNvPr>
          <p:cNvSpPr txBox="1"/>
          <p:nvPr/>
        </p:nvSpPr>
        <p:spPr>
          <a:xfrm>
            <a:off x="1850572" y="130156"/>
            <a:ext cx="4010704" cy="61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321457"/>
            <a:r>
              <a:rPr lang="fr-FR" sz="3375" dirty="0">
                <a:solidFill>
                  <a:prstClr val="white"/>
                </a:solidFill>
                <a:latin typeface="Berlin Sans FB" panose="020E0602020502020306" pitchFamily="34" charset="0"/>
              </a:rPr>
              <a:t>NOTRE SUJET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B1DCE3-7B88-4ECD-9E1B-E70A588C40A8}"/>
              </a:ext>
            </a:extLst>
          </p:cNvPr>
          <p:cNvSpPr txBox="1"/>
          <p:nvPr/>
        </p:nvSpPr>
        <p:spPr>
          <a:xfrm>
            <a:off x="6422573" y="630756"/>
            <a:ext cx="4010704" cy="61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321457"/>
            <a:r>
              <a:rPr lang="fr-FR" sz="3375" dirty="0">
                <a:solidFill>
                  <a:prstClr val="white"/>
                </a:solidFill>
                <a:latin typeface="Berlin Sans FB" panose="020E0602020502020306" pitchFamily="34" charset="0"/>
              </a:rPr>
              <a:t>FONCTIONNALITE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18D818-EAC8-4226-A241-AB5CD1DE8CBB}"/>
              </a:ext>
            </a:extLst>
          </p:cNvPr>
          <p:cNvSpPr txBox="1"/>
          <p:nvPr/>
        </p:nvSpPr>
        <p:spPr>
          <a:xfrm>
            <a:off x="1850572" y="1948778"/>
            <a:ext cx="4010704" cy="11310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321457"/>
            <a:r>
              <a:rPr lang="fr-FR" sz="3375" dirty="0">
                <a:solidFill>
                  <a:prstClr val="white"/>
                </a:solidFill>
                <a:latin typeface="Berlin Sans FB" panose="020E0602020502020306" pitchFamily="34" charset="0"/>
              </a:rPr>
              <a:t>USAGE DE LA BLOCKCHAIN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93E346-98EA-488A-98AF-C5A4F5592CBF}"/>
              </a:ext>
            </a:extLst>
          </p:cNvPr>
          <p:cNvSpPr txBox="1"/>
          <p:nvPr/>
        </p:nvSpPr>
        <p:spPr>
          <a:xfrm>
            <a:off x="1850572" y="4319621"/>
            <a:ext cx="4010704" cy="61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321457"/>
            <a:r>
              <a:rPr lang="fr-FR" sz="3375" dirty="0">
                <a:solidFill>
                  <a:prstClr val="white"/>
                </a:solidFill>
                <a:latin typeface="Berlin Sans FB" panose="020E0602020502020306" pitchFamily="34" charset="0"/>
              </a:rPr>
              <a:t>SMART CONTRAT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46F026-D15B-42AB-835B-359802EB3F35}"/>
              </a:ext>
            </a:extLst>
          </p:cNvPr>
          <p:cNvSpPr txBox="1"/>
          <p:nvPr/>
        </p:nvSpPr>
        <p:spPr>
          <a:xfrm>
            <a:off x="6422573" y="4841758"/>
            <a:ext cx="4010705" cy="61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321457"/>
            <a:r>
              <a:rPr lang="fr-FR" sz="3375" dirty="0">
                <a:solidFill>
                  <a:prstClr val="white"/>
                </a:solidFill>
                <a:latin typeface="Berlin Sans FB" panose="020E0602020502020306" pitchFamily="34" charset="0"/>
              </a:rPr>
              <a:t>NOTRE EQUIPE</a:t>
            </a:r>
          </a:p>
        </p:txBody>
      </p:sp>
      <p:pic>
        <p:nvPicPr>
          <p:cNvPr id="12" name="Graphique 11" descr="Lumières allumées">
            <a:extLst>
              <a:ext uri="{FF2B5EF4-FFF2-40B4-BE49-F238E27FC236}">
                <a16:creationId xmlns:a16="http://schemas.microsoft.com/office/drawing/2014/main" id="{20EE0BE5-EA15-4381-A86D-A8C85CDF0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88" y="822146"/>
            <a:ext cx="642938" cy="642938"/>
          </a:xfrm>
          <a:prstGeom prst="rect">
            <a:avLst/>
          </a:prstGeom>
        </p:spPr>
      </p:pic>
      <p:pic>
        <p:nvPicPr>
          <p:cNvPr id="14" name="Graphique 13" descr="Engrenages">
            <a:extLst>
              <a:ext uri="{FF2B5EF4-FFF2-40B4-BE49-F238E27FC236}">
                <a16:creationId xmlns:a16="http://schemas.microsoft.com/office/drawing/2014/main" id="{BBCCF2F8-FB8F-48F6-9D69-77876B6D3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507" y="1303034"/>
            <a:ext cx="836838" cy="836838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6964185-825D-4536-87FA-A5F5D2D41AF7}"/>
              </a:ext>
            </a:extLst>
          </p:cNvPr>
          <p:cNvSpPr/>
          <p:nvPr/>
        </p:nvSpPr>
        <p:spPr>
          <a:xfrm>
            <a:off x="6435959" y="3156930"/>
            <a:ext cx="4010704" cy="103259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E683E4-FF0F-4C0E-AF17-78D9744EDBD0}"/>
              </a:ext>
            </a:extLst>
          </p:cNvPr>
          <p:cNvSpPr txBox="1"/>
          <p:nvPr/>
        </p:nvSpPr>
        <p:spPr>
          <a:xfrm>
            <a:off x="6435959" y="2656093"/>
            <a:ext cx="4010704" cy="61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321457"/>
            <a:r>
              <a:rPr lang="fr-FR" sz="3375" dirty="0">
                <a:solidFill>
                  <a:prstClr val="white"/>
                </a:solidFill>
                <a:latin typeface="Berlin Sans FB" panose="020E0602020502020306" pitchFamily="34" charset="0"/>
              </a:rPr>
              <a:t>DIAGRAMME UML</a:t>
            </a:r>
          </a:p>
        </p:txBody>
      </p:sp>
      <p:pic>
        <p:nvPicPr>
          <p:cNvPr id="7" name="Graphique 6" descr="Blockchain">
            <a:extLst>
              <a:ext uri="{FF2B5EF4-FFF2-40B4-BE49-F238E27FC236}">
                <a16:creationId xmlns:a16="http://schemas.microsoft.com/office/drawing/2014/main" id="{3E1E3B75-E130-4B0B-BF2D-A85339E6F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8923" y="3092865"/>
            <a:ext cx="756467" cy="756467"/>
          </a:xfrm>
          <a:prstGeom prst="rect">
            <a:avLst/>
          </a:prstGeom>
        </p:spPr>
      </p:pic>
      <p:pic>
        <p:nvPicPr>
          <p:cNvPr id="11" name="Graphique 10" descr="Contrat">
            <a:extLst>
              <a:ext uri="{FF2B5EF4-FFF2-40B4-BE49-F238E27FC236}">
                <a16:creationId xmlns:a16="http://schemas.microsoft.com/office/drawing/2014/main" id="{032DF432-BDE6-4263-B236-6E20BC5A3E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30375" y="5011084"/>
            <a:ext cx="742949" cy="742949"/>
          </a:xfrm>
          <a:prstGeom prst="rect">
            <a:avLst/>
          </a:prstGeom>
        </p:spPr>
      </p:pic>
      <p:pic>
        <p:nvPicPr>
          <p:cNvPr id="17" name="Graphique 16" descr="Groupe d’hommes">
            <a:extLst>
              <a:ext uri="{FF2B5EF4-FFF2-40B4-BE49-F238E27FC236}">
                <a16:creationId xmlns:a16="http://schemas.microsoft.com/office/drawing/2014/main" id="{DD21F1EA-465F-4F36-90AE-B054549ECC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31957" y="5445814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Zoom de diapositive 27">
                <a:extLst>
                  <a:ext uri="{FF2B5EF4-FFF2-40B4-BE49-F238E27FC236}">
                    <a16:creationId xmlns:a16="http://schemas.microsoft.com/office/drawing/2014/main" id="{11CF03B3-6852-4801-8F46-B06E4FB15C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9985014"/>
                  </p:ext>
                </p:extLst>
              </p:nvPr>
            </p:nvGraphicFramePr>
            <p:xfrm>
              <a:off x="3630070" y="875303"/>
              <a:ext cx="592803" cy="592803"/>
            </p:xfrm>
            <a:graphic>
              <a:graphicData uri="http://schemas.microsoft.com/office/powerpoint/2016/slidezoom">
                <pslz:sldZm>
                  <pslz:sldZmObj sldId="259" cId="0">
                    <pslz:zmPr id="{0C0B277C-E876-4681-B7CD-92CB0DAEAD5E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2803" cy="59280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Zoom de diapositive 2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11CF03B3-6852-4801-8F46-B06E4FB15C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630070" y="875303"/>
                <a:ext cx="592803" cy="59280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" name="Zoom de diapositive 31">
                <a:extLst>
                  <a:ext uri="{FF2B5EF4-FFF2-40B4-BE49-F238E27FC236}">
                    <a16:creationId xmlns:a16="http://schemas.microsoft.com/office/drawing/2014/main" id="{583CCD7E-429C-403B-A478-F6E8D4DA4B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8084316"/>
                  </p:ext>
                </p:extLst>
              </p:nvPr>
            </p:nvGraphicFramePr>
            <p:xfrm>
              <a:off x="8131522" y="1427663"/>
              <a:ext cx="592803" cy="592803"/>
            </p:xfrm>
            <a:graphic>
              <a:graphicData uri="http://schemas.microsoft.com/office/powerpoint/2016/slidezoom">
                <pslz:sldZm>
                  <pslz:sldZmObj sldId="269" cId="3534724771">
                    <pslz:zmPr id="{2629FC93-39D3-4FBA-8CBD-4285A27F794E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2803" cy="59280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" name="Zoom de diapositive 31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583CCD7E-429C-403B-A478-F6E8D4DA4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131522" y="1427663"/>
                <a:ext cx="592803" cy="59280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6" name="Zoom de diapositive 35">
                <a:extLst>
                  <a:ext uri="{FF2B5EF4-FFF2-40B4-BE49-F238E27FC236}">
                    <a16:creationId xmlns:a16="http://schemas.microsoft.com/office/drawing/2014/main" id="{C59519EA-2386-4878-9D18-6567FCFAD4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1746509"/>
                  </p:ext>
                </p:extLst>
              </p:nvPr>
            </p:nvGraphicFramePr>
            <p:xfrm>
              <a:off x="3636573" y="3165210"/>
              <a:ext cx="579795" cy="579795"/>
            </p:xfrm>
            <a:graphic>
              <a:graphicData uri="http://schemas.microsoft.com/office/powerpoint/2016/slidezoom">
                <pslz:sldZm>
                  <pslz:sldZmObj sldId="270" cId="1931446724">
                    <pslz:zmPr id="{1D2591C8-374A-4838-92FC-89E73D83DE0A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9795" cy="57979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6" name="Zoom de diapositive 35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C59519EA-2386-4878-9D18-6567FCFAD4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636573" y="3165210"/>
                <a:ext cx="579795" cy="57979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2" name="Zoom de diapositive 41">
                <a:extLst>
                  <a:ext uri="{FF2B5EF4-FFF2-40B4-BE49-F238E27FC236}">
                    <a16:creationId xmlns:a16="http://schemas.microsoft.com/office/drawing/2014/main" id="{98A23E54-BCDF-4300-92ED-3311A8134E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475018"/>
                  </p:ext>
                </p:extLst>
              </p:nvPr>
            </p:nvGraphicFramePr>
            <p:xfrm>
              <a:off x="8151125" y="5487948"/>
              <a:ext cx="871898" cy="871898"/>
            </p:xfrm>
            <a:graphic>
              <a:graphicData uri="http://schemas.microsoft.com/office/powerpoint/2016/slidezoom">
                <pslz:sldZm>
                  <pslz:sldZmObj sldId="272" cId="278649006">
                    <pslz:zmPr id="{218817E9-9DC0-4390-A42A-A4A3D451F974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71898" cy="87189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2" name="Zoom de diapositive 41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98A23E54-BCDF-4300-92ED-3311A8134E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151125" y="5487948"/>
                <a:ext cx="871898" cy="87189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B2C896-0C30-4D9A-895C-A2BB0967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</a:t>
            </a:fld>
            <a:endParaRPr lang="fr-FR"/>
          </a:p>
        </p:txBody>
      </p:sp>
      <p:pic>
        <p:nvPicPr>
          <p:cNvPr id="15" name="Graphique 14" descr="Organigramme circulaire">
            <a:extLst>
              <a:ext uri="{FF2B5EF4-FFF2-40B4-BE49-F238E27FC236}">
                <a16:creationId xmlns:a16="http://schemas.microsoft.com/office/drawing/2014/main" id="{81470BA9-F3B4-4D2F-9A24-70DA263555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74925" y="32401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E7FF3B-7EB0-48BF-AB6F-93368A57825D}"/>
              </a:ext>
            </a:extLst>
          </p:cNvPr>
          <p:cNvSpPr/>
          <p:nvPr/>
        </p:nvSpPr>
        <p:spPr>
          <a:xfrm>
            <a:off x="0" y="0"/>
            <a:ext cx="12192000" cy="15512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86C4E695-09BB-4842-A176-45DF3B8B9C1F}"/>
              </a:ext>
            </a:extLst>
          </p:cNvPr>
          <p:cNvSpPr/>
          <p:nvPr/>
        </p:nvSpPr>
        <p:spPr>
          <a:xfrm rot="10800000">
            <a:off x="1651058" y="1543544"/>
            <a:ext cx="525265" cy="47965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B9513A-BCEA-4BAD-8070-69E354D9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20" y="101111"/>
            <a:ext cx="3261940" cy="970450"/>
          </a:xfrm>
        </p:spPr>
        <p:txBody>
          <a:bodyPr/>
          <a:lstStyle/>
          <a:p>
            <a:pPr algn="ctr"/>
            <a:r>
              <a:rPr lang="fr-FR" b="0" dirty="0">
                <a:latin typeface="Berlin Sans FB" panose="020E0602020502020306" pitchFamily="34" charset="0"/>
              </a:rPr>
              <a:t>NOTRE SUJET</a:t>
            </a:r>
          </a:p>
        </p:txBody>
      </p:sp>
      <p:pic>
        <p:nvPicPr>
          <p:cNvPr id="2" name="Graphique 1" descr="Lumières allumées">
            <a:extLst>
              <a:ext uri="{FF2B5EF4-FFF2-40B4-BE49-F238E27FC236}">
                <a16:creationId xmlns:a16="http://schemas.microsoft.com/office/drawing/2014/main" id="{F043CFE1-EC24-403D-A59B-E7B2F7CC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200" y="101111"/>
            <a:ext cx="1165080" cy="116508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0A8C22-6768-4064-AB23-EC055AA45F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10B00F-0106-4F39-B6F8-F718ACDEC4B6}"/>
              </a:ext>
            </a:extLst>
          </p:cNvPr>
          <p:cNvSpPr txBox="1"/>
          <p:nvPr/>
        </p:nvSpPr>
        <p:spPr>
          <a:xfrm>
            <a:off x="460458" y="2696111"/>
            <a:ext cx="5205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Le vote électronique en Assemblée Générale</a:t>
            </a:r>
          </a:p>
        </p:txBody>
      </p:sp>
      <p:pic>
        <p:nvPicPr>
          <p:cNvPr id="8" name="Graphique 7" descr="Enveloppe ouverte">
            <a:extLst>
              <a:ext uri="{FF2B5EF4-FFF2-40B4-BE49-F238E27FC236}">
                <a16:creationId xmlns:a16="http://schemas.microsoft.com/office/drawing/2014/main" id="{EEBBD68C-94AB-4988-9CC6-27FEC6EEA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1003" y="4181524"/>
            <a:ext cx="1235867" cy="1235867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2812193-605A-4F5A-98C0-B1C6FBFEE92F}"/>
              </a:ext>
            </a:extLst>
          </p:cNvPr>
          <p:cNvCxnSpPr>
            <a:cxnSpLocks/>
          </p:cNvCxnSpPr>
          <p:nvPr/>
        </p:nvCxnSpPr>
        <p:spPr>
          <a:xfrm>
            <a:off x="5028597" y="2696111"/>
            <a:ext cx="0" cy="308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5D61C07-DDB9-4524-AD2E-40E062BBAD52}"/>
              </a:ext>
            </a:extLst>
          </p:cNvPr>
          <p:cNvCxnSpPr>
            <a:cxnSpLocks/>
          </p:cNvCxnSpPr>
          <p:nvPr/>
        </p:nvCxnSpPr>
        <p:spPr>
          <a:xfrm flipH="1">
            <a:off x="7419975" y="3301363"/>
            <a:ext cx="2371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35C3B9B-254C-4826-B476-66C2316FDDB4}"/>
              </a:ext>
            </a:extLst>
          </p:cNvPr>
          <p:cNvSpPr txBox="1"/>
          <p:nvPr/>
        </p:nvSpPr>
        <p:spPr>
          <a:xfrm>
            <a:off x="5172077" y="3358513"/>
            <a:ext cx="6943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Berlin Sans FB" panose="020E0602020502020306" pitchFamily="34" charset="0"/>
              </a:rPr>
              <a:t>Question : 	Approuvez-vous que cet homme 				soit le nouveau président ? 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8F6A506-8D77-41D5-816C-1B10CB1035E8}"/>
              </a:ext>
            </a:extLst>
          </p:cNvPr>
          <p:cNvCxnSpPr>
            <a:cxnSpLocks/>
          </p:cNvCxnSpPr>
          <p:nvPr/>
        </p:nvCxnSpPr>
        <p:spPr>
          <a:xfrm flipH="1">
            <a:off x="7419975" y="4448224"/>
            <a:ext cx="2371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François Hollande invite la gauche à reconquérir les classes populaires">
            <a:extLst>
              <a:ext uri="{FF2B5EF4-FFF2-40B4-BE49-F238E27FC236}">
                <a16:creationId xmlns:a16="http://schemas.microsoft.com/office/drawing/2014/main" id="{3647544F-5E80-4074-B28B-9EA9808B3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36" b="99588" l="9877" r="96022">
                        <a14:foregroundMark x1="42112" y1="98971" x2="49383" y2="88272"/>
                        <a14:foregroundMark x1="49383" y1="88272" x2="65981" y2="84568"/>
                        <a14:foregroundMark x1="65981" y1="84568" x2="76406" y2="85391"/>
                        <a14:foregroundMark x1="76406" y1="85391" x2="90398" y2="97119"/>
                        <a14:foregroundMark x1="92318" y1="91358" x2="96022" y2="99794"/>
                        <a14:foregroundMark x1="96022" y1="99794" x2="96022" y2="99794"/>
                        <a14:foregroundMark x1="46768" y1="11941" x2="52812" y2="7407"/>
                        <a14:foregroundMark x1="52812" y1="7407" x2="59808" y2="8436"/>
                        <a14:foregroundMark x1="59808" y1="8436" x2="62551" y2="10905"/>
                        <a14:foregroundMark x1="44033" y1="15226" x2="41701" y2="25103"/>
                        <a14:foregroundMark x1="41701" y1="25103" x2="41838" y2="35597"/>
                        <a14:backgroundMark x1="44444" y1="10905" x2="43607" y2="15009"/>
                        <a14:backgroundMark x1="40484" y1="35637" x2="40741" y2="43210"/>
                        <a14:backgroundMark x1="40741" y1="43210" x2="48834" y2="73868"/>
                        <a14:backgroundMark x1="48834" y1="73868" x2="46228" y2="83128"/>
                        <a14:backgroundMark x1="46228" y1="83128" x2="42250" y2="8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725" y="4706618"/>
            <a:ext cx="2653975" cy="17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dio Havane Cuba | La FIFA prolonge la suspension du président de la  Fédération Haïtienne de Football">
            <a:extLst>
              <a:ext uri="{FF2B5EF4-FFF2-40B4-BE49-F238E27FC236}">
                <a16:creationId xmlns:a16="http://schemas.microsoft.com/office/drawing/2014/main" id="{9CD7BFA4-EC0A-44BC-BA25-A9AF6622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754" b="89420" l="9961" r="89844">
                        <a14:foregroundMark x1="28125" y1="79522" x2="28125" y2="79522"/>
                        <a14:foregroundMark x1="43164" y1="78157" x2="43164" y2="78157"/>
                        <a14:foregroundMark x1="52539" y1="78157" x2="52539" y2="78157"/>
                        <a14:foregroundMark x1="63867" y1="87031" x2="63867" y2="87031"/>
                        <a14:foregroundMark x1="33984" y1="5802" x2="33984" y2="5802"/>
                        <a14:foregroundMark x1="38281" y1="3754" x2="38281" y2="3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60" y="1614545"/>
            <a:ext cx="2710654" cy="15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E7FF3B-7EB0-48BF-AB6F-93368A57825D}"/>
              </a:ext>
            </a:extLst>
          </p:cNvPr>
          <p:cNvSpPr/>
          <p:nvPr/>
        </p:nvSpPr>
        <p:spPr>
          <a:xfrm>
            <a:off x="0" y="0"/>
            <a:ext cx="12192000" cy="15512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86C4E695-09BB-4842-A176-45DF3B8B9C1F}"/>
              </a:ext>
            </a:extLst>
          </p:cNvPr>
          <p:cNvSpPr/>
          <p:nvPr/>
        </p:nvSpPr>
        <p:spPr>
          <a:xfrm rot="10800000">
            <a:off x="1651058" y="1543544"/>
            <a:ext cx="525265" cy="47965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B9513A-BCEA-4BAD-8070-69E354D9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19" y="101111"/>
            <a:ext cx="9899505" cy="970450"/>
          </a:xfrm>
        </p:spPr>
        <p:txBody>
          <a:bodyPr/>
          <a:lstStyle/>
          <a:p>
            <a:r>
              <a:rPr lang="fr-FR" b="0" dirty="0">
                <a:latin typeface="Berlin Sans FB" panose="020E0602020502020306" pitchFamily="34" charset="0"/>
              </a:rPr>
              <a:t>FONCTIONNALITE PRINCIPALE </a:t>
            </a:r>
          </a:p>
        </p:txBody>
      </p:sp>
      <p:pic>
        <p:nvPicPr>
          <p:cNvPr id="4" name="Graphique 3" descr="Engrenages">
            <a:extLst>
              <a:ext uri="{FF2B5EF4-FFF2-40B4-BE49-F238E27FC236}">
                <a16:creationId xmlns:a16="http://schemas.microsoft.com/office/drawing/2014/main" id="{08379C63-899F-46AF-95D2-3CBC63995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24" y="101111"/>
            <a:ext cx="1190625" cy="11906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23F6B2-482E-4620-8933-7BECA1AC97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4</a:t>
            </a:fld>
            <a:endParaRPr lang="fr-FR"/>
          </a:p>
        </p:txBody>
      </p:sp>
      <p:pic>
        <p:nvPicPr>
          <p:cNvPr id="14" name="Graphique 13" descr="Globe terrestre : Europe et Afrique">
            <a:extLst>
              <a:ext uri="{FF2B5EF4-FFF2-40B4-BE49-F238E27FC236}">
                <a16:creationId xmlns:a16="http://schemas.microsoft.com/office/drawing/2014/main" id="{4C21AD92-4CF6-4D5C-BA75-8D97C8A3B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700" y="2884714"/>
            <a:ext cx="3505200" cy="3505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E9790C3-E206-4101-B892-314D3380EFBE}"/>
              </a:ext>
            </a:extLst>
          </p:cNvPr>
          <p:cNvSpPr txBox="1"/>
          <p:nvPr/>
        </p:nvSpPr>
        <p:spPr>
          <a:xfrm>
            <a:off x="1" y="23145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Possibilité de voter depuis n’importe où</a:t>
            </a:r>
          </a:p>
        </p:txBody>
      </p:sp>
      <p:sp>
        <p:nvSpPr>
          <p:cNvPr id="16" name="Étoile : 4 branches 15">
            <a:extLst>
              <a:ext uri="{FF2B5EF4-FFF2-40B4-BE49-F238E27FC236}">
                <a16:creationId xmlns:a16="http://schemas.microsoft.com/office/drawing/2014/main" id="{8A3C2A2D-24CB-4107-927C-A27F3A6ABC21}"/>
              </a:ext>
            </a:extLst>
          </p:cNvPr>
          <p:cNvSpPr/>
          <p:nvPr/>
        </p:nvSpPr>
        <p:spPr>
          <a:xfrm>
            <a:off x="6562725" y="3895725"/>
            <a:ext cx="76200" cy="81976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 : 4 branches 19">
            <a:extLst>
              <a:ext uri="{FF2B5EF4-FFF2-40B4-BE49-F238E27FC236}">
                <a16:creationId xmlns:a16="http://schemas.microsoft.com/office/drawing/2014/main" id="{9A3A81B9-4C64-4B20-A544-6647424CE530}"/>
              </a:ext>
            </a:extLst>
          </p:cNvPr>
          <p:cNvSpPr/>
          <p:nvPr/>
        </p:nvSpPr>
        <p:spPr>
          <a:xfrm>
            <a:off x="5743575" y="3917663"/>
            <a:ext cx="76200" cy="81976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4 branches 21">
            <a:extLst>
              <a:ext uri="{FF2B5EF4-FFF2-40B4-BE49-F238E27FC236}">
                <a16:creationId xmlns:a16="http://schemas.microsoft.com/office/drawing/2014/main" id="{061D2831-A918-4A93-A7CC-3ED6E948F7A5}"/>
              </a:ext>
            </a:extLst>
          </p:cNvPr>
          <p:cNvSpPr/>
          <p:nvPr/>
        </p:nvSpPr>
        <p:spPr>
          <a:xfrm>
            <a:off x="6172200" y="5534025"/>
            <a:ext cx="76200" cy="81976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 : 4 branches 23">
            <a:extLst>
              <a:ext uri="{FF2B5EF4-FFF2-40B4-BE49-F238E27FC236}">
                <a16:creationId xmlns:a16="http://schemas.microsoft.com/office/drawing/2014/main" id="{F2841045-1B4D-4A05-8AD6-60ECF52CD7EF}"/>
              </a:ext>
            </a:extLst>
          </p:cNvPr>
          <p:cNvSpPr/>
          <p:nvPr/>
        </p:nvSpPr>
        <p:spPr>
          <a:xfrm>
            <a:off x="7134225" y="4508394"/>
            <a:ext cx="76200" cy="81976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 : 4 branches 25">
            <a:extLst>
              <a:ext uri="{FF2B5EF4-FFF2-40B4-BE49-F238E27FC236}">
                <a16:creationId xmlns:a16="http://schemas.microsoft.com/office/drawing/2014/main" id="{1E3859AE-0F2A-4394-B3F4-45F7DF05BE2E}"/>
              </a:ext>
            </a:extLst>
          </p:cNvPr>
          <p:cNvSpPr/>
          <p:nvPr/>
        </p:nvSpPr>
        <p:spPr>
          <a:xfrm>
            <a:off x="5553075" y="3835687"/>
            <a:ext cx="76200" cy="81976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 : 4 branches 27">
            <a:extLst>
              <a:ext uri="{FF2B5EF4-FFF2-40B4-BE49-F238E27FC236}">
                <a16:creationId xmlns:a16="http://schemas.microsoft.com/office/drawing/2014/main" id="{39CE9AFB-6C4E-47D4-9AC8-FF30FE4DD959}"/>
              </a:ext>
            </a:extLst>
          </p:cNvPr>
          <p:cNvSpPr/>
          <p:nvPr/>
        </p:nvSpPr>
        <p:spPr>
          <a:xfrm>
            <a:off x="6019800" y="3662711"/>
            <a:ext cx="76200" cy="81976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038D626-FD07-44DD-8D41-EF6D5406583C}"/>
              </a:ext>
            </a:extLst>
          </p:cNvPr>
          <p:cNvCxnSpPr>
            <a:stCxn id="24" idx="1"/>
          </p:cNvCxnSpPr>
          <p:nvPr/>
        </p:nvCxnSpPr>
        <p:spPr>
          <a:xfrm>
            <a:off x="7134225" y="4549382"/>
            <a:ext cx="156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CD14FB2-71AA-4CFC-9367-FE89FC1C1E76}"/>
              </a:ext>
            </a:extLst>
          </p:cNvPr>
          <p:cNvCxnSpPr>
            <a:cxnSpLocks/>
          </p:cNvCxnSpPr>
          <p:nvPr/>
        </p:nvCxnSpPr>
        <p:spPr>
          <a:xfrm>
            <a:off x="6638925" y="3936033"/>
            <a:ext cx="2057400" cy="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6956A1C-6F75-4B75-9185-F68BEA8F5DA9}"/>
              </a:ext>
            </a:extLst>
          </p:cNvPr>
          <p:cNvCxnSpPr>
            <a:cxnSpLocks/>
          </p:cNvCxnSpPr>
          <p:nvPr/>
        </p:nvCxnSpPr>
        <p:spPr>
          <a:xfrm>
            <a:off x="4219575" y="5575013"/>
            <a:ext cx="1933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0186935-C5D6-477A-B1DB-52AF043ED772}"/>
              </a:ext>
            </a:extLst>
          </p:cNvPr>
          <p:cNvCxnSpPr>
            <a:cxnSpLocks/>
          </p:cNvCxnSpPr>
          <p:nvPr/>
        </p:nvCxnSpPr>
        <p:spPr>
          <a:xfrm>
            <a:off x="4219575" y="3876675"/>
            <a:ext cx="133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F805F48-F179-4BC6-B285-964F22E1DD93}"/>
              </a:ext>
            </a:extLst>
          </p:cNvPr>
          <p:cNvCxnSpPr>
            <a:cxnSpLocks/>
          </p:cNvCxnSpPr>
          <p:nvPr/>
        </p:nvCxnSpPr>
        <p:spPr>
          <a:xfrm flipV="1">
            <a:off x="4572000" y="3958651"/>
            <a:ext cx="1171575" cy="54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4757249-0F65-466B-B97B-93CEFEEF029A}"/>
              </a:ext>
            </a:extLst>
          </p:cNvPr>
          <p:cNvCxnSpPr>
            <a:cxnSpLocks/>
          </p:cNvCxnSpPr>
          <p:nvPr/>
        </p:nvCxnSpPr>
        <p:spPr>
          <a:xfrm>
            <a:off x="4219575" y="4508394"/>
            <a:ext cx="35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3167A2B-DAF2-4D67-A58A-2BF24C970B4C}"/>
              </a:ext>
            </a:extLst>
          </p:cNvPr>
          <p:cNvCxnSpPr>
            <a:cxnSpLocks/>
          </p:cNvCxnSpPr>
          <p:nvPr/>
        </p:nvCxnSpPr>
        <p:spPr>
          <a:xfrm flipV="1">
            <a:off x="6096000" y="3429000"/>
            <a:ext cx="1571625" cy="27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7AED74A-A99B-41D3-A676-3269BBDDBF4A}"/>
              </a:ext>
            </a:extLst>
          </p:cNvPr>
          <p:cNvCxnSpPr>
            <a:cxnSpLocks/>
          </p:cNvCxnSpPr>
          <p:nvPr/>
        </p:nvCxnSpPr>
        <p:spPr>
          <a:xfrm>
            <a:off x="7667625" y="3429000"/>
            <a:ext cx="1028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CB931BE1-FA9A-469A-83DE-2C71C8EF00D4}"/>
              </a:ext>
            </a:extLst>
          </p:cNvPr>
          <p:cNvSpPr txBox="1"/>
          <p:nvPr/>
        </p:nvSpPr>
        <p:spPr>
          <a:xfrm>
            <a:off x="2852737" y="3676620"/>
            <a:ext cx="126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>
                <a:latin typeface="Berlin Sans FB" panose="020E0602020502020306" pitchFamily="34" charset="0"/>
              </a:rPr>
              <a:t>Londres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A98A326-BE0D-4265-84C2-C7964923142E}"/>
              </a:ext>
            </a:extLst>
          </p:cNvPr>
          <p:cNvSpPr txBox="1"/>
          <p:nvPr/>
        </p:nvSpPr>
        <p:spPr>
          <a:xfrm>
            <a:off x="3295650" y="4237204"/>
            <a:ext cx="81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>
                <a:latin typeface="Berlin Sans FB" panose="020E0602020502020306" pitchFamily="34" charset="0"/>
              </a:rPr>
              <a:t>Paris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CE0725D-9720-413F-91B0-8B1D5FFA9C04}"/>
              </a:ext>
            </a:extLst>
          </p:cNvPr>
          <p:cNvSpPr txBox="1"/>
          <p:nvPr/>
        </p:nvSpPr>
        <p:spPr>
          <a:xfrm>
            <a:off x="2152650" y="5374958"/>
            <a:ext cx="196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>
                <a:latin typeface="Berlin Sans FB" panose="020E0602020502020306" pitchFamily="34" charset="0"/>
              </a:rPr>
              <a:t>Johannesburg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F5964BB-0FEF-45FE-BC46-BEC4B8E1DAD8}"/>
              </a:ext>
            </a:extLst>
          </p:cNvPr>
          <p:cNvSpPr txBox="1"/>
          <p:nvPr/>
        </p:nvSpPr>
        <p:spPr>
          <a:xfrm>
            <a:off x="8782049" y="3217636"/>
            <a:ext cx="148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erlin Sans FB" panose="020E0602020502020306" pitchFamily="34" charset="0"/>
              </a:rPr>
              <a:t>Stockholm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4F75B0A-B212-4E50-AE71-CBBB6125D482}"/>
              </a:ext>
            </a:extLst>
          </p:cNvPr>
          <p:cNvSpPr txBox="1"/>
          <p:nvPr/>
        </p:nvSpPr>
        <p:spPr>
          <a:xfrm>
            <a:off x="8782050" y="3717608"/>
            <a:ext cx="148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erlin Sans FB" panose="020E0602020502020306" pitchFamily="34" charset="0"/>
              </a:rPr>
              <a:t>Moscou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709DA2D-4685-43DF-9A24-3A76831AE8CE}"/>
              </a:ext>
            </a:extLst>
          </p:cNvPr>
          <p:cNvSpPr txBox="1"/>
          <p:nvPr/>
        </p:nvSpPr>
        <p:spPr>
          <a:xfrm>
            <a:off x="8782048" y="4308339"/>
            <a:ext cx="148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erlin Sans FB" panose="020E0602020502020306" pitchFamily="34" charset="0"/>
              </a:rPr>
              <a:t>Mumbai</a:t>
            </a:r>
          </a:p>
        </p:txBody>
      </p:sp>
    </p:spTree>
    <p:extLst>
      <p:ext uri="{BB962C8B-B14F-4D97-AF65-F5344CB8AC3E}">
        <p14:creationId xmlns:p14="http://schemas.microsoft.com/office/powerpoint/2010/main" val="35347247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E7FF3B-7EB0-48BF-AB6F-93368A57825D}"/>
              </a:ext>
            </a:extLst>
          </p:cNvPr>
          <p:cNvSpPr/>
          <p:nvPr/>
        </p:nvSpPr>
        <p:spPr>
          <a:xfrm>
            <a:off x="0" y="0"/>
            <a:ext cx="12192000" cy="15512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86C4E695-09BB-4842-A176-45DF3B8B9C1F}"/>
              </a:ext>
            </a:extLst>
          </p:cNvPr>
          <p:cNvSpPr/>
          <p:nvPr/>
        </p:nvSpPr>
        <p:spPr>
          <a:xfrm rot="10800000">
            <a:off x="1651058" y="1543544"/>
            <a:ext cx="525265" cy="47965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B9513A-BCEA-4BAD-8070-69E354D9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19" y="101111"/>
            <a:ext cx="9899505" cy="970450"/>
          </a:xfrm>
        </p:spPr>
        <p:txBody>
          <a:bodyPr/>
          <a:lstStyle/>
          <a:p>
            <a:r>
              <a:rPr lang="fr-FR" b="0" dirty="0">
                <a:latin typeface="Berlin Sans FB" panose="020E0602020502020306" pitchFamily="34" charset="0"/>
              </a:rPr>
              <a:t>USAGE DE LA BLOCKCHAIN</a:t>
            </a:r>
          </a:p>
        </p:txBody>
      </p:sp>
      <p:pic>
        <p:nvPicPr>
          <p:cNvPr id="2" name="Graphique 1" descr="Blockchain">
            <a:extLst>
              <a:ext uri="{FF2B5EF4-FFF2-40B4-BE49-F238E27FC236}">
                <a16:creationId xmlns:a16="http://schemas.microsoft.com/office/drawing/2014/main" id="{A9D0000A-DA70-4C2D-A9F9-E8218345E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276" y="101111"/>
            <a:ext cx="1117456" cy="111745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2F46A9-EF40-4C0E-9FBB-687C8BD36E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5</a:t>
            </a:fld>
            <a:endParaRPr lang="fr-FR"/>
          </a:p>
        </p:txBody>
      </p:sp>
      <p:sp>
        <p:nvSpPr>
          <p:cNvPr id="5" name="Signe Plus 4">
            <a:extLst>
              <a:ext uri="{FF2B5EF4-FFF2-40B4-BE49-F238E27FC236}">
                <a16:creationId xmlns:a16="http://schemas.microsoft.com/office/drawing/2014/main" id="{81AADB66-F5F0-4FA7-B8E5-5B6AAAA799E4}"/>
              </a:ext>
            </a:extLst>
          </p:cNvPr>
          <p:cNvSpPr/>
          <p:nvPr/>
        </p:nvSpPr>
        <p:spPr>
          <a:xfrm>
            <a:off x="846334" y="3283590"/>
            <a:ext cx="1524000" cy="15512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igne Plus 5">
            <a:extLst>
              <a:ext uri="{FF2B5EF4-FFF2-40B4-BE49-F238E27FC236}">
                <a16:creationId xmlns:a16="http://schemas.microsoft.com/office/drawing/2014/main" id="{7DAE83EC-E167-4307-B20D-5B82F6D9CA13}"/>
              </a:ext>
            </a:extLst>
          </p:cNvPr>
          <p:cNvSpPr/>
          <p:nvPr/>
        </p:nvSpPr>
        <p:spPr>
          <a:xfrm>
            <a:off x="728523" y="3197865"/>
            <a:ext cx="1524000" cy="1551214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CBA9ED-AD3A-4D9D-9527-C50C891C4F91}"/>
              </a:ext>
            </a:extLst>
          </p:cNvPr>
          <p:cNvSpPr txBox="1"/>
          <p:nvPr/>
        </p:nvSpPr>
        <p:spPr>
          <a:xfrm>
            <a:off x="2488145" y="3026717"/>
            <a:ext cx="3762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>
                <a:latin typeface="Berlin Sans FB" panose="020E0602020502020306" pitchFamily="34" charset="0"/>
              </a:rPr>
              <a:t> Confiance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>
                <a:latin typeface="Berlin Sans FB" panose="020E0602020502020306" pitchFamily="34" charset="0"/>
              </a:rPr>
              <a:t> Transparence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>
                <a:latin typeface="Berlin Sans FB" panose="020E0602020502020306" pitchFamily="34" charset="0"/>
              </a:rPr>
              <a:t> Comptage facilité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>
                <a:latin typeface="Berlin Sans FB" panose="020E0602020502020306" pitchFamily="34" charset="0"/>
              </a:rPr>
              <a:t> Vote facilité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3200" dirty="0">
              <a:latin typeface="Berlin Sans FB" panose="020E0602020502020306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6A1B765-0C5B-44F0-AADC-067D4BAB1757}"/>
              </a:ext>
            </a:extLst>
          </p:cNvPr>
          <p:cNvCxnSpPr>
            <a:cxnSpLocks/>
          </p:cNvCxnSpPr>
          <p:nvPr/>
        </p:nvCxnSpPr>
        <p:spPr>
          <a:xfrm>
            <a:off x="6276975" y="2591336"/>
            <a:ext cx="0" cy="308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igne Moins 12">
            <a:extLst>
              <a:ext uri="{FF2B5EF4-FFF2-40B4-BE49-F238E27FC236}">
                <a16:creationId xmlns:a16="http://schemas.microsoft.com/office/drawing/2014/main" id="{D06D4FC2-67E5-4693-8762-7D8631BFF332}"/>
              </a:ext>
            </a:extLst>
          </p:cNvPr>
          <p:cNvSpPr/>
          <p:nvPr/>
        </p:nvSpPr>
        <p:spPr>
          <a:xfrm>
            <a:off x="6486142" y="2992397"/>
            <a:ext cx="1773041" cy="19621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igne Moins 14">
            <a:extLst>
              <a:ext uri="{FF2B5EF4-FFF2-40B4-BE49-F238E27FC236}">
                <a16:creationId xmlns:a16="http://schemas.microsoft.com/office/drawing/2014/main" id="{44A23869-257B-40F9-963C-D04DDCBBA4CB}"/>
              </a:ext>
            </a:extLst>
          </p:cNvPr>
          <p:cNvSpPr/>
          <p:nvPr/>
        </p:nvSpPr>
        <p:spPr>
          <a:xfrm>
            <a:off x="6368331" y="2881877"/>
            <a:ext cx="1773041" cy="196215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7CF8F8F-4891-45B3-92E0-00C0D4E5A51C}"/>
              </a:ext>
            </a:extLst>
          </p:cNvPr>
          <p:cNvSpPr txBox="1"/>
          <p:nvPr/>
        </p:nvSpPr>
        <p:spPr>
          <a:xfrm>
            <a:off x="8259183" y="3078122"/>
            <a:ext cx="37623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Berlin Sans FB" panose="020E0602020502020306" pitchFamily="34" charset="0"/>
              </a:rPr>
              <a:t>Energivore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Berlin Sans FB" panose="020E0602020502020306" pitchFamily="34" charset="0"/>
              </a:rPr>
              <a:t>Attaques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Berlin Sans FB" panose="020E0602020502020306" pitchFamily="34" charset="0"/>
              </a:rPr>
              <a:t>Espace de stockage</a:t>
            </a:r>
          </a:p>
        </p:txBody>
      </p:sp>
    </p:spTree>
    <p:extLst>
      <p:ext uri="{BB962C8B-B14F-4D97-AF65-F5344CB8AC3E}">
        <p14:creationId xmlns:p14="http://schemas.microsoft.com/office/powerpoint/2010/main" val="19314467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E7FF3B-7EB0-48BF-AB6F-93368A57825D}"/>
              </a:ext>
            </a:extLst>
          </p:cNvPr>
          <p:cNvSpPr/>
          <p:nvPr/>
        </p:nvSpPr>
        <p:spPr>
          <a:xfrm>
            <a:off x="0" y="0"/>
            <a:ext cx="12192000" cy="15512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86C4E695-09BB-4842-A176-45DF3B8B9C1F}"/>
              </a:ext>
            </a:extLst>
          </p:cNvPr>
          <p:cNvSpPr/>
          <p:nvPr/>
        </p:nvSpPr>
        <p:spPr>
          <a:xfrm rot="10800000">
            <a:off x="1651058" y="1543544"/>
            <a:ext cx="525265" cy="47965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1457"/>
            <a:endParaRPr lang="fr-FR" sz="1266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B9513A-BCEA-4BAD-8070-69E354D9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19" y="101111"/>
            <a:ext cx="9899505" cy="970450"/>
          </a:xfrm>
        </p:spPr>
        <p:txBody>
          <a:bodyPr/>
          <a:lstStyle/>
          <a:p>
            <a:r>
              <a:rPr lang="fr-FR" b="0" dirty="0">
                <a:latin typeface="Berlin Sans FB" panose="020E0602020502020306" pitchFamily="34" charset="0"/>
              </a:rPr>
              <a:t>NOTRE EQUIPE</a:t>
            </a:r>
          </a:p>
        </p:txBody>
      </p:sp>
      <p:pic>
        <p:nvPicPr>
          <p:cNvPr id="2" name="Graphique 1" descr="Groupe d’hommes">
            <a:extLst>
              <a:ext uri="{FF2B5EF4-FFF2-40B4-BE49-F238E27FC236}">
                <a16:creationId xmlns:a16="http://schemas.microsoft.com/office/drawing/2014/main" id="{89F636CC-83EC-4ADB-87F9-BC508346F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8975" y="101111"/>
            <a:ext cx="1183481" cy="118348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128B98-7A37-4A1C-AB9B-BF5ED0660B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6</a:t>
            </a:fld>
            <a:endParaRPr lang="fr-FR"/>
          </a:p>
        </p:txBody>
      </p:sp>
      <p:pic>
        <p:nvPicPr>
          <p:cNvPr id="4098" name="Picture 2" descr="Dassault Systèmes dépense presque 6 milliards dans un rachat et cela nous  concerne tous - Radio Classique">
            <a:extLst>
              <a:ext uri="{FF2B5EF4-FFF2-40B4-BE49-F238E27FC236}">
                <a16:creationId xmlns:a16="http://schemas.microsoft.com/office/drawing/2014/main" id="{F46F6B6D-E24C-4C86-B45F-7D377F55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22" b="89948" l="3988" r="94121">
                        <a14:foregroundMark x1="5061" y1="70496" x2="5061" y2="70496"/>
                        <a14:foregroundMark x1="3988" y1="74543" x2="3988" y2="74543"/>
                        <a14:foregroundMark x1="10992" y1="44648" x2="10992" y2="44648"/>
                        <a14:foregroundMark x1="17331" y1="31593" x2="17331" y2="31593"/>
                        <a14:foregroundMark x1="35020" y1="45170" x2="35020" y2="45170"/>
                        <a14:foregroundMark x1="45245" y1="43473" x2="45245" y2="43473"/>
                        <a14:foregroundMark x1="55215" y1="41384" x2="55215" y2="41384"/>
                        <a14:foregroundMark x1="61401" y1="39164" x2="61401" y2="39164"/>
                        <a14:foregroundMark x1="69785" y1="44386" x2="69785" y2="44386"/>
                        <a14:foregroundMark x1="77352" y1="44256" x2="77352" y2="44256"/>
                        <a14:foregroundMark x1="86963" y1="40601" x2="86963" y2="40601"/>
                        <a14:foregroundMark x1="94121" y1="40601" x2="94121" y2="40601"/>
                        <a14:foregroundMark x1="90644" y1="60313" x2="90644" y2="60313"/>
                        <a14:foregroundMark x1="82975" y1="63577" x2="82975" y2="63577"/>
                        <a14:foregroundMark x1="76431" y1="62924" x2="76431" y2="62924"/>
                        <a14:foregroundMark x1="65235" y1="62533" x2="65235" y2="62533"/>
                        <a14:foregroundMark x1="59509" y1="62924" x2="59509" y2="62924"/>
                        <a14:foregroundMark x1="52096" y1="63708" x2="52096" y2="63708"/>
                        <a14:foregroundMark x1="45706" y1="63577" x2="45706" y2="63577"/>
                        <a14:foregroundMark x1="36554" y1="64360" x2="36554" y2="64360"/>
                        <a14:foregroundMark x1="7669" y1="45561" x2="7669" y2="45561"/>
                        <a14:foregroundMark x1="14622" y1="11880" x2="14622" y2="1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46" y="2279650"/>
            <a:ext cx="3902205" cy="152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ten — Wikipédia">
            <a:extLst>
              <a:ext uri="{FF2B5EF4-FFF2-40B4-BE49-F238E27FC236}">
                <a16:creationId xmlns:a16="http://schemas.microsoft.com/office/drawing/2014/main" id="{6F689F69-54AA-40F6-8117-07C6CAB4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6" b="99899" l="1354" r="99831">
                        <a14:foregroundMark x1="5922" y1="80040" x2="1692" y2="19859"/>
                        <a14:foregroundMark x1="1692" y1="19859" x2="12860" y2="14516"/>
                        <a14:foregroundMark x1="12860" y1="14516" x2="45008" y2="12903"/>
                        <a14:foregroundMark x1="45008" y1="12903" x2="61591" y2="17540"/>
                        <a14:foregroundMark x1="61591" y1="17540" x2="67513" y2="21371"/>
                        <a14:foregroundMark x1="19289" y1="44456" x2="14044" y2="10383"/>
                        <a14:foregroundMark x1="14044" y1="10383" x2="16920" y2="3730"/>
                        <a14:foregroundMark x1="35364" y1="62802" x2="39763" y2="54839"/>
                        <a14:foregroundMark x1="39763" y1="54839" x2="71066" y2="41633"/>
                        <a14:foregroundMark x1="71066" y1="41633" x2="88494" y2="38810"/>
                        <a14:foregroundMark x1="88494" y1="38810" x2="99492" y2="46976"/>
                        <a14:foregroundMark x1="99492" y1="46976" x2="99492" y2="55040"/>
                        <a14:foregroundMark x1="99492" y1="55040" x2="96277" y2="62298"/>
                        <a14:foregroundMark x1="96277" y1="62298" x2="89509" y2="68044"/>
                        <a14:foregroundMark x1="89509" y1="68044" x2="68190" y2="69456"/>
                        <a14:foregroundMark x1="169" y1="88206" x2="64636" y2="84476"/>
                        <a14:foregroundMark x1="64636" y1="84476" x2="92217" y2="85887"/>
                        <a14:foregroundMark x1="92217" y1="85887" x2="99831" y2="72984"/>
                        <a14:foregroundMark x1="99831" y1="72984" x2="99662" y2="65121"/>
                        <a14:foregroundMark x1="99662" y1="65121" x2="88832" y2="51714"/>
                        <a14:foregroundMark x1="88832" y1="51714" x2="84095" y2="19960"/>
                        <a14:foregroundMark x1="84095" y1="19960" x2="89509" y2="13306"/>
                        <a14:foregroundMark x1="89509" y1="13306" x2="85618" y2="4234"/>
                        <a14:foregroundMark x1="85618" y1="4234" x2="71743" y2="101"/>
                        <a14:foregroundMark x1="71743" y1="101" x2="33503" y2="3125"/>
                        <a14:foregroundMark x1="33503" y1="3125" x2="17936" y2="1915"/>
                        <a14:foregroundMark x1="17936" y1="1915" x2="3215" y2="5040"/>
                        <a14:foregroundMark x1="3215" y1="5040" x2="6599" y2="13407"/>
                        <a14:foregroundMark x1="6599" y1="13407" x2="2369" y2="87903"/>
                        <a14:foregroundMark x1="73266" y1="26714" x2="55838" y2="28226"/>
                        <a14:foregroundMark x1="55838" y1="28226" x2="67343" y2="30847"/>
                        <a14:foregroundMark x1="67343" y1="30847" x2="70728" y2="15927"/>
                        <a14:foregroundMark x1="70728" y1="15927" x2="68359" y2="16431"/>
                        <a14:foregroundMark x1="52284" y1="29839" x2="72420" y2="40827"/>
                        <a14:foregroundMark x1="48562" y1="27923" x2="48562" y2="27923"/>
                        <a14:foregroundMark x1="54146" y1="25101" x2="54146" y2="25101"/>
                        <a14:foregroundMark x1="54146" y1="25101" x2="54146" y2="25101"/>
                        <a14:foregroundMark x1="54484" y1="25101" x2="60068" y2="24698"/>
                        <a14:foregroundMark x1="62437" y1="24597" x2="62437" y2="24597"/>
                        <a14:foregroundMark x1="63283" y1="24395" x2="66836" y2="24294"/>
                        <a14:foregroundMark x1="70051" y1="24294" x2="71404" y2="24698"/>
                        <a14:foregroundMark x1="71743" y1="25101" x2="71743" y2="26815"/>
                        <a14:foregroundMark x1="72420" y1="29435" x2="73773" y2="30948"/>
                        <a14:foregroundMark x1="73773" y1="31250" x2="73773" y2="31653"/>
                        <a14:foregroundMark x1="73773" y1="30948" x2="73942" y2="28629"/>
                        <a14:foregroundMark x1="73942" y1="28024" x2="75127" y2="25000"/>
                        <a14:foregroundMark x1="75635" y1="23790" x2="75635" y2="23790"/>
                        <a14:foregroundMark x1="75635" y1="23589" x2="75635" y2="23589"/>
                        <a14:foregroundMark x1="75635" y1="23589" x2="75635" y2="23589"/>
                        <a14:foregroundMark x1="75804" y1="21069" x2="75804" y2="21069"/>
                        <a14:foregroundMark x1="75804" y1="20968" x2="75804" y2="20968"/>
                        <a14:foregroundMark x1="75804" y1="20968" x2="75804" y2="20968"/>
                        <a14:foregroundMark x1="75804" y1="20867" x2="75804" y2="20161"/>
                        <a14:foregroundMark x1="45854" y1="25101" x2="45516" y2="26008"/>
                        <a14:foregroundMark x1="45516" y1="26008" x2="45516" y2="26008"/>
                        <a14:foregroundMark x1="45516" y1="26109" x2="45516" y2="26109"/>
                        <a14:foregroundMark x1="45516" y1="26411" x2="45516" y2="26411"/>
                        <a14:foregroundMark x1="45516" y1="26512" x2="45516" y2="26512"/>
                        <a14:foregroundMark x1="45516" y1="26714" x2="45516" y2="26714"/>
                        <a14:foregroundMark x1="45516" y1="27621" x2="45516" y2="27621"/>
                        <a14:foregroundMark x1="45516" y1="28024" x2="45854" y2="28931"/>
                        <a14:foregroundMark x1="45854" y1="29133" x2="45854" y2="29133"/>
                        <a14:foregroundMark x1="45854" y1="29335" x2="45854" y2="29335"/>
                        <a14:foregroundMark x1="45854" y1="29335" x2="45854" y2="29335"/>
                        <a14:foregroundMark x1="45854" y1="29335" x2="45854" y2="29335"/>
                        <a14:foregroundMark x1="57530" y1="66129" x2="57530" y2="66129"/>
                        <a14:foregroundMark x1="57530" y1="66129" x2="57530" y2="66129"/>
                        <a14:foregroundMark x1="57530" y1="66129" x2="57530" y2="65323"/>
                        <a14:foregroundMark x1="57530" y1="64315" x2="57530" y2="64315"/>
                        <a14:foregroundMark x1="59729" y1="61492" x2="60406" y2="60786"/>
                        <a14:foregroundMark x1="60406" y1="60685" x2="60406" y2="60685"/>
                        <a14:foregroundMark x1="60406" y1="60685" x2="60406" y2="60685"/>
                        <a14:foregroundMark x1="60406" y1="60685" x2="59052" y2="60585"/>
                        <a14:foregroundMark x1="57530" y1="60685" x2="55330" y2="61290"/>
                        <a14:foregroundMark x1="53299" y1="62399" x2="52792" y2="63609"/>
                        <a14:foregroundMark x1="52623" y1="64415" x2="52961" y2="65827"/>
                        <a14:foregroundMark x1="32487" y1="65323" x2="32487" y2="65323"/>
                        <a14:foregroundMark x1="56684" y1="68448" x2="56684" y2="68448"/>
                        <a14:foregroundMark x1="64467" y1="65524" x2="64467" y2="65524"/>
                        <a14:foregroundMark x1="64467" y1="65524" x2="64467" y2="65524"/>
                        <a14:foregroundMark x1="64467" y1="65524" x2="64467" y2="65524"/>
                        <a14:foregroundMark x1="69543" y1="66935" x2="69543" y2="66935"/>
                        <a14:foregroundMark x1="71912" y1="68750" x2="60237" y2="55645"/>
                        <a14:foregroundMark x1="60237" y1="55645" x2="46024" y2="67843"/>
                        <a14:foregroundMark x1="46024" y1="67843" x2="71404" y2="68750"/>
                        <a14:foregroundMark x1="3215" y1="47883" x2="2369" y2="71774"/>
                        <a14:foregroundMark x1="18951" y1="89012" x2="31472" y2="87298"/>
                        <a14:foregroundMark x1="31472" y1="87298" x2="56684" y2="87601"/>
                        <a14:foregroundMark x1="56684" y1="87601" x2="71235" y2="87198"/>
                        <a14:foregroundMark x1="71235" y1="87198" x2="83756" y2="88105"/>
                        <a14:foregroundMark x1="83756" y1="88105" x2="96447" y2="87198"/>
                        <a14:foregroundMark x1="96447" y1="87198" x2="98985" y2="77621"/>
                        <a14:foregroundMark x1="98985" y1="46976" x2="95431" y2="35181"/>
                        <a14:foregroundMark x1="95431" y1="35181" x2="97970" y2="7762"/>
                        <a14:foregroundMark x1="97970" y1="7762" x2="90017" y2="1815"/>
                        <a14:foregroundMark x1="90017" y1="1815" x2="13367" y2="907"/>
                        <a14:foregroundMark x1="13367" y1="907" x2="2200" y2="4637"/>
                        <a14:foregroundMark x1="2200" y1="4637" x2="4230" y2="12198"/>
                        <a14:foregroundMark x1="4230" y1="12198" x2="1692" y2="19456"/>
                        <a14:foregroundMark x1="98308" y1="22480" x2="99831" y2="32157"/>
                        <a14:foregroundMark x1="99831" y1="32157" x2="98308" y2="37399"/>
                        <a14:foregroundMark x1="97800" y1="8065" x2="94078" y2="1411"/>
                        <a14:foregroundMark x1="94078" y1="1411" x2="87310" y2="1210"/>
                        <a14:foregroundMark x1="3215" y1="5847" x2="11844" y2="706"/>
                        <a14:foregroundMark x1="11844" y1="706" x2="12860" y2="1210"/>
                        <a14:foregroundMark x1="1354" y1="2520" x2="1354" y2="2520"/>
                        <a14:foregroundMark x1="3384" y1="1008" x2="3384" y2="1008"/>
                        <a14:foregroundMark x1="71235" y1="18044" x2="46870" y2="23488"/>
                        <a14:foregroundMark x1="46870" y1="23488" x2="37394" y2="27923"/>
                        <a14:foregroundMark x1="37394" y1="27923" x2="46193" y2="32964"/>
                        <a14:foregroundMark x1="46193" y1="32964" x2="69036" y2="39718"/>
                        <a14:foregroundMark x1="69036" y1="39718" x2="76481" y2="25403"/>
                        <a14:foregroundMark x1="76481" y1="25403" x2="76988" y2="18347"/>
                        <a14:foregroundMark x1="76988" y1="18347" x2="70051" y2="18649"/>
                        <a14:foregroundMark x1="98477" y1="7762" x2="91371" y2="1915"/>
                        <a14:foregroundMark x1="91371" y1="1915" x2="91201" y2="1915"/>
                        <a14:foregroundMark x1="98308" y1="4536" x2="98308" y2="4536"/>
                        <a14:foregroundMark x1="98477" y1="6552" x2="91709" y2="1210"/>
                        <a14:foregroundMark x1="98308" y1="3226" x2="98308" y2="3226"/>
                        <a14:foregroundMark x1="5245" y1="97782" x2="5245" y2="97782"/>
                        <a14:foregroundMark x1="8637" y1="96195" x2="9983" y2="95464"/>
                        <a14:foregroundMark x1="6641" y1="97278" x2="7391" y2="96871"/>
                        <a14:foregroundMark x1="2369" y1="99597" x2="6641" y2="97278"/>
                        <a14:foregroundMark x1="12521" y1="98185" x2="12521" y2="98185"/>
                        <a14:foregroundMark x1="27580" y1="97077" x2="27580" y2="97077"/>
                        <a14:foregroundMark x1="28596" y1="94859" x2="28934" y2="98992"/>
                        <a14:foregroundMark x1="28257" y1="99597" x2="34179" y2="99899"/>
                        <a14:foregroundMark x1="15059" y1="99496" x2="15059" y2="99496"/>
                        <a14:foregroundMark x1="48900" y1="98286" x2="48731" y2="95565"/>
                        <a14:foregroundMark x1="45178" y1="95060" x2="53469" y2="95060"/>
                        <a14:foregroundMark x1="44162" y1="94859" x2="44162" y2="94859"/>
                        <a14:foregroundMark x1="67507" y1="97920" x2="67823" y2="97706"/>
                        <a14:foregroundMark x1="65482" y1="99294" x2="67017" y2="98253"/>
                        <a14:foregroundMark x1="65821" y1="95968" x2="65821" y2="95565"/>
                        <a14:foregroundMark x1="65821" y1="96342" x2="65821" y2="95968"/>
                        <a14:foregroundMark x1="65821" y1="97782" x2="65821" y2="97134"/>
                        <a14:foregroundMark x1="65821" y1="99294" x2="65821" y2="98085"/>
                        <a14:foregroundMark x1="72133" y1="94595" x2="72589" y2="94556"/>
                        <a14:foregroundMark x1="65482" y1="95161" x2="71203" y2="94674"/>
                        <a14:foregroundMark x1="66849" y1="99496" x2="72420" y2="99496"/>
                        <a14:foregroundMark x1="65821" y1="99496" x2="66667" y2="99496"/>
                        <a14:foregroundMark x1="71912" y1="96774" x2="71912" y2="96774"/>
                        <a14:foregroundMark x1="95686" y1="98979" x2="97462" y2="98891"/>
                        <a14:foregroundMark x1="97781" y1="97409" x2="98308" y2="94960"/>
                        <a14:foregroundMark x1="97462" y1="98891" x2="97755" y2="97530"/>
                        <a14:foregroundMark x1="88326" y1="99294" x2="88824" y2="99220"/>
                        <a14:foregroundMark x1="84941" y1="99798" x2="86969" y2="99496"/>
                        <a14:foregroundMark x1="84433" y1="97681" x2="84433" y2="97681"/>
                        <a14:foregroundMark x1="84602" y1="95262" x2="84602" y2="95262"/>
                        <a14:foregroundMark x1="84602" y1="95262" x2="84602" y2="95262"/>
                        <a14:foregroundMark x1="84602" y1="98690" x2="85448" y2="95060"/>
                        <a14:foregroundMark x1="65482" y1="96774" x2="72081" y2="96976"/>
                        <a14:foregroundMark x1="5753" y1="98286" x2="11506" y2="98085"/>
                        <a14:backgroundMark x1="89679" y1="98488" x2="89679" y2="98488"/>
                        <a14:backgroundMark x1="91371" y1="99496" x2="91371" y2="99496"/>
                        <a14:backgroundMark x1="90863" y1="99294" x2="90863" y2="99294"/>
                        <a14:backgroundMark x1="89171" y1="99294" x2="89171" y2="99294"/>
                        <a14:backgroundMark x1="88494" y1="99395" x2="88494" y2="99395"/>
                        <a14:backgroundMark x1="92217" y1="99194" x2="92217" y2="99194"/>
                        <a14:backgroundMark x1="93063" y1="98992" x2="93063" y2="98992"/>
                        <a14:backgroundMark x1="92386" y1="98690" x2="92386" y2="98690"/>
                        <a14:backgroundMark x1="94247" y1="99496" x2="92555" y2="98690"/>
                        <a14:backgroundMark x1="90694" y1="99194" x2="89171" y2="99194"/>
                        <a14:backgroundMark x1="91032" y1="99093" x2="92893" y2="99496"/>
                        <a14:backgroundMark x1="90863" y1="98891" x2="91709" y2="99093"/>
                        <a14:backgroundMark x1="88494" y1="99597" x2="90863" y2="99093"/>
                        <a14:backgroundMark x1="88663" y1="99496" x2="88663" y2="99093"/>
                        <a14:backgroundMark x1="89002" y1="99395" x2="89002" y2="99395"/>
                        <a14:backgroundMark x1="89171" y1="99093" x2="89171" y2="99093"/>
                        <a14:backgroundMark x1="88832" y1="99294" x2="88832" y2="99294"/>
                        <a14:backgroundMark x1="88325" y1="99194" x2="88325" y2="99194"/>
                        <a14:backgroundMark x1="94078" y1="99194" x2="94078" y2="99194"/>
                        <a14:backgroundMark x1="94416" y1="99194" x2="94416" y2="99194"/>
                        <a14:backgroundMark x1="93063" y1="98891" x2="95093" y2="99395"/>
                        <a14:backgroundMark x1="8799" y1="97177" x2="8799" y2="97177"/>
                        <a14:backgroundMark x1="8629" y1="96573" x2="8629" y2="96573"/>
                        <a14:backgroundMark x1="8629" y1="96169" x2="8629" y2="96169"/>
                        <a14:backgroundMark x1="8629" y1="96371" x2="8629" y2="96371"/>
                        <a14:backgroundMark x1="8968" y1="96371" x2="8968" y2="96371"/>
                        <a14:backgroundMark x1="8968" y1="96270" x2="8968" y2="96270"/>
                        <a14:backgroundMark x1="67682" y1="97782" x2="67682" y2="97782"/>
                        <a14:backgroundMark x1="67513" y1="98185" x2="67513" y2="98185"/>
                        <a14:backgroundMark x1="67513" y1="97984" x2="67513" y2="979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428" y="2283670"/>
            <a:ext cx="1653511" cy="27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ogo Indigo - Indigo">
            <a:extLst>
              <a:ext uri="{FF2B5EF4-FFF2-40B4-BE49-F238E27FC236}">
                <a16:creationId xmlns:a16="http://schemas.microsoft.com/office/drawing/2014/main" id="{4E03F1A2-DDCC-4117-92A7-77772236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0696" y1="44037" x2="10696" y2="44037"/>
                        <a14:foregroundMark x1="24823" y1="33486" x2="24823" y2="33486"/>
                        <a14:foregroundMark x1="53128" y1="46636" x2="53128" y2="46636"/>
                        <a14:foregroundMark x1="59586" y1="48624" x2="59586" y2="48624"/>
                        <a14:foregroundMark x1="79516" y1="33945" x2="79516" y2="33945"/>
                        <a14:foregroundMark x1="82492" y1="71560" x2="82492" y2="715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6" y="3580391"/>
            <a:ext cx="4451184" cy="146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ode de Conduite - Concepts clés | Air Liquide">
            <a:extLst>
              <a:ext uri="{FF2B5EF4-FFF2-40B4-BE49-F238E27FC236}">
                <a16:creationId xmlns:a16="http://schemas.microsoft.com/office/drawing/2014/main" id="{FDD2A454-778F-4E6E-88EE-F74A9F5CE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0640" y1="42846" x2="50640" y2="42846"/>
                        <a14:foregroundMark x1="35181" y1="40727" x2="35181" y2="40727"/>
                        <a14:foregroundMark x1="62047" y1="54656" x2="45629" y2="53444"/>
                        <a14:foregroundMark x1="45629" y1="53444" x2="40299" y2="46783"/>
                        <a14:foregroundMark x1="40299" y1="46783" x2="38806" y2="39894"/>
                        <a14:foregroundMark x1="38806" y1="39894" x2="51706" y2="34141"/>
                        <a14:foregroundMark x1="51706" y1="34141" x2="61834" y2="34822"/>
                        <a14:foregroundMark x1="61834" y1="34822" x2="63326" y2="41711"/>
                        <a14:foregroundMark x1="63326" y1="41711" x2="60874" y2="55337"/>
                        <a14:foregroundMark x1="44563" y1="52687" x2="37953" y2="46329"/>
                        <a14:foregroundMark x1="37953" y1="46329" x2="34328" y2="39516"/>
                        <a14:foregroundMark x1="34328" y1="39516" x2="41684" y2="34519"/>
                        <a14:foregroundMark x1="41684" y1="34519" x2="54691" y2="34519"/>
                        <a14:foregroundMark x1="17910" y1="70704" x2="17910" y2="70704"/>
                        <a14:foregroundMark x1="21215" y1="71007" x2="21215" y2="71007"/>
                        <a14:foregroundMark x1="22495" y1="71764" x2="22495" y2="71764"/>
                        <a14:foregroundMark x1="27186" y1="71385" x2="27186" y2="71385"/>
                        <a14:foregroundMark x1="27079" y1="69796" x2="27079" y2="69796"/>
                        <a14:foregroundMark x1="27292" y1="67903" x2="27292" y2="67903"/>
                        <a14:foregroundMark x1="31450" y1="72445" x2="31450" y2="72445"/>
                        <a14:foregroundMark x1="38166" y1="70855" x2="38166" y2="70855"/>
                        <a14:foregroundMark x1="43603" y1="70855" x2="43603" y2="70855"/>
                        <a14:foregroundMark x1="43390" y1="67752" x2="43390" y2="67752"/>
                        <a14:foregroundMark x1="47335" y1="70477" x2="47335" y2="70477"/>
                        <a14:foregroundMark x1="55330" y1="70780" x2="55330" y2="70780"/>
                        <a14:foregroundMark x1="64819" y1="70628" x2="64819" y2="70628"/>
                        <a14:foregroundMark x1="64606" y1="67676" x2="64606" y2="67676"/>
                        <a14:foregroundMark x1="68443" y1="69720" x2="68443" y2="69720"/>
                        <a14:foregroundMark x1="77825" y1="71007" x2="77825" y2="71007"/>
                        <a14:backgroundMark x1="79744" y1="70174" x2="79744" y2="70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87" y="1473025"/>
            <a:ext cx="3215428" cy="452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que 5" descr="Décollage">
            <a:extLst>
              <a:ext uri="{FF2B5EF4-FFF2-40B4-BE49-F238E27FC236}">
                <a16:creationId xmlns:a16="http://schemas.microsoft.com/office/drawing/2014/main" id="{362DED91-4505-492C-9B83-2A232B92E8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05325" y="5625050"/>
            <a:ext cx="985153" cy="985153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029A3E6-EB8B-48DB-A94C-437C53B7B9BE}"/>
              </a:ext>
            </a:extLst>
          </p:cNvPr>
          <p:cNvCxnSpPr>
            <a:cxnSpLocks/>
          </p:cNvCxnSpPr>
          <p:nvPr/>
        </p:nvCxnSpPr>
        <p:spPr>
          <a:xfrm>
            <a:off x="3305325" y="5507791"/>
            <a:ext cx="5581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 descr="Convertible">
            <a:extLst>
              <a:ext uri="{FF2B5EF4-FFF2-40B4-BE49-F238E27FC236}">
                <a16:creationId xmlns:a16="http://schemas.microsoft.com/office/drawing/2014/main" id="{D3FAC8CD-1698-4B16-8ED6-D904C666F9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8467" y="5623071"/>
            <a:ext cx="985153" cy="985153"/>
          </a:xfrm>
          <a:prstGeom prst="rect">
            <a:avLst/>
          </a:prstGeom>
        </p:spPr>
      </p:pic>
      <p:pic>
        <p:nvPicPr>
          <p:cNvPr id="13" name="Graphique 12" descr="Usine">
            <a:extLst>
              <a:ext uri="{FF2B5EF4-FFF2-40B4-BE49-F238E27FC236}">
                <a16:creationId xmlns:a16="http://schemas.microsoft.com/office/drawing/2014/main" id="{7ABF7C09-BD67-40DA-829C-4838C61B6B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96828" y="5623070"/>
            <a:ext cx="985153" cy="985153"/>
          </a:xfrm>
          <a:prstGeom prst="rect">
            <a:avLst/>
          </a:prstGeom>
        </p:spPr>
      </p:pic>
      <p:pic>
        <p:nvPicPr>
          <p:cNvPr id="16" name="Graphique 15" descr="Bécher">
            <a:extLst>
              <a:ext uri="{FF2B5EF4-FFF2-40B4-BE49-F238E27FC236}">
                <a16:creationId xmlns:a16="http://schemas.microsoft.com/office/drawing/2014/main" id="{6570C110-9500-499C-9097-71B709549C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77770" y="5561600"/>
            <a:ext cx="996262" cy="9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900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35AE76AC55D4FB7AF69AEBCA7A534" ma:contentTypeVersion="2" ma:contentTypeDescription="Crée un document." ma:contentTypeScope="" ma:versionID="76948b0c0cb9dc8c675cc593277c6aed">
  <xsd:schema xmlns:xsd="http://www.w3.org/2001/XMLSchema" xmlns:xs="http://www.w3.org/2001/XMLSchema" xmlns:p="http://schemas.microsoft.com/office/2006/metadata/properties" xmlns:ns2="a9fbca99-cd4a-49f9-bcc9-5a23435694e8" targetNamespace="http://schemas.microsoft.com/office/2006/metadata/properties" ma:root="true" ma:fieldsID="63173df55c521f1e436038016d886f2a" ns2:_="">
    <xsd:import namespace="a9fbca99-cd4a-49f9-bcc9-5a23435694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fbca99-cd4a-49f9-bcc9-5a2343569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3A5CCE-6FBD-49A0-9F6A-7D086D81FC5E}"/>
</file>

<file path=customXml/itemProps2.xml><?xml version="1.0" encoding="utf-8"?>
<ds:datastoreItem xmlns:ds="http://schemas.openxmlformats.org/officeDocument/2006/customXml" ds:itemID="{7B7DE745-6ED1-4032-967B-0D871743875E}"/>
</file>

<file path=customXml/itemProps3.xml><?xml version="1.0" encoding="utf-8"?>
<ds:datastoreItem xmlns:ds="http://schemas.openxmlformats.org/officeDocument/2006/customXml" ds:itemID="{A73D10F7-2D42-4500-9C58-9C91194B65AE}"/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303</TotalTime>
  <Words>99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Berlin Sans FB</vt:lpstr>
      <vt:lpstr>Calibri</vt:lpstr>
      <vt:lpstr>Century Gothic</vt:lpstr>
      <vt:lpstr>Times New Roman</vt:lpstr>
      <vt:lpstr>Wingdings</vt:lpstr>
      <vt:lpstr>Wingdings 2</vt:lpstr>
      <vt:lpstr>Concis</vt:lpstr>
      <vt:lpstr>1_Concis</vt:lpstr>
      <vt:lpstr>Présentation PowerPoint</vt:lpstr>
      <vt:lpstr>Présentation PowerPoint</vt:lpstr>
      <vt:lpstr>NOTRE SUJET</vt:lpstr>
      <vt:lpstr>FONCTIONNALITE PRINCIPALE </vt:lpstr>
      <vt:lpstr>USAGE DE LA BLOCKCHAIN</vt:lpstr>
      <vt:lpstr>NOTRE 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 Wigishoff</dc:creator>
  <cp:lastModifiedBy>Amaury Wigishoff</cp:lastModifiedBy>
  <cp:revision>17</cp:revision>
  <dcterms:created xsi:type="dcterms:W3CDTF">2020-09-22T17:47:47Z</dcterms:created>
  <dcterms:modified xsi:type="dcterms:W3CDTF">2020-09-23T14:11:01Z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0x0101007FB35AE76AC55D4FB7AF69AEBCA7A534</vt:lpwstr>
  </property>
</Properties>
</file>