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Zack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98cd1040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98cd1040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1abbde5c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1abbde5c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cee31c6fd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cee31c6fd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cee31c6f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cee31c6f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Zack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cee31c6f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cee31c6f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1abbde5c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1abbde5c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abbde5c8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1abbde5c8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9878b15b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9878b15b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cee31c6fd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cee31c6fd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cee31c6fd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cee31c6fd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cee31c6fd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cee31c6fd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99999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ReserveRec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Carrigan, Bryant Conquest, Philip Speegle, </a:t>
            </a:r>
            <a:r>
              <a:rPr lang="en"/>
              <a:t>Zack Withers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450" y="665700"/>
            <a:ext cx="2250926" cy="16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00" y="2088075"/>
            <a:ext cx="3080275" cy="22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4050" y="2323768"/>
            <a:ext cx="1736875" cy="19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3581" y="2156800"/>
            <a:ext cx="1641600" cy="21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0525" y="236500"/>
            <a:ext cx="2052125" cy="1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62" name="Google Shape;162;p2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Carrigan: rpcarrigan@crimson.ua.edu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Bryant Conquest: bmconquest@crimson.ua.edu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Philip Speegle: pspeegle@crimson.ua.edu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Zack Withers: wzwithers@crimson.ua.edu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075" y="0"/>
            <a:ext cx="2250926" cy="16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 What is ReserveRec?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Play any sport, any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Custom feed where you can join or create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Custom user profiles and display statistics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075" y="0"/>
            <a:ext cx="2250926" cy="168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137" y="1688200"/>
            <a:ext cx="1580800" cy="33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Sprint 2 Goals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71900" y="1919075"/>
            <a:ext cx="6721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Authenticate Users via Firebase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Link Authenticated Users to Firestore and Create Database                                                            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Validate User and Location Information                                   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Expand User Profiles                                                        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Expand Post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Add Dashboard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Create Unit Tests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075" y="0"/>
            <a:ext cx="2250926" cy="1688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5"/>
          <p:cNvCxnSpPr/>
          <p:nvPr/>
        </p:nvCxnSpPr>
        <p:spPr>
          <a:xfrm flipH="1" rot="10800000">
            <a:off x="688050" y="2282175"/>
            <a:ext cx="79860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/>
          <p:nvPr/>
        </p:nvCxnSpPr>
        <p:spPr>
          <a:xfrm flipH="1" rot="10800000">
            <a:off x="688050" y="2603675"/>
            <a:ext cx="79860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2916900" y="1919075"/>
            <a:ext cx="5903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hours ✓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hours ✓                                                                              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hours ✓                                         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hours ✓                                                              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hours ✓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hours ✓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hours ✓</a:t>
            </a:r>
            <a:endParaRPr/>
          </a:p>
        </p:txBody>
      </p:sp>
      <p:cxnSp>
        <p:nvCxnSpPr>
          <p:cNvPr id="88" name="Google Shape;88;p15"/>
          <p:cNvCxnSpPr/>
          <p:nvPr/>
        </p:nvCxnSpPr>
        <p:spPr>
          <a:xfrm flipH="1" rot="10800000">
            <a:off x="688050" y="2887550"/>
            <a:ext cx="79860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 flipH="1" rot="10800000">
            <a:off x="688050" y="3209050"/>
            <a:ext cx="79860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 flipH="1" rot="10800000">
            <a:off x="688050" y="3530550"/>
            <a:ext cx="79860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 flipH="1" rot="10800000">
            <a:off x="688050" y="3852050"/>
            <a:ext cx="79860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5"/>
          <p:cNvCxnSpPr/>
          <p:nvPr/>
        </p:nvCxnSpPr>
        <p:spPr>
          <a:xfrm flipH="1" rot="10800000">
            <a:off x="688050" y="4173550"/>
            <a:ext cx="79860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5"/>
          <p:cNvSpPr txBox="1"/>
          <p:nvPr/>
        </p:nvSpPr>
        <p:spPr>
          <a:xfrm>
            <a:off x="21150" y="4380525"/>
            <a:ext cx="91017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Roboto"/>
                <a:ea typeface="Roboto"/>
                <a:cs typeface="Roboto"/>
                <a:sym typeface="Roboto"/>
              </a:rPr>
              <a:t>Overarching Theme: Integration via Firestore and Add Functionality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Updates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647100" y="2059275"/>
            <a:ext cx="4404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Authenticate Users via Cloud Firestore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Real-time database updates, additions, retrievals, and deletions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Collections for valid users, posts, emails, and locations</a:t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075" y="0"/>
            <a:ext cx="2250926" cy="168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3800" y="2100313"/>
            <a:ext cx="3787801" cy="2628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647100" y="2059275"/>
            <a:ext cx="61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Requirements for username and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Email must be a valid university email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After sign-up, a user must verify their email with a link in order to 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“Forgot password”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All provided through firebase authentication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075" y="0"/>
            <a:ext cx="2250926" cy="168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7597" y="1756925"/>
            <a:ext cx="1546400" cy="331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 Updates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71900" y="1919075"/>
            <a:ext cx="5985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Sort posts in different ways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DateTime selector for new posts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Nicer 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Join events others created in real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Refresh functionality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3246" y="1698000"/>
            <a:ext cx="1615904" cy="338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3075" y="0"/>
            <a:ext cx="2250926" cy="168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4750" y="1698000"/>
            <a:ext cx="1711850" cy="338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075" y="0"/>
            <a:ext cx="2250926" cy="168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075" y="0"/>
            <a:ext cx="2250926" cy="168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8150" y="1747525"/>
            <a:ext cx="1713975" cy="331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608450" y="2051500"/>
            <a:ext cx="5985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Separate screen to display user information, change profile picture, and change username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Future Goals: Add “followers/following” to allow filtering of posts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Dart does not have a mature ecosystem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No unit tests with firebase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Lots hidden config things that you don't know until you come across them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Linter Options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Can't use async functionality in a .ForEach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need to be initialized but it gives no warning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075" y="0"/>
            <a:ext cx="2250926" cy="16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Create a Manager Profile to be able to create new school and manage posts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Follower Following for your friends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Better feedback from App (snackbar)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Chat for Each Item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Report Players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Statistics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075" y="0"/>
            <a:ext cx="2250926" cy="16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