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7CADB-CD45-CEB7-74F1-677239190DCC}" v="37" dt="2023-12-16T04:34:26.274"/>
    <p1510:client id="{6693B2AB-36A6-4670-AB7C-D3C7FE371201}" v="236" dt="2023-12-16T04:51:05.338"/>
    <p1510:client id="{F483E28D-2EA2-081E-5E89-7E34347E0235}" v="126" dt="2023-12-16T04:29:46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028CB-C303-4900-A629-62A336A396E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1840F3-7242-4E31-9238-C912F3CA86E2}">
      <dgm:prSet/>
      <dgm:spPr/>
      <dgm:t>
        <a:bodyPr/>
        <a:lstStyle/>
        <a:p>
          <a:r>
            <a:rPr lang="en-US"/>
            <a:t>The proposed auction website aims to provide users with a dynamic platform for buying and selling items through online auctions. </a:t>
          </a:r>
        </a:p>
      </dgm:t>
    </dgm:pt>
    <dgm:pt modelId="{F8A365C3-0207-4632-B180-B3FEBF2AC531}" type="parTrans" cxnId="{1B6D0387-D7F2-44C0-BA83-40E623D42B85}">
      <dgm:prSet/>
      <dgm:spPr/>
      <dgm:t>
        <a:bodyPr/>
        <a:lstStyle/>
        <a:p>
          <a:endParaRPr lang="en-US"/>
        </a:p>
      </dgm:t>
    </dgm:pt>
    <dgm:pt modelId="{671F6594-91BC-4BAD-95D5-B4CC74FB5DEC}" type="sibTrans" cxnId="{1B6D0387-D7F2-44C0-BA83-40E623D42B8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F69BD59-63CA-4F17-94FC-7D7B590AFA1F}">
      <dgm:prSet/>
      <dgm:spPr/>
      <dgm:t>
        <a:bodyPr/>
        <a:lstStyle/>
        <a:p>
          <a:r>
            <a:rPr lang="en-US"/>
            <a:t>Users can bid on items of interest, benefit from discounted prices, and engage in a seamless auction experience. </a:t>
          </a:r>
        </a:p>
      </dgm:t>
    </dgm:pt>
    <dgm:pt modelId="{79416DEC-45B9-4144-AE4D-CE6A6BF55810}" type="parTrans" cxnId="{49C6B701-5AE1-4C5E-A0C4-D8B80196D828}">
      <dgm:prSet/>
      <dgm:spPr/>
      <dgm:t>
        <a:bodyPr/>
        <a:lstStyle/>
        <a:p>
          <a:endParaRPr lang="en-US"/>
        </a:p>
      </dgm:t>
    </dgm:pt>
    <dgm:pt modelId="{B645AA93-9E4D-4729-B23E-69AC3FA2335F}" type="sibTrans" cxnId="{49C6B701-5AE1-4C5E-A0C4-D8B80196D82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8D3A562-F6B0-4246-86A5-63EE8F5402B3}">
      <dgm:prSet/>
      <dgm:spPr/>
      <dgm:t>
        <a:bodyPr/>
        <a:lstStyle/>
        <a:p>
          <a:r>
            <a:rPr lang="en-US"/>
            <a:t>The website differentiates itself by focusing solely on auctions, ensuring a user-friendly interface, and introducing innovative features to enhance the auction experience.</a:t>
          </a:r>
        </a:p>
      </dgm:t>
    </dgm:pt>
    <dgm:pt modelId="{4630F057-337D-421C-9E09-4765B08B4239}" type="parTrans" cxnId="{C97DA9D3-A553-44CA-8574-748B25D4978B}">
      <dgm:prSet/>
      <dgm:spPr/>
      <dgm:t>
        <a:bodyPr/>
        <a:lstStyle/>
        <a:p>
          <a:endParaRPr lang="en-US"/>
        </a:p>
      </dgm:t>
    </dgm:pt>
    <dgm:pt modelId="{677A89F8-1B77-4548-99BA-A724D77F7C92}" type="sibTrans" cxnId="{C97DA9D3-A553-44CA-8574-748B25D4978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82D99BB-41E5-44E8-A396-FEA85983A6AE}" type="pres">
      <dgm:prSet presAssocID="{BEE028CB-C303-4900-A629-62A336A396E5}" presName="Name0" presStyleCnt="0">
        <dgm:presLayoutVars>
          <dgm:animLvl val="lvl"/>
          <dgm:resizeHandles val="exact"/>
        </dgm:presLayoutVars>
      </dgm:prSet>
      <dgm:spPr/>
    </dgm:pt>
    <dgm:pt modelId="{E1100F6D-2264-4DF2-AA1B-F7467E348213}" type="pres">
      <dgm:prSet presAssocID="{2C1840F3-7242-4E31-9238-C912F3CA86E2}" presName="compositeNode" presStyleCnt="0">
        <dgm:presLayoutVars>
          <dgm:bulletEnabled val="1"/>
        </dgm:presLayoutVars>
      </dgm:prSet>
      <dgm:spPr/>
    </dgm:pt>
    <dgm:pt modelId="{C1B07084-343D-4D43-85A7-6A0CE4B04C13}" type="pres">
      <dgm:prSet presAssocID="{2C1840F3-7242-4E31-9238-C912F3CA86E2}" presName="bgRect" presStyleLbl="alignNode1" presStyleIdx="0" presStyleCnt="3"/>
      <dgm:spPr/>
    </dgm:pt>
    <dgm:pt modelId="{7980868C-60FB-4259-A51C-DDD1F7408A18}" type="pres">
      <dgm:prSet presAssocID="{671F6594-91BC-4BAD-95D5-B4CC74FB5DE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A19F8C9-A798-40B8-93B1-F3EF42B29384}" type="pres">
      <dgm:prSet presAssocID="{2C1840F3-7242-4E31-9238-C912F3CA86E2}" presName="nodeRect" presStyleLbl="alignNode1" presStyleIdx="0" presStyleCnt="3">
        <dgm:presLayoutVars>
          <dgm:bulletEnabled val="1"/>
        </dgm:presLayoutVars>
      </dgm:prSet>
      <dgm:spPr/>
    </dgm:pt>
    <dgm:pt modelId="{78060491-2674-4257-AE8A-D6DD8A908A2A}" type="pres">
      <dgm:prSet presAssocID="{671F6594-91BC-4BAD-95D5-B4CC74FB5DEC}" presName="sibTrans" presStyleCnt="0"/>
      <dgm:spPr/>
    </dgm:pt>
    <dgm:pt modelId="{72FB3BD7-8F14-4606-BFD7-E64336FCE986}" type="pres">
      <dgm:prSet presAssocID="{5F69BD59-63CA-4F17-94FC-7D7B590AFA1F}" presName="compositeNode" presStyleCnt="0">
        <dgm:presLayoutVars>
          <dgm:bulletEnabled val="1"/>
        </dgm:presLayoutVars>
      </dgm:prSet>
      <dgm:spPr/>
    </dgm:pt>
    <dgm:pt modelId="{F64086A8-3A31-4AD5-9F38-7292D26A3C03}" type="pres">
      <dgm:prSet presAssocID="{5F69BD59-63CA-4F17-94FC-7D7B590AFA1F}" presName="bgRect" presStyleLbl="alignNode1" presStyleIdx="1" presStyleCnt="3"/>
      <dgm:spPr/>
    </dgm:pt>
    <dgm:pt modelId="{6FF7B20A-08DC-45F2-9FDF-406E2EAFAEBB}" type="pres">
      <dgm:prSet presAssocID="{B645AA93-9E4D-4729-B23E-69AC3FA2335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2DB1FE6-1415-4A0E-B6FD-066916D3EFE6}" type="pres">
      <dgm:prSet presAssocID="{5F69BD59-63CA-4F17-94FC-7D7B590AFA1F}" presName="nodeRect" presStyleLbl="alignNode1" presStyleIdx="1" presStyleCnt="3">
        <dgm:presLayoutVars>
          <dgm:bulletEnabled val="1"/>
        </dgm:presLayoutVars>
      </dgm:prSet>
      <dgm:spPr/>
    </dgm:pt>
    <dgm:pt modelId="{09B14E51-CA36-48B9-8D3E-01782AD79FB6}" type="pres">
      <dgm:prSet presAssocID="{B645AA93-9E4D-4729-B23E-69AC3FA2335F}" presName="sibTrans" presStyleCnt="0"/>
      <dgm:spPr/>
    </dgm:pt>
    <dgm:pt modelId="{9B44AE0A-C24F-44E3-B1FE-C672DAFA4FDB}" type="pres">
      <dgm:prSet presAssocID="{98D3A562-F6B0-4246-86A5-63EE8F5402B3}" presName="compositeNode" presStyleCnt="0">
        <dgm:presLayoutVars>
          <dgm:bulletEnabled val="1"/>
        </dgm:presLayoutVars>
      </dgm:prSet>
      <dgm:spPr/>
    </dgm:pt>
    <dgm:pt modelId="{B3C96045-72C0-47F9-BB68-AB36E7AE5661}" type="pres">
      <dgm:prSet presAssocID="{98D3A562-F6B0-4246-86A5-63EE8F5402B3}" presName="bgRect" presStyleLbl="alignNode1" presStyleIdx="2" presStyleCnt="3"/>
      <dgm:spPr/>
    </dgm:pt>
    <dgm:pt modelId="{D0EB61B0-AA1A-463D-BCC8-5E29BB43FA59}" type="pres">
      <dgm:prSet presAssocID="{677A89F8-1B77-4548-99BA-A724D77F7C9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A3EFC92-06C7-40B1-8460-84B41BE47758}" type="pres">
      <dgm:prSet presAssocID="{98D3A562-F6B0-4246-86A5-63EE8F5402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9C6B701-5AE1-4C5E-A0C4-D8B80196D828}" srcId="{BEE028CB-C303-4900-A629-62A336A396E5}" destId="{5F69BD59-63CA-4F17-94FC-7D7B590AFA1F}" srcOrd="1" destOrd="0" parTransId="{79416DEC-45B9-4144-AE4D-CE6A6BF55810}" sibTransId="{B645AA93-9E4D-4729-B23E-69AC3FA2335F}"/>
    <dgm:cxn modelId="{DB787E30-D97E-4D54-896C-A103F469B4AB}" type="presOf" srcId="{5F69BD59-63CA-4F17-94FC-7D7B590AFA1F}" destId="{F64086A8-3A31-4AD5-9F38-7292D26A3C03}" srcOrd="0" destOrd="0" presId="urn:microsoft.com/office/officeart/2016/7/layout/LinearBlockProcessNumbered"/>
    <dgm:cxn modelId="{B7D3A660-4586-47E3-905D-C54B16A43061}" type="presOf" srcId="{98D3A562-F6B0-4246-86A5-63EE8F5402B3}" destId="{B3C96045-72C0-47F9-BB68-AB36E7AE5661}" srcOrd="0" destOrd="0" presId="urn:microsoft.com/office/officeart/2016/7/layout/LinearBlockProcessNumbered"/>
    <dgm:cxn modelId="{2065CC48-DCAA-4C33-9798-756F24728873}" type="presOf" srcId="{B645AA93-9E4D-4729-B23E-69AC3FA2335F}" destId="{6FF7B20A-08DC-45F2-9FDF-406E2EAFAEBB}" srcOrd="0" destOrd="0" presId="urn:microsoft.com/office/officeart/2016/7/layout/LinearBlockProcessNumbered"/>
    <dgm:cxn modelId="{1B6D0387-D7F2-44C0-BA83-40E623D42B85}" srcId="{BEE028CB-C303-4900-A629-62A336A396E5}" destId="{2C1840F3-7242-4E31-9238-C912F3CA86E2}" srcOrd="0" destOrd="0" parTransId="{F8A365C3-0207-4632-B180-B3FEBF2AC531}" sibTransId="{671F6594-91BC-4BAD-95D5-B4CC74FB5DEC}"/>
    <dgm:cxn modelId="{5D9C9EA4-C969-49B2-B239-4E6CFA929CF1}" type="presOf" srcId="{98D3A562-F6B0-4246-86A5-63EE8F5402B3}" destId="{3A3EFC92-06C7-40B1-8460-84B41BE47758}" srcOrd="1" destOrd="0" presId="urn:microsoft.com/office/officeart/2016/7/layout/LinearBlockProcessNumbered"/>
    <dgm:cxn modelId="{04CC08BA-84AC-48CC-A345-598F5F75E26E}" type="presOf" srcId="{2C1840F3-7242-4E31-9238-C912F3CA86E2}" destId="{9A19F8C9-A798-40B8-93B1-F3EF42B29384}" srcOrd="1" destOrd="0" presId="urn:microsoft.com/office/officeart/2016/7/layout/LinearBlockProcessNumbered"/>
    <dgm:cxn modelId="{C97DA9D3-A553-44CA-8574-748B25D4978B}" srcId="{BEE028CB-C303-4900-A629-62A336A396E5}" destId="{98D3A562-F6B0-4246-86A5-63EE8F5402B3}" srcOrd="2" destOrd="0" parTransId="{4630F057-337D-421C-9E09-4765B08B4239}" sibTransId="{677A89F8-1B77-4548-99BA-A724D77F7C92}"/>
    <dgm:cxn modelId="{59728DE1-51F1-4E6E-880C-AE6651310544}" type="presOf" srcId="{671F6594-91BC-4BAD-95D5-B4CC74FB5DEC}" destId="{7980868C-60FB-4259-A51C-DDD1F7408A18}" srcOrd="0" destOrd="0" presId="urn:microsoft.com/office/officeart/2016/7/layout/LinearBlockProcessNumbered"/>
    <dgm:cxn modelId="{1BC76DE8-1B3C-4832-AEFB-BFE8B54973CA}" type="presOf" srcId="{BEE028CB-C303-4900-A629-62A336A396E5}" destId="{382D99BB-41E5-44E8-A396-FEA85983A6AE}" srcOrd="0" destOrd="0" presId="urn:microsoft.com/office/officeart/2016/7/layout/LinearBlockProcessNumbered"/>
    <dgm:cxn modelId="{F1E913F3-2225-4B0E-93E0-C5ED01AF4F00}" type="presOf" srcId="{2C1840F3-7242-4E31-9238-C912F3CA86E2}" destId="{C1B07084-343D-4D43-85A7-6A0CE4B04C13}" srcOrd="0" destOrd="0" presId="urn:microsoft.com/office/officeart/2016/7/layout/LinearBlockProcessNumbered"/>
    <dgm:cxn modelId="{5B76FBF4-71F6-44DB-96B3-FF41B5EF2EA0}" type="presOf" srcId="{5F69BD59-63CA-4F17-94FC-7D7B590AFA1F}" destId="{32DB1FE6-1415-4A0E-B6FD-066916D3EFE6}" srcOrd="1" destOrd="0" presId="urn:microsoft.com/office/officeart/2016/7/layout/LinearBlockProcessNumbered"/>
    <dgm:cxn modelId="{814B87F7-236A-49D1-82B8-68925F6C888A}" type="presOf" srcId="{677A89F8-1B77-4548-99BA-A724D77F7C92}" destId="{D0EB61B0-AA1A-463D-BCC8-5E29BB43FA59}" srcOrd="0" destOrd="0" presId="urn:microsoft.com/office/officeart/2016/7/layout/LinearBlockProcessNumbered"/>
    <dgm:cxn modelId="{409E8960-1A9D-4C18-94F1-1CB5C5C500D0}" type="presParOf" srcId="{382D99BB-41E5-44E8-A396-FEA85983A6AE}" destId="{E1100F6D-2264-4DF2-AA1B-F7467E348213}" srcOrd="0" destOrd="0" presId="urn:microsoft.com/office/officeart/2016/7/layout/LinearBlockProcessNumbered"/>
    <dgm:cxn modelId="{EFBE6159-78FE-4F41-8DF8-E08763CE6382}" type="presParOf" srcId="{E1100F6D-2264-4DF2-AA1B-F7467E348213}" destId="{C1B07084-343D-4D43-85A7-6A0CE4B04C13}" srcOrd="0" destOrd="0" presId="urn:microsoft.com/office/officeart/2016/7/layout/LinearBlockProcessNumbered"/>
    <dgm:cxn modelId="{F8226432-D938-4A40-8665-A6589603D935}" type="presParOf" srcId="{E1100F6D-2264-4DF2-AA1B-F7467E348213}" destId="{7980868C-60FB-4259-A51C-DDD1F7408A18}" srcOrd="1" destOrd="0" presId="urn:microsoft.com/office/officeart/2016/7/layout/LinearBlockProcessNumbered"/>
    <dgm:cxn modelId="{85FF8B6C-6B25-4168-BCC5-982AE75267C8}" type="presParOf" srcId="{E1100F6D-2264-4DF2-AA1B-F7467E348213}" destId="{9A19F8C9-A798-40B8-93B1-F3EF42B29384}" srcOrd="2" destOrd="0" presId="urn:microsoft.com/office/officeart/2016/7/layout/LinearBlockProcessNumbered"/>
    <dgm:cxn modelId="{AEE83735-AA3E-41E4-B142-652D497AE072}" type="presParOf" srcId="{382D99BB-41E5-44E8-A396-FEA85983A6AE}" destId="{78060491-2674-4257-AE8A-D6DD8A908A2A}" srcOrd="1" destOrd="0" presId="urn:microsoft.com/office/officeart/2016/7/layout/LinearBlockProcessNumbered"/>
    <dgm:cxn modelId="{3E005266-9454-40C2-BBBE-611C96F3CA02}" type="presParOf" srcId="{382D99BB-41E5-44E8-A396-FEA85983A6AE}" destId="{72FB3BD7-8F14-4606-BFD7-E64336FCE986}" srcOrd="2" destOrd="0" presId="urn:microsoft.com/office/officeart/2016/7/layout/LinearBlockProcessNumbered"/>
    <dgm:cxn modelId="{F5E43813-C290-4667-981D-262190137BCA}" type="presParOf" srcId="{72FB3BD7-8F14-4606-BFD7-E64336FCE986}" destId="{F64086A8-3A31-4AD5-9F38-7292D26A3C03}" srcOrd="0" destOrd="0" presId="urn:microsoft.com/office/officeart/2016/7/layout/LinearBlockProcessNumbered"/>
    <dgm:cxn modelId="{342BBC49-B3F2-48BF-927D-9E8A674650A5}" type="presParOf" srcId="{72FB3BD7-8F14-4606-BFD7-E64336FCE986}" destId="{6FF7B20A-08DC-45F2-9FDF-406E2EAFAEBB}" srcOrd="1" destOrd="0" presId="urn:microsoft.com/office/officeart/2016/7/layout/LinearBlockProcessNumbered"/>
    <dgm:cxn modelId="{3AC9377E-52DB-4C29-907E-EC1D02F061F9}" type="presParOf" srcId="{72FB3BD7-8F14-4606-BFD7-E64336FCE986}" destId="{32DB1FE6-1415-4A0E-B6FD-066916D3EFE6}" srcOrd="2" destOrd="0" presId="urn:microsoft.com/office/officeart/2016/7/layout/LinearBlockProcessNumbered"/>
    <dgm:cxn modelId="{CBFF1BB9-D29C-4F4F-8818-8DB2B21047C7}" type="presParOf" srcId="{382D99BB-41E5-44E8-A396-FEA85983A6AE}" destId="{09B14E51-CA36-48B9-8D3E-01782AD79FB6}" srcOrd="3" destOrd="0" presId="urn:microsoft.com/office/officeart/2016/7/layout/LinearBlockProcessNumbered"/>
    <dgm:cxn modelId="{0C968F1F-0ED6-4F2D-9AB6-F0E179631BC2}" type="presParOf" srcId="{382D99BB-41E5-44E8-A396-FEA85983A6AE}" destId="{9B44AE0A-C24F-44E3-B1FE-C672DAFA4FDB}" srcOrd="4" destOrd="0" presId="urn:microsoft.com/office/officeart/2016/7/layout/LinearBlockProcessNumbered"/>
    <dgm:cxn modelId="{565AA5B5-9ED7-4B6F-8B27-1BD25F0690E7}" type="presParOf" srcId="{9B44AE0A-C24F-44E3-B1FE-C672DAFA4FDB}" destId="{B3C96045-72C0-47F9-BB68-AB36E7AE5661}" srcOrd="0" destOrd="0" presId="urn:microsoft.com/office/officeart/2016/7/layout/LinearBlockProcessNumbered"/>
    <dgm:cxn modelId="{0735B250-89FA-405D-9B21-A3F2A682F2E8}" type="presParOf" srcId="{9B44AE0A-C24F-44E3-B1FE-C672DAFA4FDB}" destId="{D0EB61B0-AA1A-463D-BCC8-5E29BB43FA59}" srcOrd="1" destOrd="0" presId="urn:microsoft.com/office/officeart/2016/7/layout/LinearBlockProcessNumbered"/>
    <dgm:cxn modelId="{72DA9F23-7B39-4477-B6D0-BB8ECFB3B8C4}" type="presParOf" srcId="{9B44AE0A-C24F-44E3-B1FE-C672DAFA4FDB}" destId="{3A3EFC92-06C7-40B1-8460-84B41BE4775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07084-343D-4D43-85A7-6A0CE4B04C13}">
      <dsp:nvSpPr>
        <dsp:cNvPr id="0" name=""/>
        <dsp:cNvSpPr/>
      </dsp:nvSpPr>
      <dsp:spPr>
        <a:xfrm>
          <a:off x="810" y="0"/>
          <a:ext cx="3283803" cy="3209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proposed auction website aims to provide users with a dynamic platform for buying and selling items through online auctions. </a:t>
          </a:r>
        </a:p>
      </dsp:txBody>
      <dsp:txXfrm>
        <a:off x="810" y="1283960"/>
        <a:ext cx="3283803" cy="1925941"/>
      </dsp:txXfrm>
    </dsp:sp>
    <dsp:sp modelId="{7980868C-60FB-4259-A51C-DDD1F7408A18}">
      <dsp:nvSpPr>
        <dsp:cNvPr id="0" name=""/>
        <dsp:cNvSpPr/>
      </dsp:nvSpPr>
      <dsp:spPr>
        <a:xfrm>
          <a:off x="810" y="0"/>
          <a:ext cx="3283803" cy="1283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10" y="0"/>
        <a:ext cx="3283803" cy="1283960"/>
      </dsp:txXfrm>
    </dsp:sp>
    <dsp:sp modelId="{F64086A8-3A31-4AD5-9F38-7292D26A3C03}">
      <dsp:nvSpPr>
        <dsp:cNvPr id="0" name=""/>
        <dsp:cNvSpPr/>
      </dsp:nvSpPr>
      <dsp:spPr>
        <a:xfrm>
          <a:off x="3547318" y="0"/>
          <a:ext cx="3283803" cy="320990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can bid on items of interest, benefit from discounted prices, and engage in a seamless auction experience. </a:t>
          </a:r>
        </a:p>
      </dsp:txBody>
      <dsp:txXfrm>
        <a:off x="3547318" y="1283960"/>
        <a:ext cx="3283803" cy="1925941"/>
      </dsp:txXfrm>
    </dsp:sp>
    <dsp:sp modelId="{6FF7B20A-08DC-45F2-9FDF-406E2EAFAEBB}">
      <dsp:nvSpPr>
        <dsp:cNvPr id="0" name=""/>
        <dsp:cNvSpPr/>
      </dsp:nvSpPr>
      <dsp:spPr>
        <a:xfrm>
          <a:off x="3547318" y="0"/>
          <a:ext cx="3283803" cy="1283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47318" y="0"/>
        <a:ext cx="3283803" cy="1283960"/>
      </dsp:txXfrm>
    </dsp:sp>
    <dsp:sp modelId="{B3C96045-72C0-47F9-BB68-AB36E7AE5661}">
      <dsp:nvSpPr>
        <dsp:cNvPr id="0" name=""/>
        <dsp:cNvSpPr/>
      </dsp:nvSpPr>
      <dsp:spPr>
        <a:xfrm>
          <a:off x="7093825" y="0"/>
          <a:ext cx="3283803" cy="320990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website differentiates itself by focusing solely on auctions, ensuring a user-friendly interface, and introducing innovative features to enhance the auction experience.</a:t>
          </a:r>
        </a:p>
      </dsp:txBody>
      <dsp:txXfrm>
        <a:off x="7093825" y="1283960"/>
        <a:ext cx="3283803" cy="1925941"/>
      </dsp:txXfrm>
    </dsp:sp>
    <dsp:sp modelId="{D0EB61B0-AA1A-463D-BCC8-5E29BB43FA59}">
      <dsp:nvSpPr>
        <dsp:cNvPr id="0" name=""/>
        <dsp:cNvSpPr/>
      </dsp:nvSpPr>
      <dsp:spPr>
        <a:xfrm>
          <a:off x="7093825" y="0"/>
          <a:ext cx="3283803" cy="1283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93825" y="0"/>
        <a:ext cx="3283803" cy="128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352" y="2631537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ea typeface="Calibri Light"/>
                <a:cs typeface="Calibri Light"/>
              </a:rPr>
              <a:t>ASE-230 Final</a:t>
            </a:r>
            <a:br>
              <a:rPr lang="en-US" sz="5400">
                <a:ea typeface="Calibri Light"/>
                <a:cs typeface="Calibri Light"/>
              </a:rPr>
            </a:b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351" y="2632119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ea typeface="Calibri"/>
                <a:cs typeface="Calibri"/>
              </a:rPr>
              <a:t>Group Members: Brandon Cooper, Logan Poe, Ben Acuff, Ben Molloy</a:t>
            </a:r>
            <a:endParaRPr lang="en-US" sz="2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owl in a circle with black text&#10;&#10;Description automatically generated">
            <a:extLst>
              <a:ext uri="{FF2B5EF4-FFF2-40B4-BE49-F238E27FC236}">
                <a16:creationId xmlns:a16="http://schemas.microsoft.com/office/drawing/2014/main" id="{686673CA-2FAD-BFAF-BCB6-5C096737C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8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CD32F-59DB-0911-0AD3-8F5BE27B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About Bidorama</a:t>
            </a:r>
            <a:endParaRPr lang="en-US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5553A-0162-0A1D-08AD-988A65069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33320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4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41FE-045F-895B-5254-7F9C589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1869-5EDE-6276-EEDD-C231FE3B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Updated ER Diagram</a:t>
            </a:r>
            <a:endParaRPr lang="en-US" dirty="0"/>
          </a:p>
        </p:txBody>
      </p:sp>
      <p:pic>
        <p:nvPicPr>
          <p:cNvPr id="4" name="Picture 3" descr="A diagram of a website&#10;&#10;Description automatically generated">
            <a:extLst>
              <a:ext uri="{FF2B5EF4-FFF2-40B4-BE49-F238E27FC236}">
                <a16:creationId xmlns:a16="http://schemas.microsoft.com/office/drawing/2014/main" id="{D0493C94-17EA-D689-687E-C0569816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836" y="172806"/>
            <a:ext cx="6435300" cy="66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419E2-87B3-67BA-EB97-C1246EC2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Contributions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2330-56D9-361B-B83A-B0BCE2B2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Calibri"/>
                <a:cs typeface="Calibri"/>
              </a:rPr>
              <a:t>Brandon Cooper: Landing class instance, various DB queries, use sessions, member and admin areas</a:t>
            </a:r>
          </a:p>
          <a:p>
            <a:r>
              <a:rPr lang="en-US" sz="2400" dirty="0">
                <a:ea typeface="Calibri"/>
                <a:cs typeface="Calibri"/>
              </a:rPr>
              <a:t>Logan Poe: Database queries for contact and FAQ, updated ER</a:t>
            </a:r>
          </a:p>
          <a:p>
            <a:r>
              <a:rPr lang="en-US" sz="2400" dirty="0">
                <a:ea typeface="Calibri"/>
                <a:cs typeface="Calibri"/>
              </a:rPr>
              <a:t>Ben Acuff: Auctions page and detail page, DB queries for auctions</a:t>
            </a:r>
          </a:p>
          <a:p>
            <a:r>
              <a:rPr lang="en-US" sz="2400" dirty="0">
                <a:ea typeface="Calibri"/>
                <a:cs typeface="Calibri"/>
              </a:rPr>
              <a:t>Ben Molloy: Login Queries, Sign Up Queries, Co-op Coding with others, UI elements, PPT Creation</a:t>
            </a:r>
          </a:p>
        </p:txBody>
      </p:sp>
    </p:spTree>
    <p:extLst>
      <p:ext uri="{BB962C8B-B14F-4D97-AF65-F5344CB8AC3E}">
        <p14:creationId xmlns:p14="http://schemas.microsoft.com/office/powerpoint/2010/main" val="18931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ASE-230 Final </vt:lpstr>
      <vt:lpstr>About Bidorama</vt:lpstr>
      <vt:lpstr>ER Diagram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58</cp:revision>
  <dcterms:created xsi:type="dcterms:W3CDTF">2023-12-16T00:40:33Z</dcterms:created>
  <dcterms:modified xsi:type="dcterms:W3CDTF">2023-12-16T04:51:12Z</dcterms:modified>
</cp:coreProperties>
</file>