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1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DC268-857D-4159-BA52-3C8524CAA46E}" v="1085" dt="2023-10-12T20:52:01.469"/>
    <p1510:client id="{984A958C-B055-C489-AF01-FD1F5C1DA17C}" v="209" dt="2023-10-14T14:49:46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84BCDF-4C9E-055B-4739-0E68C6D21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352" b="46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BDDA9-DA04-42C2-5C3A-9D31F99494A8}"/>
              </a:ext>
            </a:extLst>
          </p:cNvPr>
          <p:cNvSpPr txBox="1"/>
          <p:nvPr/>
        </p:nvSpPr>
        <p:spPr>
          <a:xfrm>
            <a:off x="1161435" y="92177"/>
            <a:ext cx="60468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cs typeface="Calibri"/>
              </a:rPr>
              <a:t>New Gamer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CC164-1AD8-9075-98F1-8C032F2E26B3}"/>
              </a:ext>
            </a:extLst>
          </p:cNvPr>
          <p:cNvSpPr txBox="1"/>
          <p:nvPr/>
        </p:nvSpPr>
        <p:spPr>
          <a:xfrm>
            <a:off x="6384823" y="1038533"/>
            <a:ext cx="383457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                        Pains:</a:t>
            </a:r>
          </a:p>
          <a:p>
            <a:r>
              <a:rPr lang="en-US" sz="2400" dirty="0">
                <a:cs typeface="Calibri"/>
              </a:rPr>
              <a:t>             Little experience, </a:t>
            </a:r>
          </a:p>
          <a:p>
            <a:r>
              <a:rPr lang="en-US" sz="2400" dirty="0">
                <a:cs typeface="Calibri"/>
              </a:rPr>
              <a:t>       Little to not skill,</a:t>
            </a:r>
          </a:p>
          <a:p>
            <a:r>
              <a:rPr lang="en-US" sz="2400" dirty="0">
                <a:cs typeface="Calibri"/>
              </a:rPr>
              <a:t>    Doesn't know controls</a:t>
            </a:r>
          </a:p>
          <a:p>
            <a:endParaRPr lang="en-US" sz="24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30B26-65D2-7C67-80A4-8491CF93D05D}"/>
              </a:ext>
            </a:extLst>
          </p:cNvPr>
          <p:cNvSpPr txBox="1"/>
          <p:nvPr/>
        </p:nvSpPr>
        <p:spPr>
          <a:xfrm>
            <a:off x="9297628" y="2968112"/>
            <a:ext cx="206477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Process: Fighting games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DC70E-0C9C-48B8-8429-4A1E19A0D2CD}"/>
              </a:ext>
            </a:extLst>
          </p:cNvPr>
          <p:cNvSpPr txBox="1"/>
          <p:nvPr/>
        </p:nvSpPr>
        <p:spPr>
          <a:xfrm>
            <a:off x="6433983" y="3594919"/>
            <a:ext cx="372396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cs typeface="Calibri"/>
              </a:rPr>
              <a:t>Gains:</a:t>
            </a:r>
            <a:endParaRPr lang="en-US" dirty="0">
              <a:cs typeface="Calibri"/>
            </a:endParaRPr>
          </a:p>
          <a:p>
            <a:r>
              <a:rPr lang="en-US" sz="2400" dirty="0">
                <a:cs typeface="Calibri"/>
              </a:rPr>
              <a:t> Ability to learn controls,</a:t>
            </a:r>
          </a:p>
          <a:p>
            <a:r>
              <a:rPr lang="en-US" sz="2400" dirty="0">
                <a:cs typeface="Calibri"/>
              </a:rPr>
              <a:t>   A place to find guidance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48E214-9A25-DACA-5F66-BD6DD3F0D8E8}"/>
              </a:ext>
            </a:extLst>
          </p:cNvPr>
          <p:cNvSpPr txBox="1"/>
          <p:nvPr/>
        </p:nvSpPr>
        <p:spPr>
          <a:xfrm>
            <a:off x="1210597" y="2906660"/>
            <a:ext cx="16223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Product:</a:t>
            </a:r>
          </a:p>
          <a:p>
            <a:r>
              <a:rPr lang="en-US" sz="2400" dirty="0">
                <a:cs typeface="Calibri"/>
              </a:rPr>
              <a:t>The Game Site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6B97A1-54B7-F50F-DEBB-FBF80BC72D72}"/>
              </a:ext>
            </a:extLst>
          </p:cNvPr>
          <p:cNvSpPr txBox="1"/>
          <p:nvPr/>
        </p:nvSpPr>
        <p:spPr>
          <a:xfrm>
            <a:off x="2820629" y="1222886"/>
            <a:ext cx="298654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Pain relievers:</a:t>
            </a:r>
          </a:p>
          <a:p>
            <a:r>
              <a:rPr lang="en-US" sz="2400" dirty="0">
                <a:cs typeface="Calibri"/>
              </a:rPr>
              <a:t>Provides controls for a variety of fighting        games and platforms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614B99-5A62-AB4E-615A-85FE902154B8}"/>
              </a:ext>
            </a:extLst>
          </p:cNvPr>
          <p:cNvSpPr txBox="1"/>
          <p:nvPr/>
        </p:nvSpPr>
        <p:spPr>
          <a:xfrm>
            <a:off x="3170903" y="3705531"/>
            <a:ext cx="247035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Gain creators:</a:t>
            </a:r>
            <a:endParaRPr lang="en-US" dirty="0">
              <a:cs typeface="Calibri"/>
            </a:endParaRPr>
          </a:p>
          <a:p>
            <a:r>
              <a:rPr lang="en-US" sz="2400" dirty="0">
                <a:cs typeface="Calibri"/>
              </a:rPr>
              <a:t>A place to find controls</a:t>
            </a:r>
          </a:p>
        </p:txBody>
      </p:sp>
    </p:spTree>
    <p:extLst>
      <p:ext uri="{BB962C8B-B14F-4D97-AF65-F5344CB8AC3E}">
        <p14:creationId xmlns:p14="http://schemas.microsoft.com/office/powerpoint/2010/main" val="404094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84BCDF-4C9E-055B-4739-0E68C6D21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352" b="46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BDDA9-DA04-42C2-5C3A-9D31F99494A8}"/>
              </a:ext>
            </a:extLst>
          </p:cNvPr>
          <p:cNvSpPr txBox="1"/>
          <p:nvPr/>
        </p:nvSpPr>
        <p:spPr>
          <a:xfrm>
            <a:off x="1161435" y="92177"/>
            <a:ext cx="60468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cs typeface="Calibri"/>
              </a:rPr>
              <a:t>Causal Gamer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CC164-1AD8-9075-98F1-8C032F2E26B3}"/>
              </a:ext>
            </a:extLst>
          </p:cNvPr>
          <p:cNvSpPr txBox="1"/>
          <p:nvPr/>
        </p:nvSpPr>
        <p:spPr>
          <a:xfrm>
            <a:off x="6667500" y="1075404"/>
            <a:ext cx="383457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                        Pains:</a:t>
            </a:r>
          </a:p>
          <a:p>
            <a:r>
              <a:rPr lang="en-US" sz="2400" dirty="0">
                <a:cs typeface="Calibri"/>
              </a:rPr>
              <a:t>             Plays casually but          wishes to improve,</a:t>
            </a:r>
          </a:p>
          <a:p>
            <a:r>
              <a:rPr lang="en-US" sz="2400" dirty="0">
                <a:cs typeface="Calibri"/>
              </a:rPr>
              <a:t>Struggles against </a:t>
            </a:r>
          </a:p>
          <a:p>
            <a:r>
              <a:rPr lang="en-US" sz="2400" dirty="0">
                <a:cs typeface="Calibri"/>
              </a:rPr>
              <a:t>Experienced </a:t>
            </a:r>
          </a:p>
          <a:p>
            <a:r>
              <a:rPr lang="en-US" sz="2400" dirty="0">
                <a:cs typeface="Calibri"/>
              </a:rPr>
              <a:t>opponents</a:t>
            </a:r>
          </a:p>
          <a:p>
            <a:endParaRPr lang="en-US" sz="24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30B26-65D2-7C67-80A4-8491CF93D05D}"/>
              </a:ext>
            </a:extLst>
          </p:cNvPr>
          <p:cNvSpPr txBox="1"/>
          <p:nvPr/>
        </p:nvSpPr>
        <p:spPr>
          <a:xfrm>
            <a:off x="9297628" y="2968112"/>
            <a:ext cx="206477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Process: Fighting games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DC70E-0C9C-48B8-8429-4A1E19A0D2CD}"/>
              </a:ext>
            </a:extLst>
          </p:cNvPr>
          <p:cNvSpPr txBox="1"/>
          <p:nvPr/>
        </p:nvSpPr>
        <p:spPr>
          <a:xfrm>
            <a:off x="6433983" y="3594919"/>
            <a:ext cx="372396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cs typeface="Calibri"/>
              </a:rPr>
              <a:t>Gains:</a:t>
            </a:r>
            <a:endParaRPr lang="en-US" dirty="0">
              <a:cs typeface="Calibri"/>
            </a:endParaRPr>
          </a:p>
          <a:p>
            <a:r>
              <a:rPr lang="en-US" sz="2400" dirty="0">
                <a:cs typeface="Calibri"/>
              </a:rPr>
              <a:t> Ability to learn better      combos, a place to learn</a:t>
            </a:r>
          </a:p>
          <a:p>
            <a:r>
              <a:rPr lang="en-US" sz="2400" dirty="0">
                <a:cs typeface="Calibri"/>
              </a:rPr>
              <a:t>  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48E214-9A25-DACA-5F66-BD6DD3F0D8E8}"/>
              </a:ext>
            </a:extLst>
          </p:cNvPr>
          <p:cNvSpPr txBox="1"/>
          <p:nvPr/>
        </p:nvSpPr>
        <p:spPr>
          <a:xfrm>
            <a:off x="1210597" y="2906660"/>
            <a:ext cx="16223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Product:</a:t>
            </a:r>
          </a:p>
          <a:p>
            <a:r>
              <a:rPr lang="en-US" sz="2400" dirty="0">
                <a:cs typeface="Calibri"/>
              </a:rPr>
              <a:t>The Game Site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6B97A1-54B7-F50F-DEBB-FBF80BC72D72}"/>
              </a:ext>
            </a:extLst>
          </p:cNvPr>
          <p:cNvSpPr txBox="1"/>
          <p:nvPr/>
        </p:nvSpPr>
        <p:spPr>
          <a:xfrm>
            <a:off x="2820629" y="1222886"/>
            <a:ext cx="298654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Pain relievers:</a:t>
            </a:r>
          </a:p>
          <a:p>
            <a:r>
              <a:rPr lang="en-US" sz="2400" dirty="0">
                <a:cs typeface="Calibri"/>
              </a:rPr>
              <a:t>Provides advanced combos for a variety of fighting games and     platforms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614B99-5A62-AB4E-615A-85FE902154B8}"/>
              </a:ext>
            </a:extLst>
          </p:cNvPr>
          <p:cNvSpPr txBox="1"/>
          <p:nvPr/>
        </p:nvSpPr>
        <p:spPr>
          <a:xfrm>
            <a:off x="3170903" y="3705531"/>
            <a:ext cx="247035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Gain creators:</a:t>
            </a:r>
            <a:endParaRPr lang="en-US" dirty="0">
              <a:cs typeface="Calibri"/>
            </a:endParaRPr>
          </a:p>
          <a:p>
            <a:r>
              <a:rPr lang="en-US" sz="2400" dirty="0">
                <a:cs typeface="Calibri"/>
              </a:rPr>
              <a:t>A place to find advanced combos</a:t>
            </a:r>
          </a:p>
        </p:txBody>
      </p:sp>
    </p:spTree>
    <p:extLst>
      <p:ext uri="{BB962C8B-B14F-4D97-AF65-F5344CB8AC3E}">
        <p14:creationId xmlns:p14="http://schemas.microsoft.com/office/powerpoint/2010/main" val="286274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84BCDF-4C9E-055B-4739-0E68C6D21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352" b="46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BDDA9-DA04-42C2-5C3A-9D31F99494A8}"/>
              </a:ext>
            </a:extLst>
          </p:cNvPr>
          <p:cNvSpPr txBox="1"/>
          <p:nvPr/>
        </p:nvSpPr>
        <p:spPr>
          <a:xfrm>
            <a:off x="1161435" y="92177"/>
            <a:ext cx="60468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cs typeface="Calibri"/>
              </a:rPr>
              <a:t>Pro Gamer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CC164-1AD8-9075-98F1-8C032F2E26B3}"/>
              </a:ext>
            </a:extLst>
          </p:cNvPr>
          <p:cNvSpPr txBox="1"/>
          <p:nvPr/>
        </p:nvSpPr>
        <p:spPr>
          <a:xfrm>
            <a:off x="6667500" y="1075404"/>
            <a:ext cx="383457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                        Pains:</a:t>
            </a:r>
          </a:p>
          <a:p>
            <a:r>
              <a:rPr lang="en-US" sz="2400" dirty="0">
                <a:cs typeface="Calibri"/>
              </a:rPr>
              <a:t>             Wants to improve,</a:t>
            </a:r>
          </a:p>
          <a:p>
            <a:r>
              <a:rPr lang="en-US" sz="2400" dirty="0">
                <a:cs typeface="Calibri"/>
              </a:rPr>
              <a:t>    Can't share experiences       well</a:t>
            </a:r>
          </a:p>
          <a:p>
            <a:endParaRPr lang="en-US" sz="24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30B26-65D2-7C67-80A4-8491CF93D05D}"/>
              </a:ext>
            </a:extLst>
          </p:cNvPr>
          <p:cNvSpPr txBox="1"/>
          <p:nvPr/>
        </p:nvSpPr>
        <p:spPr>
          <a:xfrm>
            <a:off x="9297628" y="2968112"/>
            <a:ext cx="206477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Process: Fighting games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DC70E-0C9C-48B8-8429-4A1E19A0D2CD}"/>
              </a:ext>
            </a:extLst>
          </p:cNvPr>
          <p:cNvSpPr txBox="1"/>
          <p:nvPr/>
        </p:nvSpPr>
        <p:spPr>
          <a:xfrm>
            <a:off x="6433983" y="3594919"/>
            <a:ext cx="372396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cs typeface="Calibri"/>
              </a:rPr>
              <a:t>Gains:</a:t>
            </a:r>
            <a:endParaRPr lang="en-US" dirty="0">
              <a:cs typeface="Calibri"/>
            </a:endParaRPr>
          </a:p>
          <a:p>
            <a:r>
              <a:rPr lang="en-US" sz="2400" dirty="0">
                <a:cs typeface="Calibri"/>
              </a:rPr>
              <a:t> Ability to share their      experience and possibly            learn from other pros</a:t>
            </a:r>
          </a:p>
          <a:p>
            <a:r>
              <a:rPr lang="en-US" sz="2400" dirty="0">
                <a:cs typeface="Calibri"/>
              </a:rPr>
              <a:t>  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48E214-9A25-DACA-5F66-BD6DD3F0D8E8}"/>
              </a:ext>
            </a:extLst>
          </p:cNvPr>
          <p:cNvSpPr txBox="1"/>
          <p:nvPr/>
        </p:nvSpPr>
        <p:spPr>
          <a:xfrm>
            <a:off x="1210597" y="2906660"/>
            <a:ext cx="16223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Product:</a:t>
            </a:r>
          </a:p>
          <a:p>
            <a:r>
              <a:rPr lang="en-US" sz="2400" dirty="0">
                <a:cs typeface="Calibri"/>
              </a:rPr>
              <a:t>The Game Site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6B97A1-54B7-F50F-DEBB-FBF80BC72D72}"/>
              </a:ext>
            </a:extLst>
          </p:cNvPr>
          <p:cNvSpPr txBox="1"/>
          <p:nvPr/>
        </p:nvSpPr>
        <p:spPr>
          <a:xfrm>
            <a:off x="2820629" y="1222886"/>
            <a:ext cx="298654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Pain relievers:</a:t>
            </a:r>
          </a:p>
          <a:p>
            <a:r>
              <a:rPr lang="en-US" sz="2400" dirty="0">
                <a:cs typeface="Calibri"/>
              </a:rPr>
              <a:t>Provides the avenues to share their experience with new to pro gamers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614B99-5A62-AB4E-615A-85FE902154B8}"/>
              </a:ext>
            </a:extLst>
          </p:cNvPr>
          <p:cNvSpPr txBox="1"/>
          <p:nvPr/>
        </p:nvSpPr>
        <p:spPr>
          <a:xfrm>
            <a:off x="3170903" y="3705531"/>
            <a:ext cx="247035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Gain creators:</a:t>
            </a:r>
            <a:endParaRPr lang="en-US" dirty="0">
              <a:cs typeface="Calibri"/>
            </a:endParaRPr>
          </a:p>
          <a:p>
            <a:r>
              <a:rPr lang="en-US" sz="2400" dirty="0">
                <a:cs typeface="Calibri"/>
              </a:rPr>
              <a:t>Ability to collaborate</a:t>
            </a:r>
          </a:p>
        </p:txBody>
      </p:sp>
    </p:spTree>
    <p:extLst>
      <p:ext uri="{BB962C8B-B14F-4D97-AF65-F5344CB8AC3E}">
        <p14:creationId xmlns:p14="http://schemas.microsoft.com/office/powerpoint/2010/main" val="216062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4CF8-591A-5F38-6B93-CCD8A5F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 Business Model Canvas – New Gamer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456B-69FA-9B4C-4F8D-1EC02C118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cs typeface="Calibri"/>
              </a:rPr>
              <a:t>Key partners: Pro gamers</a:t>
            </a:r>
          </a:p>
          <a:p>
            <a:r>
              <a:rPr lang="en-US" sz="1800" dirty="0">
                <a:cs typeface="Calibri"/>
              </a:rPr>
              <a:t>Key activities: Interest in fighting games</a:t>
            </a:r>
          </a:p>
          <a:p>
            <a:r>
              <a:rPr lang="en-US" sz="1800" dirty="0">
                <a:cs typeface="Calibri"/>
              </a:rPr>
              <a:t>Key resources: control guides for fighting games</a:t>
            </a:r>
          </a:p>
          <a:p>
            <a:r>
              <a:rPr lang="en-US" sz="1800" dirty="0">
                <a:cs typeface="Calibri"/>
              </a:rPr>
              <a:t>Value proposition: a one stop site for fighting games guides</a:t>
            </a:r>
          </a:p>
          <a:p>
            <a:r>
              <a:rPr lang="en-US" sz="1800" dirty="0">
                <a:cs typeface="Calibri"/>
              </a:rPr>
              <a:t>Customer relationships: Pro gamers creating accessible sites</a:t>
            </a:r>
          </a:p>
          <a:p>
            <a:r>
              <a:rPr lang="en-US" sz="1800" dirty="0">
                <a:cs typeface="Calibri"/>
              </a:rPr>
              <a:t>Customer segments: Attempts to serve, new, casual, and pro gamers</a:t>
            </a:r>
          </a:p>
          <a:p>
            <a:r>
              <a:rPr lang="en-US" sz="1800" dirty="0">
                <a:cs typeface="Calibri"/>
              </a:rPr>
              <a:t>Channels: User-driven content</a:t>
            </a:r>
          </a:p>
          <a:p>
            <a:r>
              <a:rPr lang="en-US" sz="1800" dirty="0">
                <a:cs typeface="Calibri"/>
              </a:rPr>
              <a:t>Cost structure: Value-driven</a:t>
            </a:r>
          </a:p>
          <a:p>
            <a:r>
              <a:rPr lang="en-US" sz="1800" dirty="0">
                <a:cs typeface="Calibri"/>
              </a:rPr>
              <a:t>Revenue streams: Advertising</a:t>
            </a:r>
          </a:p>
          <a:p>
            <a:endParaRPr lang="en-US" sz="1800" dirty="0">
              <a:cs typeface="Calibri"/>
            </a:endParaRPr>
          </a:p>
          <a:p>
            <a:pPr marL="800100" lvl="1" indent="-342900"/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129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4CF8-591A-5F38-6B93-CCD8A5F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 Business Model Canvas – Casual Gamer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456B-69FA-9B4C-4F8D-1EC02C118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cs typeface="Calibri"/>
              </a:rPr>
              <a:t>Key partners: Pro gamers</a:t>
            </a:r>
          </a:p>
          <a:p>
            <a:r>
              <a:rPr lang="en-US" sz="1800" dirty="0">
                <a:cs typeface="Calibri"/>
              </a:rPr>
              <a:t>Key activities: Interest in improving at fighting games</a:t>
            </a:r>
          </a:p>
          <a:p>
            <a:r>
              <a:rPr lang="en-US" sz="1800" dirty="0">
                <a:cs typeface="Calibri"/>
              </a:rPr>
              <a:t>Key resources: control guides for fighting games</a:t>
            </a:r>
          </a:p>
          <a:p>
            <a:r>
              <a:rPr lang="en-US" sz="1800" dirty="0">
                <a:cs typeface="Calibri"/>
              </a:rPr>
              <a:t>Value proposition: a one stop site for fighting games guides</a:t>
            </a:r>
          </a:p>
          <a:p>
            <a:r>
              <a:rPr lang="en-US" sz="1800" dirty="0">
                <a:cs typeface="Calibri"/>
              </a:rPr>
              <a:t>Customer relationships: Pro gamers creating accessible sites</a:t>
            </a:r>
          </a:p>
          <a:p>
            <a:r>
              <a:rPr lang="en-US" sz="1800" dirty="0">
                <a:cs typeface="Calibri"/>
              </a:rPr>
              <a:t>Customer segments: Attempts to serve, new, casual, and pro gamers</a:t>
            </a:r>
          </a:p>
          <a:p>
            <a:r>
              <a:rPr lang="en-US" sz="1800" dirty="0">
                <a:cs typeface="Calibri"/>
              </a:rPr>
              <a:t>Channels: User-driven content</a:t>
            </a:r>
          </a:p>
          <a:p>
            <a:r>
              <a:rPr lang="en-US" sz="1800" dirty="0">
                <a:cs typeface="Calibri"/>
              </a:rPr>
              <a:t>Cost structure: Value-driven</a:t>
            </a:r>
          </a:p>
          <a:p>
            <a:r>
              <a:rPr lang="en-US" sz="1800" dirty="0">
                <a:cs typeface="Calibri"/>
              </a:rPr>
              <a:t>Revenue streams: Advertising</a:t>
            </a:r>
          </a:p>
          <a:p>
            <a:endParaRPr lang="en-US" sz="1800" dirty="0">
              <a:cs typeface="Calibri"/>
            </a:endParaRPr>
          </a:p>
          <a:p>
            <a:pPr marL="800100" lvl="1" indent="-342900"/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55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4CF8-591A-5F38-6B93-CCD8A5F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 Business Model Canvas – Pro Gamer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456B-69FA-9B4C-4F8D-1EC02C118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cs typeface="Calibri"/>
              </a:rPr>
              <a:t>Key partners: Pro gamers</a:t>
            </a:r>
          </a:p>
          <a:p>
            <a:r>
              <a:rPr lang="en-US" sz="1800" dirty="0">
                <a:cs typeface="Calibri"/>
              </a:rPr>
              <a:t>Key activities: Interest in sharing experience of fighting games</a:t>
            </a:r>
          </a:p>
          <a:p>
            <a:r>
              <a:rPr lang="en-US" sz="1800" dirty="0">
                <a:cs typeface="Calibri"/>
              </a:rPr>
              <a:t>Key resources: control guides for fighting games</a:t>
            </a:r>
          </a:p>
          <a:p>
            <a:r>
              <a:rPr lang="en-US" sz="1800" dirty="0">
                <a:cs typeface="Calibri"/>
              </a:rPr>
              <a:t>Value proposition: a one stop site for fighting games guides</a:t>
            </a:r>
          </a:p>
          <a:p>
            <a:r>
              <a:rPr lang="en-US" sz="1800" dirty="0">
                <a:cs typeface="Calibri"/>
              </a:rPr>
              <a:t>Customer relationships: Pro gamers crating accessible sites</a:t>
            </a:r>
          </a:p>
          <a:p>
            <a:r>
              <a:rPr lang="en-US" sz="1800" dirty="0">
                <a:cs typeface="Calibri"/>
              </a:rPr>
              <a:t>Customer segments: Attempts to serve, new, casual, and pro gamers</a:t>
            </a:r>
          </a:p>
          <a:p>
            <a:r>
              <a:rPr lang="en-US" sz="1800" dirty="0">
                <a:cs typeface="Calibri"/>
              </a:rPr>
              <a:t>Channels: User-driven content</a:t>
            </a:r>
          </a:p>
          <a:p>
            <a:r>
              <a:rPr lang="en-US" sz="1800" dirty="0">
                <a:cs typeface="Calibri"/>
              </a:rPr>
              <a:t>Cost structure: Value-driven</a:t>
            </a:r>
          </a:p>
          <a:p>
            <a:r>
              <a:rPr lang="en-US" sz="1800" dirty="0">
                <a:cs typeface="Calibri"/>
              </a:rPr>
              <a:t>Revenue streams: Advertising</a:t>
            </a:r>
          </a:p>
          <a:p>
            <a:endParaRPr lang="en-US" sz="1800" dirty="0">
              <a:cs typeface="Calibri"/>
            </a:endParaRPr>
          </a:p>
          <a:p>
            <a:pPr marL="800100" lvl="1" indent="-342900"/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965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The Business Model Canvas – New Gamer</vt:lpstr>
      <vt:lpstr>The Business Model Canvas – Casual Gamer</vt:lpstr>
      <vt:lpstr>The Business Model Canvas – Pro Gamer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224</cp:revision>
  <dcterms:created xsi:type="dcterms:W3CDTF">2023-10-12T20:18:47Z</dcterms:created>
  <dcterms:modified xsi:type="dcterms:W3CDTF">2023-10-14T14:49:47Z</dcterms:modified>
</cp:coreProperties>
</file>