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SemiBold"/>
      <p:regular r:id="rId12"/>
      <p:bold r:id="rId13"/>
      <p:italic r:id="rId14"/>
      <p:boldItalic r:id="rId15"/>
    </p:embeddedFon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SemiBold-bold.fntdata"/><Relationship Id="rId12" Type="http://schemas.openxmlformats.org/officeDocument/2006/relationships/font" Target="fonts/Nunito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SemiBold-boldItalic.fntdata"/><Relationship Id="rId14" Type="http://schemas.openxmlformats.org/officeDocument/2006/relationships/font" Target="fonts/NunitoSemiBold-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ceca2598b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ceca2598b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ceca2598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ceca2598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ceca2598b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ceca2598b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ceca2598b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ceca2598b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ceca2598b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ceca2598b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01933"/>
            <a:ext cx="5361300" cy="14481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b="1" lang="es-419">
                <a:solidFill>
                  <a:schemeClr val="accent4"/>
                </a:solidFill>
              </a:rPr>
              <a:t>Estad</a:t>
            </a:r>
            <a:r>
              <a:rPr b="1" lang="es-419">
                <a:solidFill>
                  <a:schemeClr val="accent4"/>
                </a:solidFill>
              </a:rPr>
              <a:t>ísticas Del Futbol</a:t>
            </a:r>
            <a:endParaRPr b="1">
              <a:solidFill>
                <a:schemeClr val="accent4"/>
              </a:solidFill>
            </a:endParaRPr>
          </a:p>
        </p:txBody>
      </p:sp>
      <p:sp>
        <p:nvSpPr>
          <p:cNvPr id="129" name="Google Shape;129;p13"/>
          <p:cNvSpPr txBox="1"/>
          <p:nvPr>
            <p:ph idx="1" type="subTitle"/>
          </p:nvPr>
        </p:nvSpPr>
        <p:spPr>
          <a:xfrm>
            <a:off x="1858700" y="29341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solidFill>
                  <a:schemeClr val="dk2"/>
                </a:solidFill>
                <a:latin typeface="Nunito SemiBold"/>
                <a:ea typeface="Nunito SemiBold"/>
                <a:cs typeface="Nunito SemiBold"/>
                <a:sym typeface="Nunito SemiBold"/>
              </a:rPr>
              <a:t>Tarea M32 - Bryan Alberto Coronado Garc</a:t>
            </a:r>
            <a:r>
              <a:rPr lang="es-419">
                <a:solidFill>
                  <a:schemeClr val="dk2"/>
                </a:solidFill>
                <a:latin typeface="Nunito SemiBold"/>
                <a:ea typeface="Nunito SemiBold"/>
                <a:cs typeface="Nunito SemiBold"/>
                <a:sym typeface="Nunito SemiBold"/>
              </a:rPr>
              <a:t>ía</a:t>
            </a:r>
            <a:endParaRPr>
              <a:solidFill>
                <a:schemeClr val="dk2"/>
              </a:solidFill>
              <a:latin typeface="Nunito SemiBold"/>
              <a:ea typeface="Nunito SemiBold"/>
              <a:cs typeface="Nunito SemiBold"/>
              <a:sym typeface="Nunito SemiBold"/>
            </a:endParaRPr>
          </a:p>
        </p:txBody>
      </p:sp>
      <p:pic>
        <p:nvPicPr>
          <p:cNvPr id="130" name="Google Shape;130;p13"/>
          <p:cNvPicPr preferRelativeResize="0"/>
          <p:nvPr/>
        </p:nvPicPr>
        <p:blipFill>
          <a:blip r:embed="rId3">
            <a:alphaModFix/>
          </a:blip>
          <a:stretch>
            <a:fillRect/>
          </a:stretch>
        </p:blipFill>
        <p:spPr>
          <a:xfrm>
            <a:off x="6980500" y="3024208"/>
            <a:ext cx="1619201" cy="16192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Elemento 1: Correlaci</a:t>
            </a:r>
            <a:r>
              <a:rPr lang="es-419"/>
              <a:t>ón </a:t>
            </a:r>
            <a:r>
              <a:rPr lang="es-419"/>
              <a:t>General</a:t>
            </a:r>
            <a:endParaRPr/>
          </a:p>
        </p:txBody>
      </p:sp>
      <p:sp>
        <p:nvSpPr>
          <p:cNvPr id="136" name="Google Shape;136;p14"/>
          <p:cNvSpPr txBox="1"/>
          <p:nvPr>
            <p:ph idx="1" type="body"/>
          </p:nvPr>
        </p:nvSpPr>
        <p:spPr>
          <a:xfrm>
            <a:off x="819150" y="1990725"/>
            <a:ext cx="3753000" cy="2465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Podrá notar un dato curioso con el gráfico, que </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existe una relación casi perfecta entre el valor </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del jugar y la </a:t>
            </a:r>
            <a:r>
              <a:rPr lang="es-419">
                <a:latin typeface="Nunito"/>
                <a:ea typeface="Nunito"/>
                <a:cs typeface="Nunito"/>
                <a:sym typeface="Nunito"/>
              </a:rPr>
              <a:t>cláusula</a:t>
            </a:r>
            <a:r>
              <a:rPr lang="es-419">
                <a:latin typeface="Nunito"/>
                <a:ea typeface="Nunito"/>
                <a:cs typeface="Nunito"/>
                <a:sym typeface="Nunito"/>
              </a:rPr>
              <a:t> de liberación de su</a:t>
            </a:r>
            <a:endParaRPr>
              <a:latin typeface="Nunito"/>
              <a:ea typeface="Nunito"/>
              <a:cs typeface="Nunito"/>
              <a:sym typeface="Nunito"/>
            </a:endParaRPr>
          </a:p>
          <a:p>
            <a:pPr indent="0" lvl="0" marL="0" rtl="0" algn="l">
              <a:spcBef>
                <a:spcPts val="1200"/>
              </a:spcBef>
              <a:spcAft>
                <a:spcPts val="1200"/>
              </a:spcAft>
              <a:buNone/>
            </a:pPr>
            <a:r>
              <a:rPr lang="es-419">
                <a:latin typeface="Nunito"/>
                <a:ea typeface="Nunito"/>
                <a:cs typeface="Nunito"/>
                <a:sym typeface="Nunito"/>
              </a:rPr>
              <a:t>equipo actual.</a:t>
            </a:r>
            <a:endParaRPr>
              <a:latin typeface="Nunito"/>
              <a:ea typeface="Nunito"/>
              <a:cs typeface="Nunito"/>
              <a:sym typeface="Nunito"/>
            </a:endParaRPr>
          </a:p>
        </p:txBody>
      </p:sp>
      <p:pic>
        <p:nvPicPr>
          <p:cNvPr id="137" name="Google Shape;137;p14"/>
          <p:cNvPicPr preferRelativeResize="0"/>
          <p:nvPr/>
        </p:nvPicPr>
        <p:blipFill>
          <a:blip r:embed="rId3">
            <a:alphaModFix/>
          </a:blip>
          <a:stretch>
            <a:fillRect/>
          </a:stretch>
        </p:blipFill>
        <p:spPr>
          <a:xfrm>
            <a:off x="4747800" y="1910038"/>
            <a:ext cx="3653125" cy="260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Elemento 2: ¿Cuál es la relación entre la edad y el overall de los jugadores?</a:t>
            </a:r>
            <a:endParaRPr/>
          </a:p>
        </p:txBody>
      </p:sp>
      <p:sp>
        <p:nvSpPr>
          <p:cNvPr id="143" name="Google Shape;143;p15"/>
          <p:cNvSpPr txBox="1"/>
          <p:nvPr>
            <p:ph idx="1" type="body"/>
          </p:nvPr>
        </p:nvSpPr>
        <p:spPr>
          <a:xfrm>
            <a:off x="819150" y="1990725"/>
            <a:ext cx="3753000" cy="2448000"/>
          </a:xfrm>
          <a:prstGeom prst="rect">
            <a:avLst/>
          </a:prstGeom>
          <a:solidFill>
            <a:schemeClr val="dk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Existe una correlación casi moderada entre la edad</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y la habilidad calificada del jugador, por lo cual</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podemos afirmar que la edad puede llegar a afectar </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el rendimiento del jugador en al menos un 50% de </a:t>
            </a:r>
            <a:endParaRPr>
              <a:latin typeface="Nunito"/>
              <a:ea typeface="Nunito"/>
              <a:cs typeface="Nunito"/>
              <a:sym typeface="Nunito"/>
            </a:endParaRPr>
          </a:p>
          <a:p>
            <a:pPr indent="0" lvl="0" marL="0" rtl="0" algn="l">
              <a:spcBef>
                <a:spcPts val="1200"/>
              </a:spcBef>
              <a:spcAft>
                <a:spcPts val="0"/>
              </a:spcAft>
              <a:buNone/>
            </a:pPr>
            <a:r>
              <a:rPr lang="es-419">
                <a:latin typeface="Nunito"/>
                <a:ea typeface="Nunito"/>
                <a:cs typeface="Nunito"/>
                <a:sym typeface="Nunito"/>
              </a:rPr>
              <a:t>los casos.</a:t>
            </a:r>
            <a:endParaRPr>
              <a:latin typeface="Nunito"/>
              <a:ea typeface="Nunito"/>
              <a:cs typeface="Nunito"/>
              <a:sym typeface="Nunito"/>
            </a:endParaRPr>
          </a:p>
          <a:p>
            <a:pPr indent="0" lvl="0" marL="0" rtl="0" algn="l">
              <a:spcBef>
                <a:spcPts val="1200"/>
              </a:spcBef>
              <a:spcAft>
                <a:spcPts val="1200"/>
              </a:spcAft>
              <a:buNone/>
            </a:pPr>
            <a:r>
              <a:t/>
            </a:r>
            <a:endParaRPr>
              <a:latin typeface="Nunito"/>
              <a:ea typeface="Nunito"/>
              <a:cs typeface="Nunito"/>
              <a:sym typeface="Nunito"/>
            </a:endParaRPr>
          </a:p>
        </p:txBody>
      </p:sp>
      <p:pic>
        <p:nvPicPr>
          <p:cNvPr id="144" name="Google Shape;144;p15"/>
          <p:cNvPicPr preferRelativeResize="0"/>
          <p:nvPr/>
        </p:nvPicPr>
        <p:blipFill>
          <a:blip r:embed="rId3">
            <a:alphaModFix/>
          </a:blip>
          <a:stretch>
            <a:fillRect/>
          </a:stretch>
        </p:blipFill>
        <p:spPr>
          <a:xfrm>
            <a:off x="4897650" y="1990725"/>
            <a:ext cx="3427204" cy="24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4827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Elemento 3: Cantidad de jugadores por club</a:t>
            </a:r>
            <a:endParaRPr/>
          </a:p>
        </p:txBody>
      </p:sp>
      <p:sp>
        <p:nvSpPr>
          <p:cNvPr id="150" name="Google Shape;150;p16"/>
          <p:cNvSpPr txBox="1"/>
          <p:nvPr>
            <p:ph idx="1" type="body"/>
          </p:nvPr>
        </p:nvSpPr>
        <p:spPr>
          <a:xfrm>
            <a:off x="819150" y="1593675"/>
            <a:ext cx="3788700" cy="2903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1200"/>
              </a:spcBef>
              <a:spcAft>
                <a:spcPts val="0"/>
              </a:spcAft>
              <a:buNone/>
            </a:pPr>
            <a:r>
              <a:rPr lang="es-419">
                <a:latin typeface="Nunito"/>
                <a:ea typeface="Nunito"/>
                <a:cs typeface="Nunito"/>
                <a:sym typeface="Nunito"/>
              </a:rPr>
              <a:t>Este gráfico nos ayuda a deducir que la cantidad</a:t>
            </a:r>
            <a:endParaRPr>
              <a:latin typeface="Nunito"/>
              <a:ea typeface="Nunito"/>
              <a:cs typeface="Nunito"/>
              <a:sym typeface="Nunito"/>
            </a:endParaRPr>
          </a:p>
          <a:p>
            <a:pPr indent="0" lvl="0" marL="0" rtl="0" algn="ctr">
              <a:spcBef>
                <a:spcPts val="1200"/>
              </a:spcBef>
              <a:spcAft>
                <a:spcPts val="0"/>
              </a:spcAft>
              <a:buNone/>
            </a:pPr>
            <a:r>
              <a:rPr lang="es-419">
                <a:latin typeface="Nunito"/>
                <a:ea typeface="Nunito"/>
                <a:cs typeface="Nunito"/>
                <a:sym typeface="Nunito"/>
              </a:rPr>
              <a:t>máxima de jugadores por equipo es de 33 (por </a:t>
            </a:r>
            <a:endParaRPr>
              <a:latin typeface="Nunito"/>
              <a:ea typeface="Nunito"/>
              <a:cs typeface="Nunito"/>
              <a:sym typeface="Nunito"/>
            </a:endParaRPr>
          </a:p>
          <a:p>
            <a:pPr indent="0" lvl="0" marL="0" rtl="0" algn="ctr">
              <a:spcBef>
                <a:spcPts val="1200"/>
              </a:spcBef>
              <a:spcAft>
                <a:spcPts val="0"/>
              </a:spcAft>
              <a:buNone/>
            </a:pPr>
            <a:r>
              <a:rPr lang="es-419">
                <a:latin typeface="Nunito"/>
                <a:ea typeface="Nunito"/>
                <a:cs typeface="Nunito"/>
                <a:sym typeface="Nunito"/>
              </a:rPr>
              <a:t>alguna posible norma), siendo además evidente</a:t>
            </a:r>
            <a:endParaRPr>
              <a:latin typeface="Nunito"/>
              <a:ea typeface="Nunito"/>
              <a:cs typeface="Nunito"/>
              <a:sym typeface="Nunito"/>
            </a:endParaRPr>
          </a:p>
          <a:p>
            <a:pPr indent="0" lvl="0" marL="0" rtl="0" algn="ctr">
              <a:spcBef>
                <a:spcPts val="1200"/>
              </a:spcBef>
              <a:spcAft>
                <a:spcPts val="0"/>
              </a:spcAft>
              <a:buNone/>
            </a:pPr>
            <a:r>
              <a:rPr lang="es-419">
                <a:latin typeface="Nunito"/>
                <a:ea typeface="Nunito"/>
                <a:cs typeface="Nunito"/>
                <a:sym typeface="Nunito"/>
              </a:rPr>
              <a:t>que la media de jugadores por equipo ronda entre </a:t>
            </a:r>
            <a:endParaRPr>
              <a:latin typeface="Nunito"/>
              <a:ea typeface="Nunito"/>
              <a:cs typeface="Nunito"/>
              <a:sym typeface="Nunito"/>
            </a:endParaRPr>
          </a:p>
          <a:p>
            <a:pPr indent="0" lvl="0" marL="0" rtl="0" algn="ctr">
              <a:spcBef>
                <a:spcPts val="1200"/>
              </a:spcBef>
              <a:spcAft>
                <a:spcPts val="1200"/>
              </a:spcAft>
              <a:buNone/>
            </a:pPr>
            <a:r>
              <a:rPr lang="es-419">
                <a:latin typeface="Nunito"/>
                <a:ea typeface="Nunito"/>
                <a:cs typeface="Nunito"/>
                <a:sym typeface="Nunito"/>
              </a:rPr>
              <a:t>28 y 30.</a:t>
            </a:r>
            <a:endParaRPr>
              <a:latin typeface="Nunito"/>
              <a:ea typeface="Nunito"/>
              <a:cs typeface="Nunito"/>
              <a:sym typeface="Nunito"/>
            </a:endParaRPr>
          </a:p>
        </p:txBody>
      </p:sp>
      <p:pic>
        <p:nvPicPr>
          <p:cNvPr id="151" name="Google Shape;151;p16"/>
          <p:cNvPicPr preferRelativeResize="0"/>
          <p:nvPr/>
        </p:nvPicPr>
        <p:blipFill>
          <a:blip r:embed="rId3">
            <a:alphaModFix/>
          </a:blip>
          <a:stretch>
            <a:fillRect/>
          </a:stretch>
        </p:blipFill>
        <p:spPr>
          <a:xfrm>
            <a:off x="4847300" y="1283700"/>
            <a:ext cx="3788699" cy="321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6667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Elemento 4: Relaci</a:t>
            </a:r>
            <a:r>
              <a:rPr lang="es-419"/>
              <a:t>ón entre la altura y las skills de los jugadores según su pie preferido</a:t>
            </a:r>
            <a:endParaRPr/>
          </a:p>
        </p:txBody>
      </p:sp>
      <p:sp>
        <p:nvSpPr>
          <p:cNvPr id="157" name="Google Shape;157;p17"/>
          <p:cNvSpPr txBox="1"/>
          <p:nvPr>
            <p:ph idx="1" type="body"/>
          </p:nvPr>
        </p:nvSpPr>
        <p:spPr>
          <a:xfrm>
            <a:off x="572425" y="1967438"/>
            <a:ext cx="4434900" cy="243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s-419" sz="1783">
                <a:latin typeface="Nunito"/>
                <a:ea typeface="Nunito"/>
                <a:cs typeface="Nunito"/>
                <a:sym typeface="Nunito"/>
              </a:rPr>
              <a:t>Este gráfico nos ayuda a verificar que los "Skill Moves"</a:t>
            </a:r>
            <a:endParaRPr sz="1783">
              <a:latin typeface="Nunito"/>
              <a:ea typeface="Nunito"/>
              <a:cs typeface="Nunito"/>
              <a:sym typeface="Nunito"/>
            </a:endParaRPr>
          </a:p>
          <a:p>
            <a:pPr indent="0" lvl="0" marL="0" rtl="0" algn="ctr">
              <a:spcBef>
                <a:spcPts val="1200"/>
              </a:spcBef>
              <a:spcAft>
                <a:spcPts val="0"/>
              </a:spcAft>
              <a:buNone/>
            </a:pPr>
            <a:r>
              <a:rPr lang="es-419" sz="1783">
                <a:latin typeface="Nunito"/>
                <a:ea typeface="Nunito"/>
                <a:cs typeface="Nunito"/>
                <a:sym typeface="Nunito"/>
              </a:rPr>
              <a:t>de los jugadores se concentran más en aquellos de </a:t>
            </a:r>
            <a:endParaRPr sz="1783">
              <a:latin typeface="Nunito"/>
              <a:ea typeface="Nunito"/>
              <a:cs typeface="Nunito"/>
              <a:sym typeface="Nunito"/>
            </a:endParaRPr>
          </a:p>
          <a:p>
            <a:pPr indent="0" lvl="0" marL="0" rtl="0" algn="ctr">
              <a:spcBef>
                <a:spcPts val="1200"/>
              </a:spcBef>
              <a:spcAft>
                <a:spcPts val="0"/>
              </a:spcAft>
              <a:buNone/>
            </a:pPr>
            <a:r>
              <a:rPr lang="es-419" sz="1783">
                <a:latin typeface="Nunito"/>
                <a:ea typeface="Nunito"/>
                <a:cs typeface="Nunito"/>
                <a:sym typeface="Nunito"/>
              </a:rPr>
              <a:t>estaturas bajas que los altos, incluso teniendo la mayoría </a:t>
            </a:r>
            <a:endParaRPr sz="1783">
              <a:latin typeface="Nunito"/>
              <a:ea typeface="Nunito"/>
              <a:cs typeface="Nunito"/>
              <a:sym typeface="Nunito"/>
            </a:endParaRPr>
          </a:p>
          <a:p>
            <a:pPr indent="0" lvl="0" marL="0" rtl="0" algn="ctr">
              <a:spcBef>
                <a:spcPts val="1200"/>
              </a:spcBef>
              <a:spcAft>
                <a:spcPts val="0"/>
              </a:spcAft>
              <a:buNone/>
            </a:pPr>
            <a:r>
              <a:rPr lang="es-419" sz="1783">
                <a:latin typeface="Nunito"/>
                <a:ea typeface="Nunito"/>
                <a:cs typeface="Nunito"/>
                <a:sym typeface="Nunito"/>
              </a:rPr>
              <a:t>un mínimo de dos movimientos, mientras que los</a:t>
            </a:r>
            <a:endParaRPr sz="1783">
              <a:latin typeface="Nunito"/>
              <a:ea typeface="Nunito"/>
              <a:cs typeface="Nunito"/>
              <a:sym typeface="Nunito"/>
            </a:endParaRPr>
          </a:p>
          <a:p>
            <a:pPr indent="0" lvl="0" marL="0" rtl="0" algn="ctr">
              <a:spcBef>
                <a:spcPts val="1200"/>
              </a:spcBef>
              <a:spcAft>
                <a:spcPts val="0"/>
              </a:spcAft>
              <a:buNone/>
            </a:pPr>
            <a:r>
              <a:rPr lang="es-419" sz="1783">
                <a:latin typeface="Nunito"/>
                <a:ea typeface="Nunito"/>
                <a:cs typeface="Nunito"/>
                <a:sym typeface="Nunito"/>
              </a:rPr>
              <a:t> jugadores  altos tienen mayor dificultad para superar más</a:t>
            </a:r>
            <a:endParaRPr sz="1783">
              <a:latin typeface="Nunito"/>
              <a:ea typeface="Nunito"/>
              <a:cs typeface="Nunito"/>
              <a:sym typeface="Nunito"/>
            </a:endParaRPr>
          </a:p>
          <a:p>
            <a:pPr indent="0" lvl="0" marL="0" rtl="0" algn="ctr">
              <a:spcBef>
                <a:spcPts val="1200"/>
              </a:spcBef>
              <a:spcAft>
                <a:spcPts val="0"/>
              </a:spcAft>
              <a:buNone/>
            </a:pPr>
            <a:r>
              <a:rPr lang="es-419" sz="1783">
                <a:latin typeface="Nunito"/>
                <a:ea typeface="Nunito"/>
                <a:cs typeface="Nunito"/>
                <a:sym typeface="Nunito"/>
              </a:rPr>
              <a:t> de tres.</a:t>
            </a:r>
            <a:endParaRPr sz="1783">
              <a:latin typeface="Nunito"/>
              <a:ea typeface="Nunito"/>
              <a:cs typeface="Nunito"/>
              <a:sym typeface="Nunito"/>
            </a:endParaRPr>
          </a:p>
          <a:p>
            <a:pPr indent="0" lvl="0" marL="0" rtl="0" algn="l">
              <a:spcBef>
                <a:spcPts val="1200"/>
              </a:spcBef>
              <a:spcAft>
                <a:spcPts val="1200"/>
              </a:spcAft>
              <a:buNone/>
            </a:pPr>
            <a:r>
              <a:t/>
            </a:r>
            <a:endParaRPr/>
          </a:p>
        </p:txBody>
      </p:sp>
      <p:pic>
        <p:nvPicPr>
          <p:cNvPr id="158" name="Google Shape;158;p17"/>
          <p:cNvPicPr preferRelativeResize="0"/>
          <p:nvPr/>
        </p:nvPicPr>
        <p:blipFill>
          <a:blip r:embed="rId3">
            <a:alphaModFix/>
          </a:blip>
          <a:stretch>
            <a:fillRect/>
          </a:stretch>
        </p:blipFill>
        <p:spPr>
          <a:xfrm>
            <a:off x="5007325" y="1885950"/>
            <a:ext cx="3570625" cy="259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Elemento 5: Potenciales y su relaci</a:t>
            </a:r>
            <a:r>
              <a:rPr lang="es-419"/>
              <a:t>ón según su país</a:t>
            </a:r>
            <a:endParaRPr/>
          </a:p>
        </p:txBody>
      </p:sp>
      <p:sp>
        <p:nvSpPr>
          <p:cNvPr id="164" name="Google Shape;164;p18"/>
          <p:cNvSpPr txBox="1"/>
          <p:nvPr>
            <p:ph idx="1" type="body"/>
          </p:nvPr>
        </p:nvSpPr>
        <p:spPr>
          <a:xfrm>
            <a:off x="819150" y="1990725"/>
            <a:ext cx="3753000" cy="2508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419" sz="1700">
                <a:latin typeface="Nunito"/>
                <a:ea typeface="Nunito"/>
                <a:cs typeface="Nunito"/>
                <a:sym typeface="Nunito"/>
              </a:rPr>
              <a:t>Con este gráfico podemos deducir que la mayoría de los países con una mayor concentración de potenciales importantes se fijan mayormente en la zona europea, siendo una excepción la evidente habilidad de Argentina y Brazil en el futbol.</a:t>
            </a:r>
            <a:endParaRPr sz="1700">
              <a:latin typeface="Nunito"/>
              <a:ea typeface="Nunito"/>
              <a:cs typeface="Nunito"/>
              <a:sym typeface="Nunito"/>
            </a:endParaRPr>
          </a:p>
          <a:p>
            <a:pPr indent="0" lvl="0" marL="0" rtl="0" algn="ctr">
              <a:spcBef>
                <a:spcPts val="1200"/>
              </a:spcBef>
              <a:spcAft>
                <a:spcPts val="1200"/>
              </a:spcAft>
              <a:buNone/>
            </a:pPr>
            <a:r>
              <a:t/>
            </a:r>
            <a:endParaRPr sz="1400"/>
          </a:p>
        </p:txBody>
      </p:sp>
      <p:pic>
        <p:nvPicPr>
          <p:cNvPr id="165" name="Google Shape;165;p18"/>
          <p:cNvPicPr preferRelativeResize="0"/>
          <p:nvPr/>
        </p:nvPicPr>
        <p:blipFill>
          <a:blip r:embed="rId3">
            <a:alphaModFix/>
          </a:blip>
          <a:stretch>
            <a:fillRect/>
          </a:stretch>
        </p:blipFill>
        <p:spPr>
          <a:xfrm>
            <a:off x="4572000" y="1800200"/>
            <a:ext cx="4253900" cy="3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