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F2E6393-94CB-4A6E-B90B-8AE6EFFCAD2A}">
  <a:tblStyle styleId="{2F2E6393-94CB-4A6E-B90B-8AE6EFFCAD2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3" y="190497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15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0B7NpUaUd6RsBTWRQM18tV0dGV0U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9" Type="http://schemas.openxmlformats.org/officeDocument/2006/relationships/image" Target="../media/image04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Relationship Id="rId8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Apresentação da Sprint </a:t>
            </a:r>
            <a:r>
              <a:rPr b="1" lang="pt-BR" sz="4400"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4077071"/>
            <a:ext cx="8460431" cy="7920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Time Scrum 6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5114148"/>
            <a:ext cx="3563999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Dr. Adilson Marques da Cunha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Dr. Luiz Alberto Vieira Dias</a:t>
            </a:r>
            <a:b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91" name="Shape 91"/>
          <p:cNvSpPr/>
          <p:nvPr/>
        </p:nvSpPr>
        <p:spPr>
          <a:xfrm>
            <a:off x="155575" y="84138"/>
            <a:ext cx="3047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581644" y="5114182"/>
            <a:ext cx="34920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CE-240/CE-245/CE-229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José dos Campos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2016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457" y="4996275"/>
            <a:ext cx="2725500" cy="10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MER </a:t>
            </a:r>
            <a:r>
              <a:rPr b="1" lang="pt-BR" sz="3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-</a:t>
            </a: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MySQL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descr="MER-BDITAC-Sprint3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7" y="1391699"/>
            <a:ext cx="7575123" cy="49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Suporte </a:t>
            </a:r>
            <a:r>
              <a:rPr b="1" lang="pt-BR" sz="3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 Imagem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descr="US04-3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576787"/>
            <a:ext cx="89253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</a:t>
            </a:r>
          </a:p>
        </p:txBody>
      </p:sp>
      <p:sp>
        <p:nvSpPr>
          <p:cNvPr id="184" name="Shape 184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21600" y="1629750"/>
            <a:ext cx="85188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 2009, um estudo realizado pela Forrester Research descobriu que compradores on-line têm muito dinheiro e pouca paciência. Esperam o carregamento das páginas em </a:t>
            </a:r>
            <a:r>
              <a:rPr b="1"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dois segundos ou menos.</a:t>
            </a:r>
            <a:r>
              <a:rPr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Entre três e quatro segundos temos um cliente insatisfeito (e clientes insatisfeitos tendem a não realizar muitas compras). Em 5 segundos ou mais, eles tendem a simplesmente abandonar o site.”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Fonte: http://blog.octo.com/pt-br/medindo-o-desempenho-de-aplicacoes-web-parte-1/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87" y="4333800"/>
            <a:ext cx="8422625" cy="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(MySQL)</a:t>
            </a:r>
          </a:p>
        </p:txBody>
      </p:sp>
      <p:sp>
        <p:nvSpPr>
          <p:cNvPr id="193" name="Shape 193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0" y="1424099"/>
            <a:ext cx="8350849" cy="26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172125" y="3803000"/>
            <a:ext cx="85188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Significado da config: 100 usuários virtuais, iniciando estes usuário aos poucos, sendo que ao final dos 180 segundos, os 100 usuários terão sido iniciados.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72125" y="5441125"/>
            <a:ext cx="5106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 utilizada no exemplo: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00" y="5441112"/>
            <a:ext cx="3393399" cy="8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(MySQL)</a:t>
            </a:r>
          </a:p>
        </p:txBody>
      </p:sp>
      <p:sp>
        <p:nvSpPr>
          <p:cNvPr id="204" name="Shape 204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1666874"/>
            <a:ext cx="8516399" cy="378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621400" y="5716875"/>
            <a:ext cx="4485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000"/>
              <a:t>100 Threads - 1000 ms de resposta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(MySQL)</a:t>
            </a:r>
          </a:p>
        </p:txBody>
      </p:sp>
      <p:sp>
        <p:nvSpPr>
          <p:cNvPr id="213" name="Shape 213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21400" y="5536100"/>
            <a:ext cx="6959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10</a:t>
            </a:r>
            <a:r>
              <a:rPr b="1" lang="pt-BR" sz="2000"/>
              <a:t>00 Threads - problemas nas requisições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0" y="1740048"/>
            <a:ext cx="8532449" cy="33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(MySQL)</a:t>
            </a:r>
          </a:p>
        </p:txBody>
      </p:sp>
      <p:sp>
        <p:nvSpPr>
          <p:cNvPr id="222" name="Shape 222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21400" y="5536100"/>
            <a:ext cx="6959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10000 Threads - além de problemas nas requisições, instabilidade (gráfico)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5" y="1862087"/>
            <a:ext cx="8597925" cy="31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Cassandra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</a:p>
        </p:txBody>
      </p:sp>
      <p:sp>
        <p:nvSpPr>
          <p:cNvPr id="231" name="Shape 231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descr="Teste-Cassandra-Tabela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839" y="1422352"/>
            <a:ext cx="3634921" cy="5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188640"/>
            <a:ext cx="8676600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pt-BR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Desempenho (Cassandra)</a:t>
            </a:r>
          </a:p>
        </p:txBody>
      </p:sp>
      <p:sp>
        <p:nvSpPr>
          <p:cNvPr id="239" name="Shape 239"/>
          <p:cNvSpPr/>
          <p:nvPr/>
        </p:nvSpPr>
        <p:spPr>
          <a:xfrm>
            <a:off x="8532439" y="6093296"/>
            <a:ext cx="539700" cy="50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descr="Teste-Cassandra-1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0" y="1989850"/>
            <a:ext cx="9001649" cy="287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Vídeo de Demonstração</a:t>
            </a:r>
          </a:p>
        </p:txBody>
      </p:sp>
      <p:sp>
        <p:nvSpPr>
          <p:cNvPr id="247" name="Shape 247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sp>
        <p:nvSpPr>
          <p:cNvPr id="249" name="Shape 249"/>
          <p:cNvSpPr/>
          <p:nvPr/>
        </p:nvSpPr>
        <p:spPr>
          <a:xfrm>
            <a:off x="4454819" y="3275108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0" name="Shape 250"/>
          <p:cNvSpPr/>
          <p:nvPr/>
        </p:nvSpPr>
        <p:spPr>
          <a:xfrm>
            <a:off x="4454819" y="3275108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1" name="Shape 251"/>
          <p:cNvSpPr/>
          <p:nvPr/>
        </p:nvSpPr>
        <p:spPr>
          <a:xfrm>
            <a:off x="4454819" y="3275108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2" name="Shape 252"/>
          <p:cNvSpPr/>
          <p:nvPr/>
        </p:nvSpPr>
        <p:spPr>
          <a:xfrm>
            <a:off x="4454819" y="3275108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3925" y="3131850"/>
            <a:ext cx="8098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https://drive.google.com/file/d/0B7NpUaUd6RsBTWRQM18tV0dGV0U/view?usp=sharing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Integrantes</a:t>
            </a:r>
          </a:p>
        </p:txBody>
      </p:sp>
      <p:sp>
        <p:nvSpPr>
          <p:cNvPr id="100" name="Shape 100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67500" y="13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{2F2E6393-94CB-4A6E-B90B-8AE6EFFCAD2A}</a:tableStyleId>
              </a:tblPr>
              <a:tblGrid>
                <a:gridCol w="995200"/>
                <a:gridCol w="3468525"/>
                <a:gridCol w="1053650"/>
                <a:gridCol w="3091150"/>
              </a:tblGrid>
              <a:tr h="11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48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Marco Pellizzola (PO) - CE-229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Larissa Menezes - CE-245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48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Lineu Lima (SM) - CE-229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Rodrigo Santana - CE-240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48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Luciana Fogaça - CE-229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João Siles - CE-240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1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48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dk1"/>
                          </a:solidFill>
                        </a:rPr>
                        <a:t>Marcos Lopes - CE-229</a:t>
                      </a: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800" y="2716174"/>
            <a:ext cx="753874" cy="84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00" y="2716164"/>
            <a:ext cx="753874" cy="84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0800" y="3904750"/>
            <a:ext cx="753874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200" y="3904751"/>
            <a:ext cx="753874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200" y="5046175"/>
            <a:ext cx="753874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5125" y="1549475"/>
            <a:ext cx="745224" cy="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200" y="1606087"/>
            <a:ext cx="753874" cy="84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Agenda</a:t>
            </a:r>
          </a:p>
        </p:txBody>
      </p:sp>
      <p:sp>
        <p:nvSpPr>
          <p:cNvPr id="115" name="Shape 115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4125" y="1492900"/>
            <a:ext cx="83028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Time no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Sprint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Desenvolvimento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Aceitação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Esforços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Done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Burndown Chart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Entidade-Relacionamento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no GitHub</a:t>
            </a:r>
          </a:p>
          <a:p>
            <a:pPr indent="-355600" lvl="0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Vídeo de Demonstração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Objetivo - Sprint </a:t>
            </a:r>
            <a:r>
              <a:rPr b="1" lang="pt-BR" sz="3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</a:p>
        </p:txBody>
      </p:sp>
      <p:sp>
        <p:nvSpPr>
          <p:cNvPr id="123" name="Shape 123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5000" y="1546175"/>
            <a:ext cx="8077500" cy="44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Capacidade para</a:t>
            </a:r>
            <a:r>
              <a:rPr b="1" lang="pt-BR" sz="2400"/>
              <a:t> armazenamento de imagens;</a:t>
            </a:r>
          </a:p>
          <a:p>
            <a:pPr indent="-3810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Banco de dados </a:t>
            </a:r>
            <a:r>
              <a:rPr b="1" lang="pt-BR" sz="2400"/>
              <a:t>integrado</a:t>
            </a:r>
            <a:r>
              <a:rPr lang="pt-BR" sz="2400"/>
              <a:t>;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Definir</a:t>
            </a:r>
            <a:r>
              <a:rPr b="1" lang="pt-BR" sz="2400">
                <a:solidFill>
                  <a:schemeClr val="dk1"/>
                </a:solidFill>
              </a:rPr>
              <a:t> número máximo de usuários conectados nos bancos</a:t>
            </a:r>
            <a:r>
              <a:rPr lang="pt-BR" sz="2400">
                <a:solidFill>
                  <a:schemeClr val="dk1"/>
                </a:solidFill>
              </a:rPr>
              <a:t>, visando otimizar o desempenho dos mesmos.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Critérios de Aceitação</a:t>
            </a:r>
          </a:p>
        </p:txBody>
      </p:sp>
      <p:sp>
        <p:nvSpPr>
          <p:cNvPr id="131" name="Shape 131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0" y="1511625"/>
            <a:ext cx="8089950" cy="482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Estimativa de Esforços</a:t>
            </a:r>
          </a:p>
        </p:txBody>
      </p:sp>
      <p:sp>
        <p:nvSpPr>
          <p:cNvPr id="139" name="Shape 139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00" y="1462200"/>
            <a:ext cx="5875424" cy="50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188640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Definition of Done</a:t>
            </a:r>
          </a:p>
        </p:txBody>
      </p:sp>
      <p:sp>
        <p:nvSpPr>
          <p:cNvPr id="147" name="Shape 147"/>
          <p:cNvSpPr/>
          <p:nvPr/>
        </p:nvSpPr>
        <p:spPr>
          <a:xfrm>
            <a:off x="8532439" y="6093296"/>
            <a:ext cx="539700" cy="503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2" y="1614550"/>
            <a:ext cx="82581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64839"/>
            <a:ext cx="8676599" cy="11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Trello</a:t>
            </a:r>
          </a:p>
        </p:txBody>
      </p:sp>
      <p:sp>
        <p:nvSpPr>
          <p:cNvPr id="155" name="Shape 155"/>
          <p:cNvSpPr/>
          <p:nvPr/>
        </p:nvSpPr>
        <p:spPr>
          <a:xfrm>
            <a:off x="8532439" y="6093296"/>
            <a:ext cx="53955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0" y="1922199"/>
            <a:ext cx="7549088" cy="348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188640"/>
            <a:ext cx="8676456" cy="11521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Burndown Chart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/>
              <a:t>19</a:t>
            </a:r>
          </a:p>
        </p:txBody>
      </p:sp>
      <p:pic>
        <p:nvPicPr>
          <p:cNvPr descr="Burndown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77" y="1422352"/>
            <a:ext cx="6818300" cy="51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