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2276-C481-45B0-AF48-1860EC7DBEA9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5BE7-AB36-4DB1-8CDA-2FAF5BF5D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5462" y="1067965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>
            <a:off x="-19756" y="1352051"/>
            <a:ext cx="114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57453" y="714652"/>
            <a:ext cx="239697" cy="204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3551068" y="1231776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ingredient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320899" y="1322772"/>
            <a:ext cx="1358283" cy="463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Recipe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4" idx="3"/>
            <a:endCxn id="10" idx="1"/>
          </p:cNvCxnSpPr>
          <p:nvPr/>
        </p:nvCxnSpPr>
        <p:spPr>
          <a:xfrm>
            <a:off x="2483745" y="1352051"/>
            <a:ext cx="1067323" cy="254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12" idx="1"/>
          </p:cNvCxnSpPr>
          <p:nvPr/>
        </p:nvCxnSpPr>
        <p:spPr>
          <a:xfrm flipV="1">
            <a:off x="5601809" y="1554287"/>
            <a:ext cx="719090" cy="52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9974" y="135205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6802" y="134317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1487010" y="3980485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33" name="Diamond 32"/>
          <p:cNvSpPr/>
          <p:nvPr/>
        </p:nvSpPr>
        <p:spPr>
          <a:xfrm>
            <a:off x="1140782" y="2560633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availability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4" idx="2"/>
            <a:endCxn id="33" idx="0"/>
          </p:cNvCxnSpPr>
          <p:nvPr/>
        </p:nvCxnSpPr>
        <p:spPr>
          <a:xfrm>
            <a:off x="1804604" y="1636136"/>
            <a:ext cx="361549" cy="924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  <a:endCxn id="31" idx="0"/>
          </p:cNvCxnSpPr>
          <p:nvPr/>
        </p:nvCxnSpPr>
        <p:spPr>
          <a:xfrm flipH="1">
            <a:off x="2166152" y="3310795"/>
            <a:ext cx="1" cy="66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064974" y="5016214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099869" y="5016214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Tool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31" idx="3"/>
            <a:endCxn id="40" idx="1"/>
          </p:cNvCxnSpPr>
          <p:nvPr/>
        </p:nvCxnSpPr>
        <p:spPr>
          <a:xfrm>
            <a:off x="2845293" y="4264571"/>
            <a:ext cx="219681" cy="112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1" idx="1"/>
          </p:cNvCxnSpPr>
          <p:nvPr/>
        </p:nvCxnSpPr>
        <p:spPr>
          <a:xfrm flipV="1">
            <a:off x="5115715" y="5300300"/>
            <a:ext cx="1984154" cy="9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8173238" y="2560633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12" idx="2"/>
            <a:endCxn id="48" idx="1"/>
          </p:cNvCxnSpPr>
          <p:nvPr/>
        </p:nvCxnSpPr>
        <p:spPr>
          <a:xfrm>
            <a:off x="7000041" y="1785802"/>
            <a:ext cx="1173197" cy="114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2"/>
            <a:endCxn id="41" idx="0"/>
          </p:cNvCxnSpPr>
          <p:nvPr/>
        </p:nvCxnSpPr>
        <p:spPr>
          <a:xfrm flipH="1">
            <a:off x="7779011" y="3310795"/>
            <a:ext cx="1419598" cy="170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3624265" y="2379859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rating</a:t>
            </a:r>
            <a:endParaRPr lang="en-US" sz="1200" dirty="0"/>
          </a:p>
        </p:txBody>
      </p:sp>
      <p:cxnSp>
        <p:nvCxnSpPr>
          <p:cNvPr id="57" name="Straight Connector 56"/>
          <p:cNvCxnSpPr>
            <a:endCxn id="31" idx="3"/>
          </p:cNvCxnSpPr>
          <p:nvPr/>
        </p:nvCxnSpPr>
        <p:spPr>
          <a:xfrm flipH="1">
            <a:off x="2845293" y="2779806"/>
            <a:ext cx="761174" cy="148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2" idx="2"/>
          </p:cNvCxnSpPr>
          <p:nvPr/>
        </p:nvCxnSpPr>
        <p:spPr>
          <a:xfrm flipV="1">
            <a:off x="5675006" y="1785802"/>
            <a:ext cx="1325035" cy="96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4452065" y="3147107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</a:t>
            </a:r>
            <a:endParaRPr lang="en-US" sz="1200" dirty="0"/>
          </a:p>
        </p:txBody>
      </p:sp>
      <p:cxnSp>
        <p:nvCxnSpPr>
          <p:cNvPr id="72" name="Straight Connector 71"/>
          <p:cNvCxnSpPr>
            <a:stCxn id="31" idx="3"/>
            <a:endCxn id="67" idx="1"/>
          </p:cNvCxnSpPr>
          <p:nvPr/>
        </p:nvCxnSpPr>
        <p:spPr>
          <a:xfrm flipV="1">
            <a:off x="2845293" y="3522188"/>
            <a:ext cx="1606772" cy="74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7" idx="3"/>
            <a:endCxn id="12" idx="2"/>
          </p:cNvCxnSpPr>
          <p:nvPr/>
        </p:nvCxnSpPr>
        <p:spPr>
          <a:xfrm flipV="1">
            <a:off x="6502806" y="1785802"/>
            <a:ext cx="497235" cy="173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75971" y="198533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(0,1)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012453" y="38431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034902" y="199904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564699" y="37011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1487010" y="368995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546657" y="201731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5133" y="463248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6504902" y="541377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7577724" y="1986582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988152" y="469854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(0,N)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10508894" y="1890942"/>
            <a:ext cx="1358283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Step</a:t>
            </a:r>
            <a:endParaRPr lang="en-US" sz="1200" dirty="0"/>
          </a:p>
        </p:txBody>
      </p:sp>
      <p:sp>
        <p:nvSpPr>
          <p:cNvPr id="90" name="Diamond 89"/>
          <p:cNvSpPr/>
          <p:nvPr/>
        </p:nvSpPr>
        <p:spPr>
          <a:xfrm>
            <a:off x="8325075" y="1060308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</a:t>
            </a:r>
            <a:endParaRPr lang="en-US" sz="1200" dirty="0"/>
          </a:p>
        </p:txBody>
      </p:sp>
      <p:cxnSp>
        <p:nvCxnSpPr>
          <p:cNvPr id="92" name="Straight Connector 91"/>
          <p:cNvCxnSpPr>
            <a:stCxn id="12" idx="3"/>
            <a:endCxn id="90" idx="1"/>
          </p:cNvCxnSpPr>
          <p:nvPr/>
        </p:nvCxnSpPr>
        <p:spPr>
          <a:xfrm flipV="1">
            <a:off x="7679182" y="1435389"/>
            <a:ext cx="645893" cy="11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3"/>
            <a:endCxn id="89" idx="1"/>
          </p:cNvCxnSpPr>
          <p:nvPr/>
        </p:nvCxnSpPr>
        <p:spPr>
          <a:xfrm>
            <a:off x="10375816" y="1435389"/>
            <a:ext cx="133078" cy="73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721997" y="121237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10442355" y="160478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(1,N)</a:t>
            </a:r>
            <a:endParaRPr lang="en-US" sz="1100" dirty="0"/>
          </a:p>
        </p:txBody>
      </p:sp>
      <p:sp>
        <p:nvSpPr>
          <p:cNvPr id="107" name="Diamond 106"/>
          <p:cNvSpPr/>
          <p:nvPr/>
        </p:nvSpPr>
        <p:spPr>
          <a:xfrm>
            <a:off x="4964750" y="4150338"/>
            <a:ext cx="2050741" cy="7501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eatlist</a:t>
            </a:r>
            <a:endParaRPr lang="en-US" sz="1200" dirty="0"/>
          </a:p>
        </p:txBody>
      </p:sp>
      <p:cxnSp>
        <p:nvCxnSpPr>
          <p:cNvPr id="109" name="Straight Connector 108"/>
          <p:cNvCxnSpPr>
            <a:stCxn id="31" idx="3"/>
            <a:endCxn id="107" idx="1"/>
          </p:cNvCxnSpPr>
          <p:nvPr/>
        </p:nvCxnSpPr>
        <p:spPr>
          <a:xfrm>
            <a:off x="2845293" y="4264571"/>
            <a:ext cx="2119457" cy="26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7" idx="3"/>
            <a:endCxn id="12" idx="2"/>
          </p:cNvCxnSpPr>
          <p:nvPr/>
        </p:nvCxnSpPr>
        <p:spPr>
          <a:xfrm flipH="1" flipV="1">
            <a:off x="7000041" y="1785802"/>
            <a:ext cx="15450" cy="273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6</cp:revision>
  <dcterms:created xsi:type="dcterms:W3CDTF">2014-12-29T11:24:53Z</dcterms:created>
  <dcterms:modified xsi:type="dcterms:W3CDTF">2014-12-29T22:57:59Z</dcterms:modified>
</cp:coreProperties>
</file>