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2276-C481-45B0-AF48-1860EC7DBEA9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62" y="1067965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>
            <a:off x="692458" y="1352051"/>
            <a:ext cx="433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6454" y="1248138"/>
            <a:ext cx="195547" cy="1872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660952" y="976353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ingredient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469880" y="1131594"/>
            <a:ext cx="1358283" cy="46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Recipe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4" idx="3"/>
            <a:endCxn id="10" idx="1"/>
          </p:cNvCxnSpPr>
          <p:nvPr/>
        </p:nvCxnSpPr>
        <p:spPr>
          <a:xfrm flipV="1">
            <a:off x="2483745" y="1351434"/>
            <a:ext cx="1177207" cy="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12" idx="1"/>
          </p:cNvCxnSpPr>
          <p:nvPr/>
        </p:nvCxnSpPr>
        <p:spPr>
          <a:xfrm>
            <a:off x="5711693" y="1351434"/>
            <a:ext cx="758187" cy="11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9974" y="135205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6802" y="134317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3252" y="4073932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88110" y="2568605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availability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4" idx="2"/>
            <a:endCxn id="33" idx="0"/>
          </p:cNvCxnSpPr>
          <p:nvPr/>
        </p:nvCxnSpPr>
        <p:spPr>
          <a:xfrm>
            <a:off x="1804604" y="1636136"/>
            <a:ext cx="8877" cy="93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31" idx="0"/>
          </p:cNvCxnSpPr>
          <p:nvPr/>
        </p:nvCxnSpPr>
        <p:spPr>
          <a:xfrm flipH="1">
            <a:off x="1802394" y="3318767"/>
            <a:ext cx="11087" cy="7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064974" y="5016214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099869" y="5016214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Tool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31" idx="3"/>
            <a:endCxn id="40" idx="1"/>
          </p:cNvCxnSpPr>
          <p:nvPr/>
        </p:nvCxnSpPr>
        <p:spPr>
          <a:xfrm>
            <a:off x="2481535" y="4358018"/>
            <a:ext cx="583439" cy="1033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1" idx="1"/>
          </p:cNvCxnSpPr>
          <p:nvPr/>
        </p:nvCxnSpPr>
        <p:spPr>
          <a:xfrm flipV="1">
            <a:off x="5115715" y="5300300"/>
            <a:ext cx="1984154" cy="9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8173238" y="2560633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12" idx="2"/>
            <a:endCxn id="48" idx="1"/>
          </p:cNvCxnSpPr>
          <p:nvPr/>
        </p:nvCxnSpPr>
        <p:spPr>
          <a:xfrm>
            <a:off x="7149022" y="1594624"/>
            <a:ext cx="1024216" cy="134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2"/>
            <a:endCxn id="41" idx="0"/>
          </p:cNvCxnSpPr>
          <p:nvPr/>
        </p:nvCxnSpPr>
        <p:spPr>
          <a:xfrm flipH="1">
            <a:off x="7779011" y="3310795"/>
            <a:ext cx="1419598" cy="170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3624265" y="2379859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rating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55" idx="1"/>
          </p:cNvCxnSpPr>
          <p:nvPr/>
        </p:nvCxnSpPr>
        <p:spPr>
          <a:xfrm flipH="1">
            <a:off x="2555043" y="2754940"/>
            <a:ext cx="1069222" cy="160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2" idx="2"/>
          </p:cNvCxnSpPr>
          <p:nvPr/>
        </p:nvCxnSpPr>
        <p:spPr>
          <a:xfrm flipV="1">
            <a:off x="5675006" y="1594624"/>
            <a:ext cx="1474016" cy="116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4452065" y="3147107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</a:t>
            </a:r>
            <a:endParaRPr lang="en-US" sz="1200" dirty="0"/>
          </a:p>
        </p:txBody>
      </p:sp>
      <p:cxnSp>
        <p:nvCxnSpPr>
          <p:cNvPr id="72" name="Straight Connector 71"/>
          <p:cNvCxnSpPr>
            <a:stCxn id="31" idx="3"/>
            <a:endCxn id="67" idx="1"/>
          </p:cNvCxnSpPr>
          <p:nvPr/>
        </p:nvCxnSpPr>
        <p:spPr>
          <a:xfrm flipV="1">
            <a:off x="2481535" y="3522188"/>
            <a:ext cx="1970530" cy="83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7" idx="3"/>
            <a:endCxn id="12" idx="2"/>
          </p:cNvCxnSpPr>
          <p:nvPr/>
        </p:nvCxnSpPr>
        <p:spPr>
          <a:xfrm flipV="1">
            <a:off x="6502806" y="1594624"/>
            <a:ext cx="646216" cy="192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75971" y="198533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(0,1)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012453" y="38431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034902" y="199904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564699" y="37011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381034" y="376646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8733" y="200732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5133" y="4632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504902" y="541377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577724" y="198658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988152" y="469854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10508894" y="1890942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endParaRPr lang="en-US" sz="1200" dirty="0"/>
          </a:p>
        </p:txBody>
      </p:sp>
      <p:sp>
        <p:nvSpPr>
          <p:cNvPr id="90" name="Diamond 89"/>
          <p:cNvSpPr/>
          <p:nvPr/>
        </p:nvSpPr>
        <p:spPr>
          <a:xfrm>
            <a:off x="8325075" y="1060308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</a:t>
            </a:r>
            <a:endParaRPr lang="en-US" sz="1200" dirty="0"/>
          </a:p>
        </p:txBody>
      </p:sp>
      <p:cxnSp>
        <p:nvCxnSpPr>
          <p:cNvPr id="92" name="Straight Connector 91"/>
          <p:cNvCxnSpPr>
            <a:stCxn id="12" idx="3"/>
            <a:endCxn id="90" idx="1"/>
          </p:cNvCxnSpPr>
          <p:nvPr/>
        </p:nvCxnSpPr>
        <p:spPr>
          <a:xfrm>
            <a:off x="7828163" y="1363109"/>
            <a:ext cx="496912" cy="7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3"/>
            <a:endCxn id="89" idx="1"/>
          </p:cNvCxnSpPr>
          <p:nvPr/>
        </p:nvCxnSpPr>
        <p:spPr>
          <a:xfrm>
            <a:off x="10375816" y="1435389"/>
            <a:ext cx="133078" cy="73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721997" y="121237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0442355" y="160478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107" name="Diamond 106"/>
          <p:cNvSpPr/>
          <p:nvPr/>
        </p:nvSpPr>
        <p:spPr>
          <a:xfrm>
            <a:off x="4964750" y="4150338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eatlist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31" idx="3"/>
            <a:endCxn id="107" idx="1"/>
          </p:cNvCxnSpPr>
          <p:nvPr/>
        </p:nvCxnSpPr>
        <p:spPr>
          <a:xfrm>
            <a:off x="2481535" y="4358018"/>
            <a:ext cx="2483215" cy="16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2" idx="2"/>
          </p:cNvCxnSpPr>
          <p:nvPr/>
        </p:nvCxnSpPr>
        <p:spPr>
          <a:xfrm flipV="1">
            <a:off x="7015491" y="1594624"/>
            <a:ext cx="133531" cy="293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7</cp:revision>
  <dcterms:created xsi:type="dcterms:W3CDTF">2014-12-29T11:24:53Z</dcterms:created>
  <dcterms:modified xsi:type="dcterms:W3CDTF">2014-12-30T16:45:56Z</dcterms:modified>
</cp:coreProperties>
</file>