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/>
    <p:restoredTop sz="94676"/>
  </p:normalViewPr>
  <p:slideViewPr>
    <p:cSldViewPr snapToGrid="0">
      <p:cViewPr varScale="1">
        <p:scale>
          <a:sx n="139" d="100"/>
          <a:sy n="139" d="100"/>
        </p:scale>
        <p:origin x="20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1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 business needs guidance on setting ticket prices as well as defining cost-cutting approaches.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37949" y="3622565"/>
            <a:ext cx="4324418" cy="112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Improved ridership and revenue, resulting in improved profit margin.</a:t>
            </a:r>
            <a:endParaRPr sz="1071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1" b="1" dirty="0">
                <a:solidFill>
                  <a:srgbClr val="002060"/>
                </a:solidFill>
              </a:rPr>
              <a:t>The competing ski areas are in Montana.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>
                <a:solidFill>
                  <a:srgbClr val="002060"/>
                </a:solidFill>
              </a:rPr>
              <a:t>Identify which</a:t>
            </a:r>
            <a:r>
              <a:rPr lang="en-AU" sz="1071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factors relate to the customers skiing experience.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 resort may not have sufficient visibility of the utilization.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 new chair lift may not be cost effective or contributing to the skier's experience.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dirty="0"/>
          </a:p>
          <a:p>
            <a:r>
              <a:rPr lang="en-US" sz="1070" b="1" dirty="0"/>
              <a:t>Database Manager - CSV file with US ski area data</a:t>
            </a:r>
          </a:p>
          <a:p>
            <a:r>
              <a:rPr lang="en-US" sz="1070" b="1" dirty="0"/>
              <a:t>Wikipedia -  Data for all states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0" dirty="0"/>
              <a:t>Bill Dowlin PSW – Guided </a:t>
            </a:r>
            <a:r>
              <a:rPr lang="en-US" b="0" dirty="0"/>
              <a:t>Capstone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70" b="1" dirty="0"/>
              <a:t>     Jimmy Blackburn - Director of Operations</a:t>
            </a:r>
          </a:p>
          <a:p>
            <a:r>
              <a:rPr lang="en-US" sz="1070" b="1" dirty="0"/>
              <a:t>     Database Manager  - Alesha Eisen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How can Big Mountain Resort capitalize on its facilities to either cut costs without undermining the ticket price or support an even higher ticket price.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459</Words>
  <Application>Microsoft Macintosh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Bill Dowlin PSW – Guided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Bill Dowlin</cp:lastModifiedBy>
  <cp:revision>8</cp:revision>
  <dcterms:modified xsi:type="dcterms:W3CDTF">2021-07-21T13:53:04Z</dcterms:modified>
</cp:coreProperties>
</file>