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528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75CF-59E6-844C-B577-32F3355389B8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CF9F-D1F1-DF47-8A70-A2ED2D8B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 Diagonal Corner Rectangle 129"/>
          <p:cNvSpPr/>
          <p:nvPr/>
        </p:nvSpPr>
        <p:spPr>
          <a:xfrm>
            <a:off x="3795656" y="3635516"/>
            <a:ext cx="4971580" cy="299120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9" name="Rectangle 39"/>
          <p:cNvSpPr/>
          <p:nvPr/>
        </p:nvSpPr>
        <p:spPr bwMode="auto">
          <a:xfrm>
            <a:off x="3970133" y="5489685"/>
            <a:ext cx="3700236" cy="1080000"/>
          </a:xfrm>
          <a:prstGeom prst="rect">
            <a:avLst/>
          </a:prstGeom>
          <a:solidFill>
            <a:srgbClr val="99CCFF">
              <a:alpha val="0"/>
            </a:srgbClr>
          </a:solidFill>
          <a:ln w="31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Can 141"/>
          <p:cNvSpPr/>
          <p:nvPr/>
        </p:nvSpPr>
        <p:spPr>
          <a:xfrm>
            <a:off x="6681107" y="3895257"/>
            <a:ext cx="931599" cy="1080000"/>
          </a:xfrm>
          <a:prstGeom prst="ca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39"/>
          <p:cNvSpPr/>
          <p:nvPr/>
        </p:nvSpPr>
        <p:spPr bwMode="auto">
          <a:xfrm>
            <a:off x="4487287" y="3895257"/>
            <a:ext cx="1223153" cy="1080000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 descr="database-5-xx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0" y="598482"/>
            <a:ext cx="1079990" cy="1079990"/>
          </a:xfrm>
          <a:prstGeom prst="rect">
            <a:avLst/>
          </a:prstGeom>
        </p:spPr>
      </p:pic>
      <p:pic>
        <p:nvPicPr>
          <p:cNvPr id="5" name="Picture 4" descr="database-5-xx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0" y="1987015"/>
            <a:ext cx="1079990" cy="1079990"/>
          </a:xfrm>
          <a:prstGeom prst="rect">
            <a:avLst/>
          </a:prstGeom>
        </p:spPr>
      </p:pic>
      <p:pic>
        <p:nvPicPr>
          <p:cNvPr id="6" name="Picture 5" descr="database-5-xx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0" y="3392482"/>
            <a:ext cx="1079990" cy="1079990"/>
          </a:xfrm>
          <a:prstGeom prst="rect">
            <a:avLst/>
          </a:prstGeom>
        </p:spPr>
      </p:pic>
      <p:pic>
        <p:nvPicPr>
          <p:cNvPr id="7" name="Picture 6" descr="database-5-xx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0" y="4781016"/>
            <a:ext cx="1079990" cy="1079990"/>
          </a:xfrm>
          <a:prstGeom prst="rect">
            <a:avLst/>
          </a:prstGeom>
        </p:spPr>
      </p:pic>
      <p:pic>
        <p:nvPicPr>
          <p:cNvPr id="9" name="Picture 8" descr="logo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1" y="5994001"/>
            <a:ext cx="863999" cy="863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2953" y="118538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DDI XML</a:t>
            </a:r>
            <a:endParaRPr lang="en-US" b="1" dirty="0"/>
          </a:p>
        </p:txBody>
      </p:sp>
      <p:pic>
        <p:nvPicPr>
          <p:cNvPr id="11" name="Picture 10" descr="Collection-of-XML-docu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8" y="598482"/>
            <a:ext cx="1177112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6420" y="118538"/>
            <a:ext cx="11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Databases</a:t>
            </a:r>
            <a:endParaRPr lang="en-US" b="1" dirty="0"/>
          </a:p>
        </p:txBody>
      </p:sp>
      <p:pic>
        <p:nvPicPr>
          <p:cNvPr id="13" name="Picture 12" descr="Collection-of-XML-docu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8" y="1987015"/>
            <a:ext cx="1177112" cy="1080000"/>
          </a:xfrm>
          <a:prstGeom prst="rect">
            <a:avLst/>
          </a:prstGeom>
        </p:spPr>
      </p:pic>
      <p:pic>
        <p:nvPicPr>
          <p:cNvPr id="14" name="Picture 13" descr="Collection-of-XML-docu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8" y="3392472"/>
            <a:ext cx="1177112" cy="1080000"/>
          </a:xfrm>
          <a:prstGeom prst="rect">
            <a:avLst/>
          </a:prstGeom>
        </p:spPr>
      </p:pic>
      <p:pic>
        <p:nvPicPr>
          <p:cNvPr id="15" name="Picture 14" descr="Collection-of-XML-docu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8" y="4781006"/>
            <a:ext cx="1177112" cy="1080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" idx="3"/>
            <a:endCxn id="11" idx="1"/>
          </p:cNvCxnSpPr>
          <p:nvPr/>
        </p:nvCxnSpPr>
        <p:spPr>
          <a:xfrm>
            <a:off x="1486410" y="1138477"/>
            <a:ext cx="519878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3" idx="1"/>
          </p:cNvCxnSpPr>
          <p:nvPr/>
        </p:nvCxnSpPr>
        <p:spPr>
          <a:xfrm>
            <a:off x="1486410" y="2527010"/>
            <a:ext cx="519878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4" idx="1"/>
          </p:cNvCxnSpPr>
          <p:nvPr/>
        </p:nvCxnSpPr>
        <p:spPr>
          <a:xfrm flipV="1">
            <a:off x="1486410" y="3932472"/>
            <a:ext cx="519878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5" idx="1"/>
          </p:cNvCxnSpPr>
          <p:nvPr/>
        </p:nvCxnSpPr>
        <p:spPr>
          <a:xfrm flipV="1">
            <a:off x="1486410" y="5321006"/>
            <a:ext cx="519878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3"/>
            <a:endCxn id="30" idx="2"/>
          </p:cNvCxnSpPr>
          <p:nvPr/>
        </p:nvCxnSpPr>
        <p:spPr>
          <a:xfrm flipV="1">
            <a:off x="3183400" y="1717143"/>
            <a:ext cx="677402" cy="360386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  <a:endCxn id="30" idx="2"/>
          </p:cNvCxnSpPr>
          <p:nvPr/>
        </p:nvCxnSpPr>
        <p:spPr>
          <a:xfrm flipV="1">
            <a:off x="3183400" y="1717143"/>
            <a:ext cx="677402" cy="22153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30" idx="2"/>
          </p:cNvCxnSpPr>
          <p:nvPr/>
        </p:nvCxnSpPr>
        <p:spPr>
          <a:xfrm flipV="1">
            <a:off x="3183400" y="1717143"/>
            <a:ext cx="677402" cy="8098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30" idx="2"/>
          </p:cNvCxnSpPr>
          <p:nvPr/>
        </p:nvCxnSpPr>
        <p:spPr>
          <a:xfrm>
            <a:off x="3183400" y="1138482"/>
            <a:ext cx="677402" cy="5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860802" y="166142"/>
            <a:ext cx="4906434" cy="3102001"/>
            <a:chOff x="3860802" y="487869"/>
            <a:chExt cx="4906434" cy="3102001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3860802" y="487869"/>
              <a:ext cx="4906434" cy="3102001"/>
            </a:xfrm>
            <a:prstGeom prst="round2Diag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89" name="Picture 88" descr="search_engine_optimization-51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111" y="1338883"/>
              <a:ext cx="1080000" cy="1080000"/>
            </a:xfrm>
            <a:prstGeom prst="rect">
              <a:avLst/>
            </a:prstGeom>
          </p:spPr>
        </p:pic>
        <p:pic>
          <p:nvPicPr>
            <p:cNvPr id="31" name="Picture 30" descr="mantle-lucene-sol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486" y="3262732"/>
              <a:ext cx="1207500" cy="252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088659" y="577708"/>
              <a:ext cx="196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EBI Search Indexer</a:t>
              </a:r>
            </a:p>
          </p:txBody>
        </p:sp>
        <p:sp>
          <p:nvSpPr>
            <p:cNvPr id="52" name="Rectangle 39"/>
            <p:cNvSpPr/>
            <p:nvPr/>
          </p:nvSpPr>
          <p:spPr bwMode="auto">
            <a:xfrm>
              <a:off x="4000113" y="1363529"/>
              <a:ext cx="973687" cy="952500"/>
            </a:xfrm>
            <a:prstGeom prst="rect">
              <a:avLst/>
            </a:prstGeom>
            <a:solidFill>
              <a:srgbClr val="99CCFF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42"/>
            <p:cNvSpPr txBox="1"/>
            <p:nvPr/>
          </p:nvSpPr>
          <p:spPr>
            <a:xfrm>
              <a:off x="3970134" y="1388364"/>
              <a:ext cx="961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INDEXING ENGINE</a:t>
              </a:r>
              <a:endParaRPr lang="en-GB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3970134" y="1058796"/>
              <a:ext cx="11071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 smtClean="0"/>
                <a:t>  </a:t>
              </a:r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EBI CLUSTER</a:t>
              </a:r>
            </a:p>
          </p:txBody>
        </p:sp>
        <p:sp>
          <p:nvSpPr>
            <p:cNvPr id="57" name="138 Sağ Köşeli Ayraç"/>
            <p:cNvSpPr/>
            <p:nvPr/>
          </p:nvSpPr>
          <p:spPr bwMode="auto">
            <a:xfrm rot="5400000">
              <a:off x="4439385" y="1837862"/>
              <a:ext cx="90395" cy="1095248"/>
            </a:xfrm>
            <a:prstGeom prst="rightBracke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8" name="139 Sağ Köşeli Ayraç"/>
            <p:cNvSpPr/>
            <p:nvPr/>
          </p:nvSpPr>
          <p:spPr bwMode="auto">
            <a:xfrm rot="16200000">
              <a:off x="4440018" y="796175"/>
              <a:ext cx="93702" cy="1090675"/>
            </a:xfrm>
            <a:prstGeom prst="rightBracke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0" name="Flowchart: Multidocument 45"/>
            <p:cNvSpPr/>
            <p:nvPr/>
          </p:nvSpPr>
          <p:spPr bwMode="auto">
            <a:xfrm>
              <a:off x="5422272" y="1217890"/>
              <a:ext cx="934757" cy="671521"/>
            </a:xfrm>
            <a:prstGeom prst="flowChartMultidocumen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Flowchart: Multidocument 46"/>
            <p:cNvSpPr/>
            <p:nvPr/>
          </p:nvSpPr>
          <p:spPr bwMode="auto">
            <a:xfrm>
              <a:off x="5414455" y="2007175"/>
              <a:ext cx="925641" cy="669333"/>
            </a:xfrm>
            <a:prstGeom prst="flowChartMultidocumen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Box 49"/>
            <p:cNvSpPr txBox="1"/>
            <p:nvPr/>
          </p:nvSpPr>
          <p:spPr>
            <a:xfrm>
              <a:off x="5321022" y="947040"/>
              <a:ext cx="1069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Indexed Data</a:t>
              </a:r>
              <a:endParaRPr lang="en-GB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TextBox 67"/>
            <p:cNvSpPr txBox="1"/>
            <p:nvPr/>
          </p:nvSpPr>
          <p:spPr>
            <a:xfrm>
              <a:off x="5414455" y="2162897"/>
              <a:ext cx="668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Lucene</a:t>
              </a:r>
            </a:p>
            <a:p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Indexes</a:t>
              </a:r>
            </a:p>
          </p:txBody>
        </p:sp>
        <p:sp>
          <p:nvSpPr>
            <p:cNvPr id="65" name="TextBox 68"/>
            <p:cNvSpPr txBox="1"/>
            <p:nvPr/>
          </p:nvSpPr>
          <p:spPr>
            <a:xfrm>
              <a:off x="5442472" y="1355843"/>
              <a:ext cx="646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Lucene</a:t>
              </a:r>
            </a:p>
            <a:p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Indexes</a:t>
              </a:r>
            </a:p>
          </p:txBody>
        </p:sp>
        <p:sp>
          <p:nvSpPr>
            <p:cNvPr id="66" name="TextBox 42"/>
            <p:cNvSpPr txBox="1"/>
            <p:nvPr/>
          </p:nvSpPr>
          <p:spPr>
            <a:xfrm>
              <a:off x="5422272" y="2666895"/>
              <a:ext cx="1015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520GB</a:t>
              </a:r>
            </a:p>
            <a:p>
              <a:pPr>
                <a:buFont typeface="Arial" pitchFamily="34" charset="0"/>
                <a:buChar char="•"/>
              </a:pPr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1.</a:t>
              </a:r>
              <a:r>
                <a:rPr lang="en-GB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r>
                <a:rPr lang="tr-T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 entries</a:t>
              </a:r>
            </a:p>
          </p:txBody>
        </p:sp>
        <p:sp>
          <p:nvSpPr>
            <p:cNvPr id="71" name="Right Arrow 54"/>
            <p:cNvSpPr/>
            <p:nvPr/>
          </p:nvSpPr>
          <p:spPr bwMode="auto">
            <a:xfrm>
              <a:off x="5077320" y="1678472"/>
              <a:ext cx="273279" cy="28575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Rectangle 59"/>
            <p:cNvSpPr/>
            <p:nvPr/>
          </p:nvSpPr>
          <p:spPr bwMode="auto">
            <a:xfrm rot="16200000">
              <a:off x="7927104" y="1572791"/>
              <a:ext cx="979934" cy="361664"/>
            </a:xfrm>
            <a:prstGeom prst="rect">
              <a:avLst/>
            </a:prstGeom>
            <a:solidFill>
              <a:srgbClr val="99CCFF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TextBox 63"/>
            <p:cNvSpPr txBox="1"/>
            <p:nvPr/>
          </p:nvSpPr>
          <p:spPr>
            <a:xfrm rot="16200000">
              <a:off x="7898721" y="1569935"/>
              <a:ext cx="105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800" dirty="0" smtClean="0"/>
                <a:t>  </a:t>
              </a:r>
              <a:r>
                <a:rPr lang="tr-T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REST WS</a:t>
              </a:r>
            </a:p>
          </p:txBody>
        </p:sp>
        <p:sp>
          <p:nvSpPr>
            <p:cNvPr id="75" name="TextBox 52"/>
            <p:cNvSpPr txBox="1"/>
            <p:nvPr/>
          </p:nvSpPr>
          <p:spPr>
            <a:xfrm>
              <a:off x="6756691" y="2061851"/>
              <a:ext cx="86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SEARCH </a:t>
              </a:r>
            </a:p>
            <a:p>
              <a:r>
                <a:rPr lang="tr-T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ENGINE</a:t>
              </a:r>
              <a:endParaRPr lang="en-GB" sz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6" name="Right Arrow 55"/>
            <p:cNvSpPr/>
            <p:nvPr/>
          </p:nvSpPr>
          <p:spPr bwMode="auto">
            <a:xfrm>
              <a:off x="6407828" y="1670562"/>
              <a:ext cx="273279" cy="28575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Left-Right Arrow 65"/>
            <p:cNvSpPr/>
            <p:nvPr/>
          </p:nvSpPr>
          <p:spPr bwMode="auto">
            <a:xfrm flipV="1">
              <a:off x="7794245" y="1646243"/>
              <a:ext cx="324955" cy="255537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Left-Right Arrow 159"/>
            <p:cNvSpPr/>
            <p:nvPr/>
          </p:nvSpPr>
          <p:spPr bwMode="auto">
            <a:xfrm rot="5400000" flipV="1">
              <a:off x="7031917" y="985527"/>
              <a:ext cx="414447" cy="255537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160"/>
            <p:cNvSpPr txBox="1"/>
            <p:nvPr/>
          </p:nvSpPr>
          <p:spPr>
            <a:xfrm>
              <a:off x="6578877" y="581919"/>
              <a:ext cx="134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CACHE SERVERS</a:t>
              </a:r>
            </a:p>
          </p:txBody>
        </p:sp>
        <p:pic>
          <p:nvPicPr>
            <p:cNvPr id="98" name="Picture 97" descr="Ensemb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6196" y="2540897"/>
              <a:ext cx="839988" cy="251996"/>
            </a:xfrm>
            <a:prstGeom prst="rect">
              <a:avLst/>
            </a:prstGeom>
          </p:spPr>
        </p:pic>
        <p:pic>
          <p:nvPicPr>
            <p:cNvPr id="99" name="Picture 98" descr="250px-US-NLM-PubMed-Logo.svg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257" y="2815019"/>
              <a:ext cx="707854" cy="251996"/>
            </a:xfrm>
            <a:prstGeom prst="rect">
              <a:avLst/>
            </a:prstGeom>
          </p:spPr>
        </p:pic>
        <p:pic>
          <p:nvPicPr>
            <p:cNvPr id="100" name="Picture 99" descr="Chembl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134" y="3140476"/>
              <a:ext cx="568940" cy="251996"/>
            </a:xfrm>
            <a:prstGeom prst="rect">
              <a:avLst/>
            </a:prstGeom>
          </p:spPr>
        </p:pic>
        <p:pic>
          <p:nvPicPr>
            <p:cNvPr id="101" name="Picture 100" descr="UPlogo1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046" y="3125283"/>
              <a:ext cx="552322" cy="251996"/>
            </a:xfrm>
            <a:prstGeom prst="rect">
              <a:avLst/>
            </a:prstGeom>
          </p:spPr>
        </p:pic>
      </p:grpSp>
      <p:pic>
        <p:nvPicPr>
          <p:cNvPr id="115" name="Picture 114" descr="highres_14391580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14" y="5529893"/>
            <a:ext cx="756000" cy="252000"/>
          </a:xfrm>
          <a:prstGeom prst="rect">
            <a:avLst/>
          </a:prstGeom>
        </p:spPr>
      </p:pic>
      <p:pic>
        <p:nvPicPr>
          <p:cNvPr id="122" name="Picture 121" descr="student-identity-badge-51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65" y="4545082"/>
            <a:ext cx="360000" cy="360000"/>
          </a:xfrm>
          <a:prstGeom prst="rect">
            <a:avLst/>
          </a:prstGeom>
        </p:spPr>
      </p:pic>
      <p:pic>
        <p:nvPicPr>
          <p:cNvPr id="127" name="Picture 126" descr="spring-mini-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94" y="5759005"/>
            <a:ext cx="585360" cy="359997"/>
          </a:xfrm>
          <a:prstGeom prst="rect">
            <a:avLst/>
          </a:prstGeom>
        </p:spPr>
      </p:pic>
      <p:pic>
        <p:nvPicPr>
          <p:cNvPr id="132" name="Picture 131" descr="AngularJS-larg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76" y="6159785"/>
            <a:ext cx="893667" cy="2520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4579266" y="4078751"/>
            <a:ext cx="1051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End points:</a:t>
            </a:r>
          </a:p>
          <a:p>
            <a:pPr marL="285750" indent="-201613">
              <a:buFont typeface="Arial"/>
              <a:buChar char="•"/>
            </a:pPr>
            <a:r>
              <a:rPr lang="en-US" sz="1200" dirty="0" smtClean="0">
                <a:latin typeface="Tahoma"/>
                <a:cs typeface="Tahoma"/>
              </a:rPr>
              <a:t>Statistics</a:t>
            </a:r>
            <a:endParaRPr lang="en-US" sz="1200" dirty="0">
              <a:latin typeface="Tahoma"/>
              <a:cs typeface="Tahoma"/>
            </a:endParaRPr>
          </a:p>
          <a:p>
            <a:pPr marL="285750" indent="-201613">
              <a:buFont typeface="Arial"/>
              <a:buChar char="•"/>
            </a:pPr>
            <a:r>
              <a:rPr lang="en-US" sz="1200" dirty="0" smtClean="0">
                <a:latin typeface="Tahoma"/>
                <a:cs typeface="Tahoma"/>
              </a:rPr>
              <a:t>Datasets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134" name="Picture 133" descr="logo (1)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" r="6341" b="42172"/>
          <a:stretch/>
        </p:blipFill>
        <p:spPr>
          <a:xfrm>
            <a:off x="6936354" y="4183725"/>
            <a:ext cx="390429" cy="287997"/>
          </a:xfrm>
          <a:prstGeom prst="rect">
            <a:avLst/>
          </a:prstGeom>
        </p:spPr>
      </p:pic>
      <p:pic>
        <p:nvPicPr>
          <p:cNvPr id="137" name="Picture 136" descr="big_data_wordcloud-750x47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85" y="5621452"/>
            <a:ext cx="1436170" cy="900000"/>
          </a:xfrm>
          <a:prstGeom prst="rect">
            <a:avLst/>
          </a:prstGeom>
        </p:spPr>
      </p:pic>
      <p:pic>
        <p:nvPicPr>
          <p:cNvPr id="138" name="Picture 137" descr="bubb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21" y="5621452"/>
            <a:ext cx="1008511" cy="900000"/>
          </a:xfrm>
          <a:prstGeom prst="rect">
            <a:avLst/>
          </a:prstGeom>
        </p:spPr>
      </p:pic>
      <p:sp>
        <p:nvSpPr>
          <p:cNvPr id="141" name="TextBox 10"/>
          <p:cNvSpPr txBox="1"/>
          <p:nvPr/>
        </p:nvSpPr>
        <p:spPr>
          <a:xfrm>
            <a:off x="4718673" y="3620815"/>
            <a:ext cx="88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RESTFUL WS</a:t>
            </a:r>
            <a:endParaRPr lang="tr-TR" sz="1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3" name="TextBox 10"/>
          <p:cNvSpPr txBox="1"/>
          <p:nvPr/>
        </p:nvSpPr>
        <p:spPr>
          <a:xfrm>
            <a:off x="6771944" y="3620815"/>
            <a:ext cx="89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DATABASE</a:t>
            </a:r>
            <a:endParaRPr lang="tr-TR" sz="1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7" name="Right Arrow 55"/>
          <p:cNvSpPr/>
          <p:nvPr/>
        </p:nvSpPr>
        <p:spPr bwMode="auto">
          <a:xfrm rot="10800000">
            <a:off x="5910323" y="4328847"/>
            <a:ext cx="626221" cy="2857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ight Arrow 54"/>
          <p:cNvSpPr/>
          <p:nvPr/>
        </p:nvSpPr>
        <p:spPr bwMode="auto">
          <a:xfrm rot="5400000">
            <a:off x="4946457" y="5124497"/>
            <a:ext cx="273279" cy="2857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0" name="TextBox 10"/>
          <p:cNvSpPr txBox="1"/>
          <p:nvPr/>
        </p:nvSpPr>
        <p:spPr>
          <a:xfrm>
            <a:off x="7010337" y="5243574"/>
            <a:ext cx="744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 smtClean="0"/>
              <a:t>WEB APP</a:t>
            </a:r>
            <a:endParaRPr lang="tr-TR" sz="1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720136" y="5670222"/>
            <a:ext cx="993707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latin typeface="Tahoma"/>
                <a:cs typeface="Tahoma"/>
              </a:rPr>
              <a:t>SEARCH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Tahoma"/>
                <a:cs typeface="Tahoma"/>
              </a:rPr>
              <a:t>STATISTICS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Tahoma"/>
                <a:cs typeface="Tahoma"/>
              </a:rPr>
              <a:t>TAGGING</a:t>
            </a:r>
          </a:p>
          <a:p>
            <a:endParaRPr lang="en-US" sz="1200" dirty="0">
              <a:latin typeface="Tahoma"/>
              <a:cs typeface="Tahoma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rot="5400000" flipV="1">
            <a:off x="4343292" y="3418034"/>
            <a:ext cx="287996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 flipV="1">
            <a:off x="7788869" y="3412070"/>
            <a:ext cx="288000" cy="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8020103" y="4053207"/>
            <a:ext cx="9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DDI App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0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Perez-Riverol</dc:creator>
  <cp:lastModifiedBy>Yasset Perez-Riverol</cp:lastModifiedBy>
  <cp:revision>36</cp:revision>
  <dcterms:created xsi:type="dcterms:W3CDTF">2015-06-02T13:26:10Z</dcterms:created>
  <dcterms:modified xsi:type="dcterms:W3CDTF">2015-06-03T15:21:41Z</dcterms:modified>
</cp:coreProperties>
</file>