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B3EF-9956-4D40-ABB8-E03ED042268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2522-0555-47A1-9363-40334AF8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B3EF-9956-4D40-ABB8-E03ED042268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2522-0555-47A1-9363-40334AF8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B3EF-9956-4D40-ABB8-E03ED042268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2522-0555-47A1-9363-40334AF8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1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B3EF-9956-4D40-ABB8-E03ED042268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2522-0555-47A1-9363-40334AF8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1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B3EF-9956-4D40-ABB8-E03ED042268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2522-0555-47A1-9363-40334AF8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2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B3EF-9956-4D40-ABB8-E03ED042268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2522-0555-47A1-9363-40334AF8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B3EF-9956-4D40-ABB8-E03ED042268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2522-0555-47A1-9363-40334AF8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B3EF-9956-4D40-ABB8-E03ED042268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2522-0555-47A1-9363-40334AF8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B3EF-9956-4D40-ABB8-E03ED042268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2522-0555-47A1-9363-40334AF8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5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B3EF-9956-4D40-ABB8-E03ED042268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2522-0555-47A1-9363-40334AF8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B3EF-9956-4D40-ABB8-E03ED042268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2522-0555-47A1-9363-40334AF8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6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B3EF-9956-4D40-ABB8-E03ED042268F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2522-0555-47A1-9363-40334AF8E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椭圆 3"/>
          <p:cNvSpPr/>
          <p:nvPr/>
        </p:nvSpPr>
        <p:spPr>
          <a:xfrm>
            <a:off x="984000" y="797668"/>
            <a:ext cx="108000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3101387" y="797668"/>
            <a:ext cx="108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5406842" y="797668"/>
            <a:ext cx="1080000" cy="1080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139920" y="614393"/>
            <a:ext cx="7681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82623" y="614393"/>
            <a:ext cx="11496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9730" y="589484"/>
            <a:ext cx="8963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7851" y="965540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</a:t>
            </a:r>
            <a:endParaRPr lang="zh-CN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360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mz</dc:creator>
  <cp:lastModifiedBy>mz</cp:lastModifiedBy>
  <cp:revision>1</cp:revision>
  <dcterms:created xsi:type="dcterms:W3CDTF">2015-04-07T13:52:51Z</dcterms:created>
  <dcterms:modified xsi:type="dcterms:W3CDTF">2015-04-07T13:53:15Z</dcterms:modified>
</cp:coreProperties>
</file>