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8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293D44-6F28-FC52-AFB5-C240E9BD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dirty="0">
                <a:solidFill>
                  <a:srgbClr val="FFFFFF"/>
                </a:solidFill>
              </a:rPr>
              <a:t>방과 후 축구 한 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15638-5D7C-8B80-2992-2F9B3A81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2021182040 </a:t>
            </a:r>
            <a:r>
              <a:rPr lang="ko-KR" altLang="en-US" dirty="0">
                <a:solidFill>
                  <a:srgbClr val="FFFFFF"/>
                </a:solidFill>
              </a:rPr>
              <a:t>최재헌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9" descr="풋볼 선수">
            <a:extLst>
              <a:ext uri="{FF2B5EF4-FFF2-40B4-BE49-F238E27FC236}">
                <a16:creationId xmlns:a16="http://schemas.microsoft.com/office/drawing/2014/main" id="{9DE8F7EE-C3B0-FAB8-0346-23E3CD71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D624F-C07A-2F98-23EC-E8479655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99" y="663959"/>
            <a:ext cx="6088798" cy="5048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5400" dirty="0">
                <a:solidFill>
                  <a:srgbClr val="FFFFFF"/>
                </a:solidFill>
              </a:rPr>
              <a:t>방과 후 축구 한 판</a:t>
            </a:r>
          </a:p>
        </p:txBody>
      </p:sp>
      <p:cxnSp>
        <p:nvCxnSpPr>
          <p:cNvPr id="24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5F435-0BC7-74E5-6048-67FC482668B6}"/>
              </a:ext>
            </a:extLst>
          </p:cNvPr>
          <p:cNvSpPr txBox="1"/>
          <p:nvPr/>
        </p:nvSpPr>
        <p:spPr>
          <a:xfrm>
            <a:off x="465208" y="3264001"/>
            <a:ext cx="3395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3d </a:t>
            </a:r>
            <a:r>
              <a:rPr lang="ko-KR" altLang="en-US" sz="3200" dirty="0"/>
              <a:t>공간에서 공을</a:t>
            </a:r>
            <a:endParaRPr lang="en-US" altLang="ko-KR" sz="3200" dirty="0"/>
          </a:p>
          <a:p>
            <a:r>
              <a:rPr lang="ko-KR" altLang="en-US" sz="3200" dirty="0"/>
              <a:t>드리블하고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슈팅으로 골대에 골을 넣는 축구 게임</a:t>
            </a:r>
          </a:p>
        </p:txBody>
      </p:sp>
      <p:pic>
        <p:nvPicPr>
          <p:cNvPr id="8" name="Picture 29" descr="풋볼 선수">
            <a:extLst>
              <a:ext uri="{FF2B5EF4-FFF2-40B4-BE49-F238E27FC236}">
                <a16:creationId xmlns:a16="http://schemas.microsoft.com/office/drawing/2014/main" id="{F7D2644C-B38A-260B-2418-9A7327BAC7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4CA90-103B-EF5D-242C-14722C2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상호작용 객체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F79C4-13BB-9DF3-AA42-828CADA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플레이어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직접 조작할 수 있다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공을 드리블하고 원하는 방향으로 슈팅할 수 있다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중력을 받으며 공간안에서 다른 객체들과 충돌한다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골키퍼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공이 움직이는 방향에 따라 골대를 방어한다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골대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골키퍼를 피해 공이 골대 안으로 들어가면 골</a:t>
            </a: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700" dirty="0">
              <a:solidFill>
                <a:srgbClr val="FFFFFF"/>
              </a:solidFill>
            </a:endParaRPr>
          </a:p>
        </p:txBody>
      </p:sp>
      <p:cxnSp>
        <p:nvCxnSpPr>
          <p:cNvPr id="3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9" descr="풋볼 선수">
            <a:extLst>
              <a:ext uri="{FF2B5EF4-FFF2-40B4-BE49-F238E27FC236}">
                <a16:creationId xmlns:a16="http://schemas.microsoft.com/office/drawing/2014/main" id="{E158462D-8ECE-BFE3-4870-E24F6B0C76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4B198-C688-D848-B583-46142E4B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풋볼 선수">
            <a:extLst>
              <a:ext uri="{FF2B5EF4-FFF2-40B4-BE49-F238E27FC236}">
                <a16:creationId xmlns:a16="http://schemas.microsoft.com/office/drawing/2014/main" id="{0197E73E-581D-C217-3992-71642323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8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99091-D086-496A-4E72-ABCCEB4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>
                <a:solidFill>
                  <a:srgbClr val="FFFFFF"/>
                </a:solidFill>
              </a:rPr>
              <a:t>방과 후 축구 한 판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4554C02-0F2E-3284-B642-251CC46F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조작키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방향키 </a:t>
            </a:r>
            <a:r>
              <a:rPr lang="en-US" altLang="ko-KR" dirty="0">
                <a:solidFill>
                  <a:srgbClr val="FFFFFF"/>
                </a:solidFill>
              </a:rPr>
              <a:t>– </a:t>
            </a:r>
            <a:r>
              <a:rPr lang="ko-KR" altLang="en-US" dirty="0">
                <a:solidFill>
                  <a:srgbClr val="FFFFFF"/>
                </a:solidFill>
              </a:rPr>
              <a:t>플레이어 이동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E – 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D – </a:t>
            </a:r>
            <a:r>
              <a:rPr lang="ko-KR" altLang="en-US" dirty="0">
                <a:solidFill>
                  <a:srgbClr val="FFFFFF"/>
                </a:solidFill>
              </a:rPr>
              <a:t>슈팅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Z – </a:t>
            </a:r>
            <a:r>
              <a:rPr lang="ko-KR" altLang="en-US" dirty="0" err="1">
                <a:solidFill>
                  <a:srgbClr val="FFFFFF"/>
                </a:solidFill>
              </a:rPr>
              <a:t>감아차기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C – </a:t>
            </a:r>
            <a:r>
              <a:rPr lang="ko-KR" altLang="en-US" dirty="0">
                <a:solidFill>
                  <a:srgbClr val="FFFFFF"/>
                </a:solidFill>
              </a:rPr>
              <a:t>파워 슈팅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R – </a:t>
            </a:r>
            <a:r>
              <a:rPr lang="ko-KR" altLang="en-US" dirty="0">
                <a:solidFill>
                  <a:srgbClr val="FFFFFF"/>
                </a:solidFill>
              </a:rPr>
              <a:t>위치 초기화</a:t>
            </a:r>
          </a:p>
        </p:txBody>
      </p:sp>
      <p:cxnSp>
        <p:nvCxnSpPr>
          <p:cNvPr id="4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7" descr="잔디, 야외, 들판, 식물이(가) 표시된 사진&#10;&#10;자동 생성된 설명">
            <a:extLst>
              <a:ext uri="{FF2B5EF4-FFF2-40B4-BE49-F238E27FC236}">
                <a16:creationId xmlns:a16="http://schemas.microsoft.com/office/drawing/2014/main" id="{C726377F-AA7F-62C6-3FC2-64E036144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1702725"/>
            <a:ext cx="5017520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836437-8BFD-5312-18C4-ACE138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아쉬운 점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0DAFD-B96D-06A5-8271-F4FFB8D8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플레이어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골키퍼의 모션이 구현되지 않음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다소 어려운 </a:t>
            </a:r>
            <a:r>
              <a:rPr lang="ko-KR" altLang="en-US" dirty="0" err="1">
                <a:solidFill>
                  <a:srgbClr val="FFFFFF"/>
                </a:solidFill>
              </a:rPr>
              <a:t>조작감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수비수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스코어 등이 구현되었다면 더 풍성한 프로그램이 되었을 것 같다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잔디, 야외, 들판, 식물이(가) 표시된 사진&#10;&#10;자동 생성된 설명">
            <a:extLst>
              <a:ext uri="{FF2B5EF4-FFF2-40B4-BE49-F238E27FC236}">
                <a16:creationId xmlns:a16="http://schemas.microsoft.com/office/drawing/2014/main" id="{EDBF290E-DFBB-6169-CBB6-28F99F8E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r="-1" b="20174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MimeoVTI</vt:lpstr>
      <vt:lpstr>방과 후 축구 한 판</vt:lpstr>
      <vt:lpstr>방과 후 축구 한 판</vt:lpstr>
      <vt:lpstr>상호작용 객체</vt:lpstr>
      <vt:lpstr>방과 후 축구 한 판</vt:lpstr>
      <vt:lpstr>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최재헌(2021182040)</dc:creator>
  <cp:lastModifiedBy>최재헌(2021182040)</cp:lastModifiedBy>
  <cp:revision>4</cp:revision>
  <dcterms:created xsi:type="dcterms:W3CDTF">2024-12-16T00:56:47Z</dcterms:created>
  <dcterms:modified xsi:type="dcterms:W3CDTF">2024-12-17T03:22:51Z</dcterms:modified>
</cp:coreProperties>
</file>