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1" autoAdjust="0"/>
    <p:restoredTop sz="94660"/>
  </p:normalViewPr>
  <p:slideViewPr>
    <p:cSldViewPr snapToGrid="0">
      <p:cViewPr>
        <p:scale>
          <a:sx n="66" d="100"/>
          <a:sy n="66" d="100"/>
        </p:scale>
        <p:origin x="225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8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00" b="1" kern="1200" cap="none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lang="en-US" sz="2500" b="1" kern="1200" cap="all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녹색 무늬의 나뭇잎">
            <a:extLst>
              <a:ext uri="{FF2B5EF4-FFF2-40B4-BE49-F238E27FC236}">
                <a16:creationId xmlns:a16="http://schemas.microsoft.com/office/drawing/2014/main" id="{1A145FC0-81C2-B0A8-D15E-32ED4FCC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218" r="-1" b="849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293D44-6F28-FC52-AFB5-C240E9BD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499" y="663959"/>
            <a:ext cx="6088798" cy="5048548"/>
          </a:xfrm>
        </p:spPr>
        <p:txBody>
          <a:bodyPr anchor="t">
            <a:normAutofit/>
          </a:bodyPr>
          <a:lstStyle/>
          <a:p>
            <a:pPr algn="r"/>
            <a:r>
              <a:rPr lang="ko-KR" altLang="en-US" dirty="0">
                <a:solidFill>
                  <a:srgbClr val="FFFFFF"/>
                </a:solidFill>
              </a:rPr>
              <a:t>방과 후 축구 한 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15638-5D7C-8B80-2992-2F9B3A81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663959"/>
            <a:ext cx="2656820" cy="5048549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2021182040 </a:t>
            </a:r>
            <a:r>
              <a:rPr lang="ko-KR" altLang="en-US" dirty="0">
                <a:solidFill>
                  <a:srgbClr val="FFFFFF"/>
                </a:solidFill>
              </a:rPr>
              <a:t>최재헌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4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ack">
            <a:extLst>
              <a:ext uri="{FF2B5EF4-FFF2-40B4-BE49-F238E27FC236}">
                <a16:creationId xmlns:a16="http://schemas.microsoft.com/office/drawing/2014/main" id="{BFD30BD5-4EB8-467B-99B9-BC3D83CEE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잔디, 그린, 스크린샷, 골프이(가) 표시된 사진&#10;&#10;자동 생성된 설명">
            <a:extLst>
              <a:ext uri="{FF2B5EF4-FFF2-40B4-BE49-F238E27FC236}">
                <a16:creationId xmlns:a16="http://schemas.microsoft.com/office/drawing/2014/main" id="{B47F9E22-0033-9794-19EA-7DB9A21B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47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AD624F-C07A-2F98-23EC-E8479655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499" y="663959"/>
            <a:ext cx="6088798" cy="50485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5400" dirty="0">
                <a:solidFill>
                  <a:srgbClr val="FFFFFF"/>
                </a:solidFill>
              </a:rPr>
              <a:t>방과 후 축구 한 판</a:t>
            </a:r>
          </a:p>
        </p:txBody>
      </p:sp>
      <p:cxnSp>
        <p:nvCxnSpPr>
          <p:cNvPr id="24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2EC698-CCE0-4BBF-9C26-491E4854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65F435-0BC7-74E5-6048-67FC482668B6}"/>
              </a:ext>
            </a:extLst>
          </p:cNvPr>
          <p:cNvSpPr txBox="1"/>
          <p:nvPr/>
        </p:nvSpPr>
        <p:spPr>
          <a:xfrm>
            <a:off x="465208" y="3264001"/>
            <a:ext cx="3395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3d </a:t>
            </a:r>
            <a:r>
              <a:rPr lang="ko-KR" altLang="en-US" sz="3200" dirty="0"/>
              <a:t>공간에서 공을</a:t>
            </a:r>
            <a:endParaRPr lang="en-US" altLang="ko-KR" sz="3200" dirty="0"/>
          </a:p>
          <a:p>
            <a:r>
              <a:rPr lang="ko-KR" altLang="en-US" sz="3200" dirty="0"/>
              <a:t>드리블하고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슈팅으로 골대에 골을 넣는 축구 게임</a:t>
            </a:r>
          </a:p>
        </p:txBody>
      </p:sp>
    </p:spTree>
    <p:extLst>
      <p:ext uri="{BB962C8B-B14F-4D97-AF65-F5344CB8AC3E}">
        <p14:creationId xmlns:p14="http://schemas.microsoft.com/office/powerpoint/2010/main" val="119706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4" descr="잔디, 그린, 스크린샷, 골프이(가) 표시된 사진&#10;&#10;자동 생성된 설명">
            <a:extLst>
              <a:ext uri="{FF2B5EF4-FFF2-40B4-BE49-F238E27FC236}">
                <a16:creationId xmlns:a16="http://schemas.microsoft.com/office/drawing/2014/main" id="{A769AC68-63DC-EA21-F843-AA4BF08840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47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4CA90-103B-EF5D-242C-14722C21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상호작용 객체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F79C4-13BB-9DF3-AA42-828CADA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플레이어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직접 조작할 수 있다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. </a:t>
            </a: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공을 드리블하고 원하는 방향으로 </a:t>
            </a:r>
            <a:r>
              <a:rPr lang="ko-KR" altLang="en-US" sz="1800" dirty="0" err="1">
                <a:solidFill>
                  <a:srgbClr val="FFFFFF"/>
                </a:solidFill>
                <a:highlight>
                  <a:srgbClr val="000000"/>
                </a:highlight>
              </a:rPr>
              <a:t>슈팅할</a:t>
            </a: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 수 있다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공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중력을 받으며 공간안에서 다른 객체들과 충돌한다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골키퍼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공이 움직이는 방향에 따라 골대를 방어한다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8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골대</a:t>
            </a:r>
            <a:r>
              <a:rPr lang="en-US" altLang="ko-KR" sz="1800" dirty="0">
                <a:solidFill>
                  <a:srgbClr val="FFFFFF"/>
                </a:solidFill>
                <a:highlight>
                  <a:srgbClr val="000000"/>
                </a:highlight>
              </a:rPr>
              <a:t>: </a:t>
            </a:r>
            <a:r>
              <a:rPr lang="ko-KR" altLang="en-US" sz="1800" dirty="0">
                <a:solidFill>
                  <a:srgbClr val="FFFFFF"/>
                </a:solidFill>
                <a:highlight>
                  <a:srgbClr val="000000"/>
                </a:highlight>
              </a:rPr>
              <a:t>골키퍼를 피해 공이 골대 안으로 들어가면 골</a:t>
            </a:r>
            <a:endParaRPr lang="en-US" altLang="ko-KR" sz="18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1700" dirty="0">
              <a:solidFill>
                <a:srgbClr val="FFFFFF"/>
              </a:solidFill>
            </a:endParaRPr>
          </a:p>
        </p:txBody>
      </p: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4B198-C688-D848-B583-46142E4B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99091-D086-496A-4E72-ABCCEB4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2656818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4100" dirty="0"/>
              <a:t>방과 후 축구 한 판</a:t>
            </a:r>
          </a:p>
        </p:txBody>
      </p:sp>
      <p:pic>
        <p:nvPicPr>
          <p:cNvPr id="5" name="내용 개체 틀 4" descr="잔디, 그린, 스크린샷, 골프이(가) 표시된 사진&#10;&#10;자동 생성된 설명">
            <a:extLst>
              <a:ext uri="{FF2B5EF4-FFF2-40B4-BE49-F238E27FC236}">
                <a16:creationId xmlns:a16="http://schemas.microsoft.com/office/drawing/2014/main" id="{860F8910-7755-6F75-F5BB-CCE73AAFE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477"/>
          <a:stretch/>
        </p:blipFill>
        <p:spPr>
          <a:xfrm>
            <a:off x="4198131" y="1441766"/>
            <a:ext cx="6208088" cy="3492935"/>
          </a:xfrm>
          <a:prstGeom prst="rect">
            <a:avLst/>
          </a:prstGeom>
        </p:spPr>
      </p:pic>
      <p:sp>
        <p:nvSpPr>
          <p:cNvPr id="20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A37E3E-52D3-44C9-B418-2D26B214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74BE92-BA24-4F82-94AC-ED4A58B2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3480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228698-5792-8E9B-550F-416F33816A48}"/>
              </a:ext>
            </a:extLst>
          </p:cNvPr>
          <p:cNvSpPr txBox="1"/>
          <p:nvPr/>
        </p:nvSpPr>
        <p:spPr>
          <a:xfrm>
            <a:off x="730574" y="2083762"/>
            <a:ext cx="2392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조작키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방향키 </a:t>
            </a:r>
            <a:r>
              <a:rPr lang="en-US" altLang="ko-KR" dirty="0"/>
              <a:t>– </a:t>
            </a:r>
            <a:r>
              <a:rPr lang="ko-KR" altLang="en-US" dirty="0"/>
              <a:t>플레이어 이동</a:t>
            </a:r>
            <a:endParaRPr lang="en-US" altLang="ko-KR" dirty="0"/>
          </a:p>
          <a:p>
            <a:r>
              <a:rPr lang="en-US" altLang="ko-KR" dirty="0"/>
              <a:t>E – </a:t>
            </a:r>
            <a:r>
              <a:rPr lang="ko-KR" altLang="en-US" dirty="0"/>
              <a:t>달리기</a:t>
            </a:r>
            <a:endParaRPr lang="en-US" altLang="ko-KR" dirty="0"/>
          </a:p>
          <a:p>
            <a:r>
              <a:rPr lang="en-US" altLang="ko-KR" dirty="0"/>
              <a:t>D – </a:t>
            </a:r>
            <a:r>
              <a:rPr lang="ko-KR" altLang="en-US" dirty="0"/>
              <a:t>슈팅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Z – </a:t>
            </a:r>
            <a:r>
              <a:rPr lang="ko-KR" altLang="en-US" dirty="0" err="1"/>
              <a:t>감아차기</a:t>
            </a:r>
            <a:endParaRPr lang="en-US" altLang="ko-KR" dirty="0"/>
          </a:p>
          <a:p>
            <a:r>
              <a:rPr lang="en-US" altLang="ko-KR" dirty="0"/>
              <a:t>C – </a:t>
            </a:r>
            <a:r>
              <a:rPr lang="ko-KR" altLang="en-US" dirty="0"/>
              <a:t>파워 슈팅</a:t>
            </a:r>
          </a:p>
        </p:txBody>
      </p:sp>
    </p:spTree>
    <p:extLst>
      <p:ext uri="{BB962C8B-B14F-4D97-AF65-F5344CB8AC3E}">
        <p14:creationId xmlns:p14="http://schemas.microsoft.com/office/powerpoint/2010/main" val="306337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4" descr="잔디, 그린, 스크린샷, 골프이(가) 표시된 사진&#10;&#10;자동 생성된 설명">
            <a:extLst>
              <a:ext uri="{FF2B5EF4-FFF2-40B4-BE49-F238E27FC236}">
                <a16:creationId xmlns:a16="http://schemas.microsoft.com/office/drawing/2014/main" id="{8AF79827-AE15-621E-E9E3-510D7B5C19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47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836437-8BFD-5312-18C4-ACE138F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21519"/>
            <a:ext cx="5254740" cy="4750860"/>
          </a:xfrm>
        </p:spPr>
        <p:txBody>
          <a:bodyPr anchor="t"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아쉬운 점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0DAFD-B96D-06A5-8271-F4FFB8D8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298" y="810563"/>
            <a:ext cx="3530949" cy="47612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FFFFFF"/>
                </a:solidFill>
              </a:rPr>
              <a:t>플레이어</a:t>
            </a:r>
            <a:r>
              <a:rPr lang="en-US" altLang="ko-KR">
                <a:solidFill>
                  <a:srgbClr val="FFFFFF"/>
                </a:solidFill>
              </a:rPr>
              <a:t>, </a:t>
            </a:r>
            <a:r>
              <a:rPr lang="ko-KR" altLang="en-US">
                <a:solidFill>
                  <a:srgbClr val="FFFFFF"/>
                </a:solidFill>
              </a:rPr>
              <a:t>골키퍼의 모션이 구현되지 않음</a:t>
            </a:r>
            <a:endParaRPr lang="en-US" altLang="ko-KR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FFFFFF"/>
                </a:solidFill>
              </a:rPr>
              <a:t>메모리 사용량이 계속 증가하는 문제</a:t>
            </a:r>
            <a:endParaRPr lang="en-US" altLang="ko-KR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FFFFFF"/>
                </a:solidFill>
              </a:rPr>
              <a:t>다소 불편한 조작감</a:t>
            </a:r>
            <a:endParaRPr lang="en-US" altLang="ko-KR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rgbClr val="FFFFFF"/>
                </a:solidFill>
              </a:rPr>
              <a:t>인터페이스</a:t>
            </a:r>
            <a:r>
              <a:rPr lang="en-US" altLang="ko-KR">
                <a:solidFill>
                  <a:srgbClr val="FFFFFF"/>
                </a:solidFill>
              </a:rPr>
              <a:t>,</a:t>
            </a:r>
            <a:r>
              <a:rPr lang="ko-KR" altLang="en-US">
                <a:solidFill>
                  <a:srgbClr val="FFFFFF"/>
                </a:solidFill>
              </a:rPr>
              <a:t> 배경 등이 있었다면 더 완성도 있었을 것 같다</a:t>
            </a:r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Microsoft GothicNeo</vt:lpstr>
      <vt:lpstr>Arial</vt:lpstr>
      <vt:lpstr>MimeoVTI</vt:lpstr>
      <vt:lpstr>방과 후 축구 한 판</vt:lpstr>
      <vt:lpstr>방과 후 축구 한 판</vt:lpstr>
      <vt:lpstr>상호작용 객체</vt:lpstr>
      <vt:lpstr>방과 후 축구 한 판</vt:lpstr>
      <vt:lpstr>아쉬운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최재헌(2021182040)</dc:creator>
  <cp:lastModifiedBy>최재헌(2021182040)</cp:lastModifiedBy>
  <cp:revision>3</cp:revision>
  <dcterms:created xsi:type="dcterms:W3CDTF">2024-12-16T00:56:47Z</dcterms:created>
  <dcterms:modified xsi:type="dcterms:W3CDTF">2024-12-16T01:15:22Z</dcterms:modified>
</cp:coreProperties>
</file>