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b77197d8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b77197d8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b77197d8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b77197d8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10e6041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10e6041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10e6041c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10e6041c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b77197d8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b77197d8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b77197d8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b77197d8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b7f2fe6d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b7f2fe6d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sumanthnimmagadda/student-spending-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908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Students’ Financial Habits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9389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                                                 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81975" y="3249500"/>
            <a:ext cx="41313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Subject : Big Data Analysis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Team : The Girls !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Date : 17. 05. 2024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Objectives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understand and do a</a:t>
            </a:r>
            <a:r>
              <a:rPr lang="de" sz="15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" sz="15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comparative </a:t>
            </a:r>
            <a:r>
              <a:rPr lang="de" sz="15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r>
              <a:rPr lang="de" sz="15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highlighting similarities and differences  in spending habits</a:t>
            </a:r>
            <a:r>
              <a:rPr lang="de" sz="15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between Inha University students and the kaggle global dataset.</a:t>
            </a:r>
            <a:endParaRPr sz="15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de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identify clusters and</a:t>
            </a:r>
            <a:r>
              <a:rPr lang="de" sz="1500">
                <a:solidFill>
                  <a:srgbClr val="76A5A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" sz="15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patterns in spending habits.</a:t>
            </a:r>
            <a:endParaRPr sz="15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de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determine how different</a:t>
            </a:r>
            <a:r>
              <a:rPr lang="de" sz="15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payment methods may impact on </a:t>
            </a:r>
            <a:r>
              <a:rPr lang="de" sz="15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spending</a:t>
            </a:r>
            <a:r>
              <a:rPr lang="de" sz="15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levels.</a:t>
            </a:r>
            <a:endParaRPr sz="15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Introduction</a:t>
            </a:r>
            <a:r>
              <a:rPr lang="de"/>
              <a:t> of Our Data Set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8261700" cy="27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uFill>
                  <a:noFill/>
                </a:uFill>
                <a:hlinkClick r:id="rId3"/>
              </a:rPr>
              <a:t>https://www.kaggle.com/datasets/sumanthnimmagadda/student-spending-dataset</a:t>
            </a:r>
            <a:r>
              <a:rPr lang="de"/>
              <a:t>  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Spending habits of </a:t>
            </a:r>
            <a:r>
              <a:rPr b="1" lang="de">
                <a:solidFill>
                  <a:srgbClr val="980000"/>
                </a:solidFill>
              </a:rPr>
              <a:t>1000 students</a:t>
            </a:r>
            <a:r>
              <a:rPr lang="de">
                <a:solidFill>
                  <a:srgbClr val="980000"/>
                </a:solidFill>
              </a:rPr>
              <a:t> across different demographic groups and academic backgrounds</a:t>
            </a:r>
            <a:endParaRPr>
              <a:solidFill>
                <a:srgbClr val="980000"/>
              </a:solidFill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Information such</a:t>
            </a:r>
            <a:r>
              <a:rPr lang="de">
                <a:solidFill>
                  <a:srgbClr val="980000"/>
                </a:solidFill>
              </a:rPr>
              <a:t> </a:t>
            </a:r>
            <a:r>
              <a:rPr lang="de">
                <a:solidFill>
                  <a:srgbClr val="A64D79"/>
                </a:solidFill>
              </a:rPr>
              <a:t>as age, gender, year in school, major, monthly income, financial aid received, and expenses </a:t>
            </a:r>
            <a:r>
              <a:rPr lang="de">
                <a:solidFill>
                  <a:schemeClr val="dk2"/>
                </a:solidFill>
              </a:rPr>
              <a:t>in different sp</a:t>
            </a:r>
            <a:r>
              <a:rPr lang="de"/>
              <a:t>ending categories 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Spending categories are</a:t>
            </a:r>
            <a:r>
              <a:rPr lang="de">
                <a:solidFill>
                  <a:srgbClr val="A64D79"/>
                </a:solidFill>
              </a:rPr>
              <a:t> tuition, housing, food, transportation, books &amp; supplies, entertainment, personal care, techn</a:t>
            </a:r>
            <a:r>
              <a:rPr lang="de">
                <a:solidFill>
                  <a:srgbClr val="A64D79"/>
                </a:solidFill>
              </a:rPr>
              <a:t>o</a:t>
            </a:r>
            <a:r>
              <a:rPr lang="de">
                <a:solidFill>
                  <a:srgbClr val="A64D79"/>
                </a:solidFill>
              </a:rPr>
              <a:t>logy, health &amp; wellness, and miscellaneous expense</a:t>
            </a:r>
            <a:r>
              <a:rPr lang="de">
                <a:solidFill>
                  <a:srgbClr val="980000"/>
                </a:solidFill>
              </a:rPr>
              <a:t>s</a:t>
            </a:r>
            <a:endParaRPr>
              <a:solidFill>
                <a:srgbClr val="980000"/>
              </a:solidFill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980000"/>
                </a:solidFill>
              </a:rPr>
              <a:t>Preferred payment method </a:t>
            </a:r>
            <a:r>
              <a:rPr lang="de"/>
              <a:t>for each student`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Action Plan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/>
              <a:t>WEEK 1: Project Initiation &amp; Collecting Data </a:t>
            </a:r>
            <a:r>
              <a:rPr lang="de" sz="1500"/>
              <a:t>- </a:t>
            </a:r>
            <a:r>
              <a:rPr lang="de" sz="1500"/>
              <a:t>define</a:t>
            </a:r>
            <a:r>
              <a:rPr lang="de" sz="1500"/>
              <a:t> </a:t>
            </a:r>
            <a:r>
              <a:rPr lang="de" sz="1500"/>
              <a:t>project scope and objectives. find a kaggle dataset and start collecting survey data.</a:t>
            </a:r>
            <a:r>
              <a:rPr lang="de" sz="1500">
                <a:solidFill>
                  <a:srgbClr val="6AA84F"/>
                </a:solidFill>
              </a:rPr>
              <a:t> (ACCOMPLISHED)</a:t>
            </a:r>
            <a:endParaRPr sz="15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500"/>
              <a:t>WEEK 2~3: Data Preparation, Analysis &amp; Visualization</a:t>
            </a:r>
            <a:r>
              <a:rPr lang="de" sz="1500"/>
              <a:t> - import and clean data. identify and analyze key trends. compare findings among two datasets. create visualizations.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e" sz="1500"/>
              <a:t>WEEK 4: Final Presentation &amp; Report</a:t>
            </a:r>
            <a:r>
              <a:rPr lang="de" sz="1500"/>
              <a:t> - finalize analytical reports and create dashboards to do the final presentation. </a:t>
            </a:r>
            <a:endParaRPr sz="1500"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Potential Data Analysis Tool(s)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258200" y="2078900"/>
            <a:ext cx="5983500" cy="21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4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Microsoft Power BI </a:t>
            </a:r>
            <a:r>
              <a:rPr lang="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seamlessly integrate, clean, and preprocess </a:t>
            </a:r>
            <a:r>
              <a:rPr lang="de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 from Kaggle and Inha University survey</a:t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relationships and perform calculations.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de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interactive dashboards and reports showcasing student spending habits and payment preferences.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descr="Survey which has been used to collect financial data from Inha University Students" id="117" name="Google Shape;117;p17" title="The Girls! team's survey lin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925" y="1118762"/>
            <a:ext cx="2888475" cy="2905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8" name="Google Shape;118;p17"/>
          <p:cNvSpPr txBox="1"/>
          <p:nvPr/>
        </p:nvSpPr>
        <p:spPr>
          <a:xfrm>
            <a:off x="6104800" y="4111325"/>
            <a:ext cx="29001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Survey used in the project</a:t>
            </a:r>
            <a:endParaRPr sz="13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Survey introduction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906200" cy="28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de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Survey Platform : </a:t>
            </a:r>
            <a:r>
              <a:rPr lang="de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survey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de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Distributed among </a:t>
            </a:r>
            <a:r>
              <a:rPr lang="de" sz="15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more than 30</a:t>
            </a:r>
            <a:r>
              <a:rPr lang="de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Inha University students.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de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Survey Questions : Similar to the ones included in the Kaggle Dataset.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de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 : To compare the Kaggle dataset to the Survey Result and check whether they correspond with each other.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 would indicate that </a:t>
            </a:r>
            <a:r>
              <a:rPr lang="de" sz="150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the Kaggle dataset depicts reality?</a:t>
            </a:r>
            <a:endParaRPr sz="1500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-&gt; or that </a:t>
            </a:r>
            <a:r>
              <a:rPr lang="de" sz="150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Inha University </a:t>
            </a:r>
            <a:r>
              <a:rPr lang="de" sz="150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r>
              <a:rPr lang="de" sz="150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 are in a </a:t>
            </a:r>
            <a:r>
              <a:rPr lang="de" sz="150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de" sz="150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 financial situation as other</a:t>
            </a:r>
            <a:r>
              <a:rPr lang="de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students around the world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Survey results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Due to the </a:t>
            </a:r>
            <a:r>
              <a:rPr lang="de" sz="1500">
                <a:solidFill>
                  <a:srgbClr val="6AA84F"/>
                </a:solidFill>
              </a:rPr>
              <a:t>limited number of </a:t>
            </a:r>
            <a:r>
              <a:rPr lang="de" sz="1500">
                <a:solidFill>
                  <a:srgbClr val="6AA84F"/>
                </a:solidFill>
              </a:rPr>
              <a:t>survey</a:t>
            </a:r>
            <a:r>
              <a:rPr lang="de" sz="1500">
                <a:solidFill>
                  <a:srgbClr val="6AA84F"/>
                </a:solidFill>
              </a:rPr>
              <a:t> participants</a:t>
            </a:r>
            <a:r>
              <a:rPr lang="de" sz="1500"/>
              <a:t>, the results are not as conclusive as we have expected.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The </a:t>
            </a:r>
            <a:r>
              <a:rPr lang="de" sz="1500">
                <a:solidFill>
                  <a:srgbClr val="6AA84F"/>
                </a:solidFill>
              </a:rPr>
              <a:t>data is not randomized </a:t>
            </a:r>
            <a:r>
              <a:rPr lang="de" sz="1500"/>
              <a:t>for a majority of the surveyees are distributed among SGCS department and exchanged students.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Compared to the survey data (~30 students), the Kaggle dataset </a:t>
            </a:r>
            <a:r>
              <a:rPr lang="de" sz="1500"/>
              <a:t>comprises of 999 international students, so the outcomes are more meaningful. </a:t>
            </a:r>
            <a:endParaRPr sz="1500"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200">
                <a:latin typeface="Comfortaa"/>
                <a:ea typeface="Comfortaa"/>
                <a:cs typeface="Comfortaa"/>
                <a:sym typeface="Comfortaa"/>
              </a:rPr>
              <a:t>The End ! Thank you for your time and attention! ~~</a:t>
            </a:r>
            <a:endParaRPr b="1" sz="35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2200">
                <a:latin typeface="Comfortaa"/>
                <a:ea typeface="Comfortaa"/>
                <a:cs typeface="Comfortaa"/>
                <a:sym typeface="Comfortaa"/>
              </a:rPr>
              <a:t>Any question ?</a:t>
            </a:r>
            <a:endParaRPr b="1"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9" name="Google Shape;139;p20" title="Confused Huh 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200" y="2199700"/>
            <a:ext cx="2699050" cy="26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