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079500" cy="1079500"/>
  <p:notesSz cx="6858000" cy="9144000"/>
  <p:defaultTextStyle>
    <a:defPPr>
      <a:defRPr lang="en-US"/>
    </a:defPPr>
    <a:lvl1pPr marL="0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1pPr>
    <a:lvl2pPr marL="77722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2pPr>
    <a:lvl3pPr marL="155444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3pPr>
    <a:lvl4pPr marL="233166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4pPr>
    <a:lvl5pPr marL="310888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5pPr>
    <a:lvl6pPr marL="388610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6pPr>
    <a:lvl7pPr marL="466332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7pPr>
    <a:lvl8pPr marL="544054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8pPr>
    <a:lvl9pPr marL="621776" algn="l" defTabSz="155444" rtl="0" eaLnBrk="1" latinLnBrk="0" hangingPunct="1">
      <a:defRPr sz="30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7" autoAdjust="0"/>
    <p:restoredTop sz="94660"/>
  </p:normalViewPr>
  <p:slideViewPr>
    <p:cSldViewPr snapToGrid="0">
      <p:cViewPr>
        <p:scale>
          <a:sx n="280" d="100"/>
          <a:sy n="280" d="100"/>
        </p:scale>
        <p:origin x="1944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7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0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9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7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51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4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6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5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89AB-A14B-4EDB-9398-C08B1AF60C71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B411-3A68-4F66-86AF-DB90ED2D3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1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t="14172" r="87627" b="71940"/>
          <a:stretch/>
        </p:blipFill>
        <p:spPr>
          <a:xfrm>
            <a:off x="379516" y="-19173"/>
            <a:ext cx="357991" cy="10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8" t="14249" r="50883" b="70994"/>
          <a:stretch/>
        </p:blipFill>
        <p:spPr>
          <a:xfrm>
            <a:off x="386443" y="-81644"/>
            <a:ext cx="359228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1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14510" r="46641" b="70733"/>
          <a:stretch/>
        </p:blipFill>
        <p:spPr>
          <a:xfrm>
            <a:off x="386443" y="-81644"/>
            <a:ext cx="359228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0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4" t="13464" r="42967" b="71779"/>
          <a:stretch/>
        </p:blipFill>
        <p:spPr>
          <a:xfrm>
            <a:off x="386443" y="-81644"/>
            <a:ext cx="359228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99" t="14286" r="39192" b="70957"/>
          <a:stretch/>
        </p:blipFill>
        <p:spPr>
          <a:xfrm>
            <a:off x="386443" y="-81644"/>
            <a:ext cx="359228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7" t="14921" r="31944" b="70322"/>
          <a:stretch/>
        </p:blipFill>
        <p:spPr>
          <a:xfrm>
            <a:off x="386443" y="-81644"/>
            <a:ext cx="359228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4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4" t="15705" r="23527" b="69538"/>
          <a:stretch/>
        </p:blipFill>
        <p:spPr>
          <a:xfrm>
            <a:off x="386443" y="-81644"/>
            <a:ext cx="359228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5" t="15332" r="9231" b="68828"/>
          <a:stretch/>
        </p:blipFill>
        <p:spPr>
          <a:xfrm>
            <a:off x="353786" y="-81644"/>
            <a:ext cx="427264" cy="11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7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6" t="14436" r="19385" b="70807"/>
          <a:stretch/>
        </p:blipFill>
        <p:spPr>
          <a:xfrm>
            <a:off x="386443" y="-81644"/>
            <a:ext cx="359228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4" t="13764" r="14041" b="71479"/>
          <a:stretch/>
        </p:blipFill>
        <p:spPr>
          <a:xfrm>
            <a:off x="386442" y="-81644"/>
            <a:ext cx="451757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t="13350" r="84888" b="72762"/>
          <a:stretch/>
        </p:blipFill>
        <p:spPr>
          <a:xfrm>
            <a:off x="440871" y="-19173"/>
            <a:ext cx="223158" cy="10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2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t="14396" r="80379" b="71716"/>
          <a:stretch/>
        </p:blipFill>
        <p:spPr>
          <a:xfrm>
            <a:off x="379516" y="-19173"/>
            <a:ext cx="357991" cy="10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0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2" t="15405" r="69989" b="70707"/>
          <a:stretch/>
        </p:blipFill>
        <p:spPr>
          <a:xfrm>
            <a:off x="144236" y="-19173"/>
            <a:ext cx="854528" cy="10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2" t="15442" r="66951" b="70670"/>
          <a:stretch/>
        </p:blipFill>
        <p:spPr>
          <a:xfrm>
            <a:off x="451757" y="-19173"/>
            <a:ext cx="269422" cy="10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3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4" t="15218" r="63977" b="70894"/>
          <a:stretch/>
        </p:blipFill>
        <p:spPr>
          <a:xfrm>
            <a:off x="420337" y="43420"/>
            <a:ext cx="273627" cy="10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 t="13950" r="61004" b="71293"/>
          <a:stretch/>
        </p:blipFill>
        <p:spPr>
          <a:xfrm>
            <a:off x="449036" y="2721"/>
            <a:ext cx="288471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2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8" t="13502" r="58131" b="71741"/>
          <a:stretch/>
        </p:blipFill>
        <p:spPr>
          <a:xfrm>
            <a:off x="449036" y="2721"/>
            <a:ext cx="288471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1" t="13763" r="55158" b="71480"/>
          <a:stretch/>
        </p:blipFill>
        <p:spPr>
          <a:xfrm>
            <a:off x="410935" y="-149679"/>
            <a:ext cx="288471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0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Egyéni</PresentationFormat>
  <Paragraphs>0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Kopniczky Margarita</dc:creator>
  <cp:lastModifiedBy>Kopniczky Margarita</cp:lastModifiedBy>
  <cp:revision>3</cp:revision>
  <dcterms:created xsi:type="dcterms:W3CDTF">2017-08-08T23:05:21Z</dcterms:created>
  <dcterms:modified xsi:type="dcterms:W3CDTF">2017-08-08T23:24:04Z</dcterms:modified>
</cp:coreProperties>
</file>