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29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4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82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5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9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66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4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3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97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5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2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C602-1AA5-4E14-8F9F-9F60B97EC45F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CE7A-6C3D-428A-964A-C06E868190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2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3279" t="29166" r="8908" b="33056"/>
          <a:stretch/>
        </p:blipFill>
        <p:spPr>
          <a:xfrm>
            <a:off x="4127507" y="328315"/>
            <a:ext cx="2806694" cy="3348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8541" t="27963" r="19167" b="33518"/>
          <a:stretch/>
        </p:blipFill>
        <p:spPr>
          <a:xfrm>
            <a:off x="135124" y="328315"/>
            <a:ext cx="3390717" cy="3295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73542" t="28704" r="9583" b="34815"/>
          <a:stretch/>
        </p:blipFill>
        <p:spPr>
          <a:xfrm>
            <a:off x="9105899" y="2562386"/>
            <a:ext cx="2895600" cy="3521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73334" t="29444" r="9583" b="31482"/>
          <a:stretch/>
        </p:blipFill>
        <p:spPr>
          <a:xfrm>
            <a:off x="6461366" y="2759722"/>
            <a:ext cx="2538149" cy="32655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34201" y="328315"/>
            <a:ext cx="5067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B050"/>
                </a:solidFill>
                <a:latin typeface="+mj-lt"/>
              </a:rPr>
              <a:t>Best and Fairest: Not so fair?</a:t>
            </a:r>
            <a:endParaRPr lang="en-AU" sz="32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015" y="3676652"/>
            <a:ext cx="285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Erin Phillips 2017 Best and Fairest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3409858" y="3676652"/>
            <a:ext cx="285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Emma Kearney 2018 Best and Fairest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266792" y="2282517"/>
            <a:ext cx="28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Jessica Dal </a:t>
            </a:r>
            <a:r>
              <a:rPr lang="en-AU" dirty="0" err="1" smtClean="0"/>
              <a:t>Pos</a:t>
            </a:r>
            <a:r>
              <a:rPr lang="en-AU" dirty="0" smtClean="0"/>
              <a:t> 4 Votes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9144565" y="2297728"/>
            <a:ext cx="28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Alicia Eva 3 Votes</a:t>
            </a:r>
            <a:endParaRPr lang="en-AU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16562" t="29815" r="36979" b="60741"/>
          <a:stretch/>
        </p:blipFill>
        <p:spPr>
          <a:xfrm>
            <a:off x="136907" y="4405698"/>
            <a:ext cx="6086476" cy="9715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6967" y="5377248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Fox Sport, March 2018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6762750" y="1066800"/>
            <a:ext cx="5238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player with the best performance </a:t>
            </a:r>
            <a:r>
              <a:rPr lang="en-US" sz="1600" i="1" dirty="0"/>
              <a:t>in a game or over a season for a given sporting club or </a:t>
            </a:r>
            <a:r>
              <a:rPr lang="en-US" sz="1600" i="1" dirty="0" smtClean="0"/>
              <a:t>competitions, dependent </a:t>
            </a:r>
            <a:r>
              <a:rPr lang="en-US" sz="1600" i="1" dirty="0"/>
              <a:t>on not receiving a suspension for misconduct or breaching the rules during that season.</a:t>
            </a:r>
            <a:endParaRPr lang="en-AU" sz="1600" i="1" dirty="0"/>
          </a:p>
        </p:txBody>
      </p:sp>
      <p:sp>
        <p:nvSpPr>
          <p:cNvPr id="23" name="Rectangle 22"/>
          <p:cNvSpPr/>
          <p:nvPr/>
        </p:nvSpPr>
        <p:spPr>
          <a:xfrm>
            <a:off x="139683" y="5802751"/>
            <a:ext cx="60124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1" dirty="0" smtClean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“What’s more, the AFL said it was not unusual for umpires and media outlets to have differing opinions when it came to players’ performances.</a:t>
            </a:r>
          </a:p>
          <a:p>
            <a:r>
              <a:rPr lang="en-US" sz="1400" b="0" i="1" dirty="0" smtClean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While media and coaches have access to statistics, umpires do not.”</a:t>
            </a:r>
          </a:p>
          <a:p>
            <a:r>
              <a:rPr lang="en-US" sz="1400" i="1" dirty="0" smtClean="0"/>
              <a:t/>
            </a:r>
            <a:br>
              <a:rPr lang="en-US" sz="1400" i="1" dirty="0" smtClean="0"/>
            </a:br>
            <a:endParaRPr lang="en-AU" sz="1400" i="1" dirty="0"/>
          </a:p>
        </p:txBody>
      </p:sp>
      <p:sp>
        <p:nvSpPr>
          <p:cNvPr id="24" name="Rectangle 23"/>
          <p:cNvSpPr/>
          <p:nvPr/>
        </p:nvSpPr>
        <p:spPr>
          <a:xfrm>
            <a:off x="6441283" y="6025267"/>
            <a:ext cx="4857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1" dirty="0" smtClean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“The Herald Sun, The Age and AFL media also named and voted Eva as best on ground. Dal </a:t>
            </a:r>
            <a:r>
              <a:rPr lang="en-US" sz="1400" b="0" i="1" dirty="0" err="1" smtClean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Pos</a:t>
            </a:r>
            <a:r>
              <a:rPr lang="en-US" sz="1400" b="0" i="1" dirty="0" smtClean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 didn’t figure in any publication, nor the coaches’ votes.”</a:t>
            </a:r>
            <a:endParaRPr lang="en-AU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999515" y="0"/>
            <a:ext cx="31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Nadine, Stella, </a:t>
            </a:r>
            <a:r>
              <a:rPr lang="en-A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Pamod</a:t>
            </a:r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Sophie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Stella Le</dc:creator>
  <cp:lastModifiedBy>Stella Le</cp:lastModifiedBy>
  <cp:revision>9</cp:revision>
  <dcterms:created xsi:type="dcterms:W3CDTF">2018-04-05T03:25:57Z</dcterms:created>
  <dcterms:modified xsi:type="dcterms:W3CDTF">2018-04-05T03:56:36Z</dcterms:modified>
</cp:coreProperties>
</file>