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5C2E"/>
    <a:srgbClr val="DEA9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A932-BF12-4A8D-8FAE-7F7E226A92AC}" type="datetimeFigureOut">
              <a:rPr lang="en-AU" smtClean="0"/>
              <a:t>5/04/2018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80137-0728-497A-B0CA-D4627A9BB5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5823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A932-BF12-4A8D-8FAE-7F7E226A92AC}" type="datetimeFigureOut">
              <a:rPr lang="en-AU" smtClean="0"/>
              <a:t>5/04/2018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80137-0728-497A-B0CA-D4627A9BB5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305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A932-BF12-4A8D-8FAE-7F7E226A92AC}" type="datetimeFigureOut">
              <a:rPr lang="en-AU" smtClean="0"/>
              <a:t>5/04/2018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80137-0728-497A-B0CA-D4627A9BB5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5678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A932-BF12-4A8D-8FAE-7F7E226A92AC}" type="datetimeFigureOut">
              <a:rPr lang="en-AU" smtClean="0"/>
              <a:t>5/04/2018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80137-0728-497A-B0CA-D4627A9BB5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63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A932-BF12-4A8D-8FAE-7F7E226A92AC}" type="datetimeFigureOut">
              <a:rPr lang="en-AU" smtClean="0"/>
              <a:t>5/04/2018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80137-0728-497A-B0CA-D4627A9BB5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2638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A932-BF12-4A8D-8FAE-7F7E226A92AC}" type="datetimeFigureOut">
              <a:rPr lang="en-AU" smtClean="0"/>
              <a:t>5/04/2018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80137-0728-497A-B0CA-D4627A9BB5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0747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A932-BF12-4A8D-8FAE-7F7E226A92AC}" type="datetimeFigureOut">
              <a:rPr lang="en-AU" smtClean="0"/>
              <a:t>5/04/2018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80137-0728-497A-B0CA-D4627A9BB5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3430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A932-BF12-4A8D-8FAE-7F7E226A92AC}" type="datetimeFigureOut">
              <a:rPr lang="en-AU" smtClean="0"/>
              <a:t>5/04/2018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80137-0728-497A-B0CA-D4627A9BB5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1466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A932-BF12-4A8D-8FAE-7F7E226A92AC}" type="datetimeFigureOut">
              <a:rPr lang="en-AU" smtClean="0"/>
              <a:t>5/04/2018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80137-0728-497A-B0CA-D4627A9BB5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6098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A932-BF12-4A8D-8FAE-7F7E226A92AC}" type="datetimeFigureOut">
              <a:rPr lang="en-AU" smtClean="0"/>
              <a:t>5/04/2018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80137-0728-497A-B0CA-D4627A9BB5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0382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A932-BF12-4A8D-8FAE-7F7E226A92AC}" type="datetimeFigureOut">
              <a:rPr lang="en-AU" smtClean="0"/>
              <a:t>5/04/2018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80137-0728-497A-B0CA-D4627A9BB5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9999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2A932-BF12-4A8D-8FAE-7F7E226A92AC}" type="datetimeFigureOut">
              <a:rPr lang="en-AU" smtClean="0"/>
              <a:t>5/04/2018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80137-0728-497A-B0CA-D4627A9BB5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8517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75" y="475071"/>
            <a:ext cx="11262360" cy="59127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63486" y="4814596"/>
            <a:ext cx="8378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err="1" smtClean="0">
                <a:solidFill>
                  <a:schemeClr val="bg1">
                    <a:lumMod val="95000"/>
                  </a:schemeClr>
                </a:solidFill>
              </a:rPr>
              <a:t>Annelise</a:t>
            </a:r>
            <a:r>
              <a:rPr lang="en-AU" dirty="0" smtClean="0">
                <a:solidFill>
                  <a:schemeClr val="bg1">
                    <a:lumMod val="95000"/>
                  </a:schemeClr>
                </a:solidFill>
              </a:rPr>
              <a:t>, Amy, Steven and PAVEL (Group 6)</a:t>
            </a:r>
            <a:endParaRPr lang="en-A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409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5C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8720" y="598516"/>
            <a:ext cx="10066713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 smtClean="0">
                <a:solidFill>
                  <a:schemeClr val="bg1">
                    <a:lumMod val="95000"/>
                  </a:schemeClr>
                </a:solidFill>
                <a:latin typeface="Rockwell Nova Light" panose="02060303020205020403" pitchFamily="18" charset="0"/>
              </a:rPr>
              <a:t>Through analysing this data, it has been found that the number of kicks is the best indicator to demonstrate a team’s success. This is reflected in the 2017 and 2018 AFLW results. </a:t>
            </a:r>
          </a:p>
          <a:p>
            <a:endParaRPr lang="en-AU" sz="2000" b="1" dirty="0">
              <a:solidFill>
                <a:schemeClr val="bg1">
                  <a:lumMod val="95000"/>
                </a:schemeClr>
              </a:solidFill>
              <a:latin typeface="Rockwell Nova Light" panose="02060303020205020403" pitchFamily="18" charset="0"/>
            </a:endParaRPr>
          </a:p>
          <a:p>
            <a:r>
              <a:rPr lang="en-AU" sz="2000" b="1" dirty="0" smtClean="0">
                <a:solidFill>
                  <a:schemeClr val="bg1">
                    <a:lumMod val="95000"/>
                  </a:schemeClr>
                </a:solidFill>
                <a:latin typeface="Rockwell Nova Light" panose="02060303020205020403" pitchFamily="18" charset="0"/>
              </a:rPr>
              <a:t>2017:</a:t>
            </a:r>
          </a:p>
          <a:p>
            <a:r>
              <a:rPr lang="en-AU" sz="2000" b="1" dirty="0" smtClean="0">
                <a:solidFill>
                  <a:schemeClr val="bg1">
                    <a:lumMod val="95000"/>
                  </a:schemeClr>
                </a:solidFill>
                <a:latin typeface="Rockwell Nova Light" panose="02060303020205020403" pitchFamily="18" charset="0"/>
              </a:rPr>
              <a:t>Both Adelaide and Brisbane had significantly high average kick rates, 131 and 122 respectively. </a:t>
            </a:r>
          </a:p>
          <a:p>
            <a:endParaRPr lang="en-AU" sz="2000" b="1" dirty="0">
              <a:solidFill>
                <a:schemeClr val="bg1">
                  <a:lumMod val="95000"/>
                </a:schemeClr>
              </a:solidFill>
              <a:latin typeface="Rockwell Nova Light" panose="02060303020205020403" pitchFamily="18" charset="0"/>
            </a:endParaRPr>
          </a:p>
          <a:p>
            <a:r>
              <a:rPr lang="en-AU" sz="2000" b="1" dirty="0" smtClean="0">
                <a:solidFill>
                  <a:schemeClr val="bg1">
                    <a:lumMod val="95000"/>
                  </a:schemeClr>
                </a:solidFill>
                <a:latin typeface="Rockwell Nova Light" panose="02060303020205020403" pitchFamily="18" charset="0"/>
              </a:rPr>
              <a:t>2018:</a:t>
            </a:r>
          </a:p>
          <a:p>
            <a:r>
              <a:rPr lang="en-AU" sz="2000" b="1" dirty="0">
                <a:solidFill>
                  <a:schemeClr val="bg1">
                    <a:lumMod val="95000"/>
                  </a:schemeClr>
                </a:solidFill>
                <a:latin typeface="Rockwell Nova Light" panose="02060303020205020403" pitchFamily="18" charset="0"/>
              </a:rPr>
              <a:t>T</a:t>
            </a:r>
            <a:r>
              <a:rPr lang="en-AU" sz="2000" b="1" dirty="0" smtClean="0">
                <a:solidFill>
                  <a:schemeClr val="bg1">
                    <a:lumMod val="95000"/>
                  </a:schemeClr>
                </a:solidFill>
                <a:latin typeface="Rockwell Nova Light" panose="02060303020205020403" pitchFamily="18" charset="0"/>
              </a:rPr>
              <a:t>he Western Bulldogs had a 131 average kick rate and Brisbane had 134, which were relatively higher than the other teams. </a:t>
            </a:r>
          </a:p>
          <a:p>
            <a:endParaRPr lang="en-AU" sz="2000" b="1" dirty="0">
              <a:solidFill>
                <a:schemeClr val="bg1">
                  <a:lumMod val="95000"/>
                </a:schemeClr>
              </a:solidFill>
              <a:latin typeface="Rockwell Nova Light" panose="02060303020205020403" pitchFamily="18" charset="0"/>
            </a:endParaRPr>
          </a:p>
          <a:p>
            <a:r>
              <a:rPr lang="en-AU" sz="2000" b="1" dirty="0" smtClean="0">
                <a:solidFill>
                  <a:schemeClr val="bg1">
                    <a:lumMod val="95000"/>
                  </a:schemeClr>
                </a:solidFill>
                <a:latin typeface="Rockwell Nova Light" panose="02060303020205020403" pitchFamily="18" charset="0"/>
              </a:rPr>
              <a:t>In 2017, the Western Bulldogs were not in the grand finale. Our conclusion suggests that this is due to the low kick rate they had, which was 100.9. </a:t>
            </a:r>
            <a:endParaRPr lang="en-AU" sz="2000" b="1" dirty="0">
              <a:solidFill>
                <a:schemeClr val="bg1">
                  <a:lumMod val="95000"/>
                </a:schemeClr>
              </a:solidFill>
              <a:latin typeface="Rockwell Nova Light" panose="02060303020205020403" pitchFamily="18" charset="0"/>
            </a:endParaRPr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507622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40" y="847638"/>
            <a:ext cx="10887403" cy="445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403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121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Rockwell Nova Light</vt:lpstr>
      <vt:lpstr>Office Theme</vt:lpstr>
      <vt:lpstr>PowerPoint Presentation</vt:lpstr>
      <vt:lpstr>PowerPoint Presentation</vt:lpstr>
      <vt:lpstr>PowerPoint Presentation</vt:lpstr>
    </vt:vector>
  </TitlesOfParts>
  <Company>Monash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Annelise Rankine</dc:creator>
  <cp:lastModifiedBy>Steven Bowes</cp:lastModifiedBy>
  <cp:revision>6</cp:revision>
  <dcterms:created xsi:type="dcterms:W3CDTF">2018-04-05T02:35:26Z</dcterms:created>
  <dcterms:modified xsi:type="dcterms:W3CDTF">2018-04-05T03:56:36Z</dcterms:modified>
</cp:coreProperties>
</file>