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6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6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4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95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30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88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2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6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3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1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2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F0F10-720C-4581-B9CD-A29330967BDE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DCD110-8996-43CA-8D55-22B1508F8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26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BDCD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Polar Bears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47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15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8" y="620887"/>
            <a:ext cx="9197283" cy="55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25" y="648393"/>
            <a:ext cx="7523019" cy="55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Sentence</a:t>
            </a:r>
            <a:endParaRPr lang="en-AU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800" dirty="0">
                <a:latin typeface="Imprint MT Shadow" panose="04020605060303030202" pitchFamily="82" charset="0"/>
              </a:rPr>
              <a:t>D</a:t>
            </a:r>
            <a:r>
              <a:rPr lang="en-AU" sz="4800" dirty="0" smtClean="0">
                <a:latin typeface="Imprint MT Shadow" panose="04020605060303030202" pitchFamily="82" charset="0"/>
              </a:rPr>
              <a:t>espite having games where they are too ‘low-scoring’, </a:t>
            </a:r>
            <a:r>
              <a:rPr lang="en-AU" sz="4800" dirty="0">
                <a:latin typeface="Imprint MT Shadow" panose="04020605060303030202" pitchFamily="82" charset="0"/>
              </a:rPr>
              <a:t>t</a:t>
            </a:r>
            <a:r>
              <a:rPr lang="en-AU" sz="4800" dirty="0" smtClean="0">
                <a:latin typeface="Imprint MT Shadow" panose="04020605060303030202" pitchFamily="82" charset="0"/>
              </a:rPr>
              <a:t>he AFLW </a:t>
            </a:r>
            <a:r>
              <a:rPr lang="en-AU" sz="4800" dirty="0" smtClean="0">
                <a:latin typeface="Imprint MT Shadow" panose="04020605060303030202" pitchFamily="82" charset="0"/>
              </a:rPr>
              <a:t>is still a developing league, which will likely grow over the coming years.</a:t>
            </a:r>
            <a:endParaRPr lang="en-AU" sz="4800" dirty="0">
              <a:latin typeface="Imprint MT Shadow" panose="0402060506030303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3505" y="6488668"/>
            <a:ext cx="28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Aiden, John, Dom, Izzy, Jess.</a:t>
            </a:r>
          </a:p>
        </p:txBody>
      </p:sp>
    </p:spTree>
    <p:extLst>
      <p:ext uri="{BB962C8B-B14F-4D97-AF65-F5344CB8AC3E}">
        <p14:creationId xmlns:p14="http://schemas.microsoft.com/office/powerpoint/2010/main" val="106611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42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Imprint MT Shadow</vt:lpstr>
      <vt:lpstr>Times New Roman</vt:lpstr>
      <vt:lpstr>Organic</vt:lpstr>
      <vt:lpstr>BDCD </vt:lpstr>
      <vt:lpstr>PowerPoint Presentation</vt:lpstr>
      <vt:lpstr>PowerPoint Presentation</vt:lpstr>
      <vt:lpstr>Final Sentence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BDCD</dc:title>
  <dc:creator>John Poliniak</dc:creator>
  <cp:lastModifiedBy>John Poliniak</cp:lastModifiedBy>
  <cp:revision>2</cp:revision>
  <dcterms:created xsi:type="dcterms:W3CDTF">2018-04-05T03:54:09Z</dcterms:created>
  <dcterms:modified xsi:type="dcterms:W3CDTF">2018-04-05T04:00:52Z</dcterms:modified>
</cp:coreProperties>
</file>