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Caveat"/>
      <p:regular r:id="rId8"/>
      <p:bold r:id="rId9"/>
    </p:embeddedFont>
    <p:embeddedFont>
      <p:font typeface="PT Sans Narrow"/>
      <p:regular r:id="rId10"/>
      <p:bold r:id="rId11"/>
    </p:embeddedFont>
    <p:embeddedFont>
      <p:font typeface="Bree Serif"/>
      <p:regular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regular.fntdata"/><Relationship Id="rId12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aveat-bold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Women’s AFL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Analytics Lab Exercise 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475" y="1422666"/>
            <a:ext cx="2101000" cy="11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98" y="1270859"/>
            <a:ext cx="1133075" cy="157918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979575" y="2641450"/>
            <a:ext cx="2244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ヾ(＾∇＾)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2650" y="55775"/>
            <a:ext cx="1272626" cy="9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6655900" y="348450"/>
            <a:ext cx="4014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&lt;- that’s our team name :DDD</a:t>
            </a:r>
            <a:endParaRPr sz="700"/>
          </a:p>
        </p:txBody>
      </p:sp>
      <p:sp>
        <p:nvSpPr>
          <p:cNvPr id="73" name="Shape 73"/>
          <p:cNvSpPr txBox="1"/>
          <p:nvPr/>
        </p:nvSpPr>
        <p:spPr>
          <a:xfrm>
            <a:off x="97575" y="4453525"/>
            <a:ext cx="4014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Wowowowowowow go women!!!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6962550" y="4509250"/>
            <a:ext cx="2334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FOOTY FTW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76850" y="465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plot of the data…     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I</a:t>
            </a:r>
            <a:r>
              <a:rPr lang="en" sz="800"/>
              <a:t>n terms of all players and all variables</a:t>
            </a:r>
            <a:endParaRPr sz="8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0525"/>
            <a:ext cx="8839199" cy="294178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11200" y="4767150"/>
            <a:ext cx="7283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72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interesting thing we learnt…  (≧▽≦)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38325" y="1678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 who have similar values with the MVP of the AFLW may not get any award in the game.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Additionally, we found it interesting that the two winning teams in both 2017 and 2018 had a similar distribution of all round players (similar in data distribution).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