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5CC1-F3D0-4532-88F1-CF53418E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7F48F-A983-4A0A-89FA-0ED97738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2579E-943F-48BB-A413-44A88A75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F16C6-C390-498B-AA57-4C8B83E9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BD74C-9149-45C4-B451-5D463A08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8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BD1C9-B9E0-4B29-B807-65B12915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4AE478-3AF4-4EF3-A497-B6D9DF21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8722F-503F-4D89-ABEF-0BE5AD95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53C57-2A48-4983-B272-2527249F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D7D21-7ED0-4E1E-9F5E-6E0419F9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2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FD527-33DA-4E23-B600-1A3AC3491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0C67F6-724D-4CB6-B256-29BA94A6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3778A-F7C8-4979-BF24-18BA33BD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9677-F7E0-4E68-99A2-02EBAE35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07DC5-4AF1-40C5-9E77-15E4A883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5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FCD04-8DF5-42A8-AB27-39057BB6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76430-1EDE-47A9-BF98-8E3D2EA3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6F100-1CCE-4D81-BB77-DAA03A62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75D7-35BF-42E7-B807-D3028239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94B7C-3D1B-4954-A5FF-D3C5C082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1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C517-7A80-42DE-934E-2FA9137E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CF01B4-BCD7-4C75-B183-B3B43BCB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9AC7-25FB-456A-B35F-C04CAE9F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28066-7A63-4112-9170-51FC11C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5EC16-43DF-42A3-9A88-4613A2B4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B3BF-21C2-4491-976A-DD10438D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81B73-21A8-4949-AE32-19A51AE0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062B0-A051-4A5A-8EB4-F8ED368F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196F7-157D-4D3D-8A6A-F275BD1B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568E4D-1102-4F8E-A900-CC9BE464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83C4D2-B1AB-4325-A133-68CD623E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0D4F-8094-4948-88B1-9643D70E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8B247-EF93-4FCB-8D49-66EC90A8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3281E6-47F1-4CE6-92D5-1A4A29C8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91A4E1-CC45-4BCC-858F-2C35CF450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CC5415-E537-4327-811A-98468271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C32265-67C2-421C-898D-164E9FD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3EEC5-95AE-4ECD-A1CD-F70FC159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94D629-4F98-4239-83F8-D5590C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3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0377F-142D-4B55-A31B-CC1E4AD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F2BB1-EF36-4525-8AE5-2E634C5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A8E45-569D-4673-A1D7-47E955A9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B28F39-7223-4FB0-9DE2-9301662C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4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097887-24E9-480B-A56D-7B8A9EE1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F07F-B25B-458B-B4B1-E10EB4A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2150C-461E-4A8D-B9FD-E3BB2A66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6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7CAD7-A678-4825-9BCF-AD9B0320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44165-C3A1-4A81-8231-C1BE3C0E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B7A9C8-C178-4931-9E11-A051C763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6982E-4365-46B1-A9CE-F3B3F61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72586-7175-4BF1-A59C-028A6E6D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79BF3-2F42-48F8-8077-36EA41A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2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EA5D-820A-46F7-993B-47970A37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BC29F-6FD7-406F-B955-F320909B4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11C29-7B3E-4729-925C-6AEDF060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EC77C-77F1-43F0-B566-8176ABF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010D69-B2AC-4C8E-B0C9-D426757B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1533F0-9B1C-4EB4-B7F9-F770A47C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98F4F7-2009-4C2F-8040-E434F77F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C035D-8619-4331-A078-A65C5743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0C8E-EC0C-4569-90B0-2523F398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5BD9-FE44-4C9E-8818-64C49C688D53}" type="datetimeFigureOut">
              <a:rPr lang="es-MX" smtClean="0"/>
              <a:t>22/09/2018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04324-4080-426B-994B-DA6156F2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89CC7-0479-4FDB-A991-146EB306A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2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B7A05B1-5C0F-4BD6-B272-93A36378B9BC}"/>
              </a:ext>
            </a:extLst>
          </p:cNvPr>
          <p:cNvSpPr/>
          <p:nvPr/>
        </p:nvSpPr>
        <p:spPr>
          <a:xfrm>
            <a:off x="1285462" y="132522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select a txt File, an alpha and a betha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585418-4398-4596-A5EC-066E8BAEC661}"/>
              </a:ext>
            </a:extLst>
          </p:cNvPr>
          <p:cNvSpPr/>
          <p:nvPr/>
        </p:nvSpPr>
        <p:spPr>
          <a:xfrm>
            <a:off x="3106393" y="132522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noProof="1"/>
              <a:t>User gives an output file name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890C0B-B15D-4713-BE0E-98FCBAB2720D}"/>
              </a:ext>
            </a:extLst>
          </p:cNvPr>
          <p:cNvSpPr/>
          <p:nvPr/>
        </p:nvSpPr>
        <p:spPr>
          <a:xfrm>
            <a:off x="4945689" y="132522"/>
            <a:ext cx="1407166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noProof="1"/>
              <a:t>User select Encrypt or Decrypt the file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07D8719-2843-40F2-A0C7-A2D0A0018B5A}"/>
              </a:ext>
            </a:extLst>
          </p:cNvPr>
          <p:cNvSpPr/>
          <p:nvPr/>
        </p:nvSpPr>
        <p:spPr>
          <a:xfrm>
            <a:off x="4945689" y="1954239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each character of the input file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2FB803-D964-4109-8134-0B92B66135F3}"/>
              </a:ext>
            </a:extLst>
          </p:cNvPr>
          <p:cNvSpPr/>
          <p:nvPr/>
        </p:nvSpPr>
        <p:spPr>
          <a:xfrm>
            <a:off x="5120806" y="1268896"/>
            <a:ext cx="1094464" cy="25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Encrypt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A0ACDAD-23A2-4491-8D67-B6984F7046D2}"/>
              </a:ext>
            </a:extLst>
          </p:cNvPr>
          <p:cNvSpPr/>
          <p:nvPr/>
        </p:nvSpPr>
        <p:spPr>
          <a:xfrm>
            <a:off x="1348002" y="1268895"/>
            <a:ext cx="1094464" cy="25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Decrypt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7FBF26D-E0CE-4FC0-98E0-0F23439902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05007" y="394253"/>
            <a:ext cx="601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0A7A0F-2C1F-439C-A002-8652BEA8BE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25938" y="394253"/>
            <a:ext cx="61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CAF0039D-EACC-4F90-AD25-9BBD97384A5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3465797" y="-914580"/>
            <a:ext cx="612912" cy="3754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F4E51407-E702-46EF-87C7-4F3C5A9221DD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rot="5400000">
            <a:off x="5398047" y="1684248"/>
            <a:ext cx="427406" cy="112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DA8E014-E835-4B03-BBD5-14E42A76F966}"/>
              </a:ext>
            </a:extLst>
          </p:cNvPr>
          <p:cNvSpPr/>
          <p:nvPr/>
        </p:nvSpPr>
        <p:spPr>
          <a:xfrm>
            <a:off x="4985913" y="2882828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character is a letter then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B44E6DB0-4A49-4C04-BCC6-478431CFEAD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16200000" flipH="1">
            <a:off x="5373010" y="2660152"/>
            <a:ext cx="405128" cy="40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65BBDE5-5F56-4A97-8E68-B119E3F6B2E0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5595686" y="3406289"/>
            <a:ext cx="17318" cy="4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A69E95A-C6C6-47AB-BC67-84252B2C22A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5352199" y="953056"/>
            <a:ext cx="612913" cy="18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220C5D16-7B41-47B2-9DD3-3466D3B9CF33}"/>
              </a:ext>
            </a:extLst>
          </p:cNvPr>
          <p:cNvSpPr/>
          <p:nvPr/>
        </p:nvSpPr>
        <p:spPr>
          <a:xfrm>
            <a:off x="717584" y="263387"/>
            <a:ext cx="476986" cy="2617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D1B35C58-A9E0-46BF-ABCE-6A802F0C2802}"/>
              </a:ext>
            </a:extLst>
          </p:cNvPr>
          <p:cNvSpPr/>
          <p:nvPr/>
        </p:nvSpPr>
        <p:spPr>
          <a:xfrm>
            <a:off x="4781663" y="4815292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encrypted text in the output file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70BF461-90D0-4D82-BE33-44BE88ECC741}"/>
              </a:ext>
            </a:extLst>
          </p:cNvPr>
          <p:cNvSpPr/>
          <p:nvPr/>
        </p:nvSpPr>
        <p:spPr>
          <a:xfrm>
            <a:off x="1285462" y="1872349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each character of the input file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5B90E7F7-6328-44A9-A515-E430E580C4D3}"/>
              </a:ext>
            </a:extLst>
          </p:cNvPr>
          <p:cNvSpPr/>
          <p:nvPr/>
        </p:nvSpPr>
        <p:spPr>
          <a:xfrm>
            <a:off x="1325686" y="2800938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character is a letter then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AEBAE3A8-EDFD-47A3-8CA2-6FF6034659C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rot="16200000" flipH="1">
            <a:off x="1712783" y="2578262"/>
            <a:ext cx="405128" cy="40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AFD8368-F805-49E5-9196-4967C1D9CE94}"/>
              </a:ext>
            </a:extLst>
          </p:cNvPr>
          <p:cNvSpPr/>
          <p:nvPr/>
        </p:nvSpPr>
        <p:spPr>
          <a:xfrm>
            <a:off x="1151828" y="5077022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decrypted text in the output file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AF3E6F7-3DF9-4BCC-BB54-1D513F126A6B}"/>
              </a:ext>
            </a:extLst>
          </p:cNvPr>
          <p:cNvCxnSpPr>
            <a:cxnSpLocks/>
            <a:stCxn id="31" idx="2"/>
            <a:endCxn id="84" idx="0"/>
          </p:cNvCxnSpPr>
          <p:nvPr/>
        </p:nvCxnSpPr>
        <p:spPr>
          <a:xfrm>
            <a:off x="1859544" y="4445626"/>
            <a:ext cx="55803" cy="63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curvado 85">
            <a:extLst>
              <a:ext uri="{FF2B5EF4-FFF2-40B4-BE49-F238E27FC236}">
                <a16:creationId xmlns:a16="http://schemas.microsoft.com/office/drawing/2014/main" id="{3B13F73C-09BB-4A2B-A407-C9AC8EADFE4D}"/>
              </a:ext>
            </a:extLst>
          </p:cNvPr>
          <p:cNvCxnSpPr>
            <a:cxnSpLocks/>
            <a:stCxn id="11" idx="4"/>
            <a:endCxn id="79" idx="0"/>
          </p:cNvCxnSpPr>
          <p:nvPr/>
        </p:nvCxnSpPr>
        <p:spPr>
          <a:xfrm rot="16200000" flipH="1">
            <a:off x="1722476" y="1699589"/>
            <a:ext cx="34551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E6F7E40-A6FF-41E1-A5F4-EBB4750106D0}"/>
              </a:ext>
            </a:extLst>
          </p:cNvPr>
          <p:cNvSpPr/>
          <p:nvPr/>
        </p:nvSpPr>
        <p:spPr>
          <a:xfrm>
            <a:off x="3432015" y="5769927"/>
            <a:ext cx="680477" cy="432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9D3E08D9-2374-42CC-9FA8-B6A39AAD7454}"/>
              </a:ext>
            </a:extLst>
          </p:cNvPr>
          <p:cNvCxnSpPr>
            <a:stCxn id="84" idx="2"/>
            <a:endCxn id="92" idx="2"/>
          </p:cNvCxnSpPr>
          <p:nvPr/>
        </p:nvCxnSpPr>
        <p:spPr>
          <a:xfrm rot="16200000" flipH="1">
            <a:off x="2480937" y="5034893"/>
            <a:ext cx="385489" cy="1516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curvado 95">
            <a:extLst>
              <a:ext uri="{FF2B5EF4-FFF2-40B4-BE49-F238E27FC236}">
                <a16:creationId xmlns:a16="http://schemas.microsoft.com/office/drawing/2014/main" id="{495C0FDF-A4BB-45CB-9992-5F3035BB2D75}"/>
              </a:ext>
            </a:extLst>
          </p:cNvPr>
          <p:cNvCxnSpPr>
            <a:stCxn id="76" idx="2"/>
            <a:endCxn id="92" idx="6"/>
          </p:cNvCxnSpPr>
          <p:nvPr/>
        </p:nvCxnSpPr>
        <p:spPr>
          <a:xfrm rot="5400000">
            <a:off x="4505228" y="4946017"/>
            <a:ext cx="647219" cy="14326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3379BA2-48A0-4EAA-AE02-1344A9E27AEA}"/>
              </a:ext>
            </a:extLst>
          </p:cNvPr>
          <p:cNvSpPr/>
          <p:nvPr/>
        </p:nvSpPr>
        <p:spPr>
          <a:xfrm>
            <a:off x="1249771" y="3922165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Decrypt character</a:t>
            </a:r>
          </a:p>
        </p:txBody>
      </p: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5DB42C8D-2272-4367-A1E6-8FE1F5BD875F}"/>
              </a:ext>
            </a:extLst>
          </p:cNvPr>
          <p:cNvCxnSpPr>
            <a:cxnSpLocks/>
            <a:stCxn id="80" idx="2"/>
            <a:endCxn id="31" idx="0"/>
          </p:cNvCxnSpPr>
          <p:nvPr/>
        </p:nvCxnSpPr>
        <p:spPr>
          <a:xfrm rot="5400000">
            <a:off x="1598619" y="3585325"/>
            <a:ext cx="597766" cy="759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CE03404-5CF9-43DB-A8A2-DAD9699B8800}"/>
              </a:ext>
            </a:extLst>
          </p:cNvPr>
          <p:cNvSpPr/>
          <p:nvPr/>
        </p:nvSpPr>
        <p:spPr>
          <a:xfrm>
            <a:off x="5003231" y="3828508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Encrypt character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077E5E-644F-47AA-839F-EFAC93821A63}"/>
              </a:ext>
            </a:extLst>
          </p:cNvPr>
          <p:cNvCxnSpPr>
            <a:cxnSpLocks/>
            <a:stCxn id="38" idx="2"/>
            <a:endCxn id="76" idx="0"/>
          </p:cNvCxnSpPr>
          <p:nvPr/>
        </p:nvCxnSpPr>
        <p:spPr>
          <a:xfrm flipH="1">
            <a:off x="5545182" y="4351969"/>
            <a:ext cx="67822" cy="46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0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 Dominguez</dc:creator>
  <cp:lastModifiedBy>Bryan Dominguez</cp:lastModifiedBy>
  <cp:revision>4</cp:revision>
  <dcterms:created xsi:type="dcterms:W3CDTF">2018-08-23T02:32:54Z</dcterms:created>
  <dcterms:modified xsi:type="dcterms:W3CDTF">2018-09-22T21:04:52Z</dcterms:modified>
</cp:coreProperties>
</file>