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358" r:id="rId3"/>
    <p:sldId id="324" r:id="rId4"/>
    <p:sldId id="325" r:id="rId5"/>
    <p:sldId id="332" r:id="rId6"/>
    <p:sldId id="327" r:id="rId7"/>
    <p:sldId id="336" r:id="rId8"/>
    <p:sldId id="328" r:id="rId9"/>
    <p:sldId id="340" r:id="rId10"/>
    <p:sldId id="359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 Vagun" initials="V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8F9E"/>
    <a:srgbClr val="79A6A0"/>
    <a:srgbClr val="CBBAA8"/>
    <a:srgbClr val="D6C9BB"/>
    <a:srgbClr val="FFFFFF"/>
    <a:srgbClr val="618695"/>
    <a:srgbClr val="233F6A"/>
    <a:srgbClr val="5A6D7D"/>
    <a:srgbClr val="87888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6" autoAdjust="0"/>
    <p:restoredTop sz="96318" autoAdjust="0"/>
  </p:normalViewPr>
  <p:slideViewPr>
    <p:cSldViewPr snapToGrid="0">
      <p:cViewPr varScale="1">
        <p:scale>
          <a:sx n="77" d="100"/>
          <a:sy n="77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0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2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513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01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6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5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176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51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651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41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" y="0"/>
            <a:ext cx="12192000" cy="6858000"/>
          </a:xfrm>
          <a:prstGeom prst="rect">
            <a:avLst/>
          </a:prstGeom>
        </p:spPr>
      </p:pic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-695" y="188325"/>
            <a:ext cx="2464455" cy="37465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23900" b="1" i="1" spc="225" dirty="0">
                <a:gradFill>
                  <a:gsLst>
                    <a:gs pos="77000">
                      <a:srgbClr val="618695">
                        <a:alpha val="100000"/>
                      </a:srgbClr>
                    </a:gs>
                    <a:gs pos="0">
                      <a:schemeClr val="bg1">
                        <a:alpha val="40000"/>
                      </a:schemeClr>
                    </a:gs>
                  </a:gsLst>
                  <a:lin ang="3480000" scaled="0"/>
                </a:gradFill>
                <a:latin typeface="印品粗朗体" panose="02000000000000000000" pitchFamily="2" charset="-122"/>
                <a:ea typeface="印品粗朗体" panose="02000000000000000000" pitchFamily="2" charset="-122"/>
                <a:cs typeface="+mn-ea"/>
                <a:sym typeface="+mn-lt"/>
              </a:rPr>
              <a:t>2</a:t>
            </a:r>
          </a:p>
        </p:txBody>
      </p:sp>
      <p:sp>
        <p:nvSpPr>
          <p:cNvPr id="9" name="矩形 8"/>
          <p:cNvSpPr/>
          <p:nvPr/>
        </p:nvSpPr>
        <p:spPr>
          <a:xfrm>
            <a:off x="5039360" y="2360295"/>
            <a:ext cx="6506210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AMUSEMENT PARK GUEST ANALYSIS</a:t>
            </a:r>
            <a:endParaRPr lang="zh-CN" altLang="en-US" sz="3600" spc="225" dirty="0">
              <a:solidFill>
                <a:srgbClr val="6E8F9E"/>
              </a:solidFill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10681970" y="3012440"/>
            <a:ext cx="386715" cy="364490"/>
          </a:xfrm>
          <a:prstGeom prst="parallelogram">
            <a:avLst>
              <a:gd name="adj" fmla="val 0"/>
            </a:avLst>
          </a:prstGeom>
          <a:solidFill>
            <a:srgbClr val="618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E8F9E"/>
              </a:solidFill>
            </a:endParaRPr>
          </a:p>
        </p:txBody>
      </p:sp>
      <p:sp>
        <p:nvSpPr>
          <p:cNvPr id="11" name="Freeform 17"/>
          <p:cNvSpPr>
            <a:spLocks noEditPoints="1"/>
          </p:cNvSpPr>
          <p:nvPr/>
        </p:nvSpPr>
        <p:spPr bwMode="auto">
          <a:xfrm>
            <a:off x="10693400" y="3012440"/>
            <a:ext cx="351790" cy="353060"/>
          </a:xfrm>
          <a:custGeom>
            <a:avLst/>
            <a:gdLst>
              <a:gd name="T0" fmla="*/ 504 w 1008"/>
              <a:gd name="T1" fmla="*/ 1009 h 1009"/>
              <a:gd name="T2" fmla="*/ 0 w 1008"/>
              <a:gd name="T3" fmla="*/ 504 h 1009"/>
              <a:gd name="T4" fmla="*/ 504 w 1008"/>
              <a:gd name="T5" fmla="*/ 0 h 1009"/>
              <a:gd name="T6" fmla="*/ 1008 w 1008"/>
              <a:gd name="T7" fmla="*/ 504 h 1009"/>
              <a:gd name="T8" fmla="*/ 504 w 1008"/>
              <a:gd name="T9" fmla="*/ 1009 h 1009"/>
              <a:gd name="T10" fmla="*/ 725 w 1008"/>
              <a:gd name="T11" fmla="*/ 769 h 1009"/>
              <a:gd name="T12" fmla="*/ 725 w 1008"/>
              <a:gd name="T13" fmla="*/ 769 h 1009"/>
              <a:gd name="T14" fmla="*/ 538 w 1008"/>
              <a:gd name="T15" fmla="*/ 586 h 1009"/>
              <a:gd name="T16" fmla="*/ 504 w 1008"/>
              <a:gd name="T17" fmla="*/ 592 h 1009"/>
              <a:gd name="T18" fmla="*/ 416 w 1008"/>
              <a:gd name="T19" fmla="*/ 504 h 1009"/>
              <a:gd name="T20" fmla="*/ 456 w 1008"/>
              <a:gd name="T21" fmla="*/ 431 h 1009"/>
              <a:gd name="T22" fmla="*/ 456 w 1008"/>
              <a:gd name="T23" fmla="*/ 179 h 1009"/>
              <a:gd name="T24" fmla="*/ 553 w 1008"/>
              <a:gd name="T25" fmla="*/ 179 h 1009"/>
              <a:gd name="T26" fmla="*/ 553 w 1008"/>
              <a:gd name="T27" fmla="*/ 431 h 1009"/>
              <a:gd name="T28" fmla="*/ 592 w 1008"/>
              <a:gd name="T29" fmla="*/ 504 h 1009"/>
              <a:gd name="T30" fmla="*/ 586 w 1008"/>
              <a:gd name="T31" fmla="*/ 536 h 1009"/>
              <a:gd name="T32" fmla="*/ 774 w 1008"/>
              <a:gd name="T33" fmla="*/ 719 h 1009"/>
              <a:gd name="T34" fmla="*/ 725 w 1008"/>
              <a:gd name="T35" fmla="*/ 769 h 1009"/>
              <a:gd name="T36" fmla="*/ 168 w 1008"/>
              <a:gd name="T37" fmla="*/ 471 h 1009"/>
              <a:gd name="T38" fmla="*/ 168 w 1008"/>
              <a:gd name="T39" fmla="*/ 471 h 1009"/>
              <a:gd name="T40" fmla="*/ 234 w 1008"/>
              <a:gd name="T41" fmla="*/ 471 h 1009"/>
              <a:gd name="T42" fmla="*/ 234 w 1008"/>
              <a:gd name="T43" fmla="*/ 538 h 1009"/>
              <a:gd name="T44" fmla="*/ 168 w 1008"/>
              <a:gd name="T45" fmla="*/ 538 h 1009"/>
              <a:gd name="T46" fmla="*/ 168 w 1008"/>
              <a:gd name="T47" fmla="*/ 471 h 1009"/>
              <a:gd name="T48" fmla="*/ 774 w 1008"/>
              <a:gd name="T49" fmla="*/ 471 h 1009"/>
              <a:gd name="T50" fmla="*/ 774 w 1008"/>
              <a:gd name="T51" fmla="*/ 471 h 1009"/>
              <a:gd name="T52" fmla="*/ 840 w 1008"/>
              <a:gd name="T53" fmla="*/ 471 h 1009"/>
              <a:gd name="T54" fmla="*/ 840 w 1008"/>
              <a:gd name="T55" fmla="*/ 538 h 1009"/>
              <a:gd name="T56" fmla="*/ 774 w 1008"/>
              <a:gd name="T57" fmla="*/ 538 h 1009"/>
              <a:gd name="T58" fmla="*/ 774 w 1008"/>
              <a:gd name="T59" fmla="*/ 471 h 1009"/>
              <a:gd name="T60" fmla="*/ 470 w 1008"/>
              <a:gd name="T61" fmla="*/ 840 h 1009"/>
              <a:gd name="T62" fmla="*/ 470 w 1008"/>
              <a:gd name="T63" fmla="*/ 840 h 1009"/>
              <a:gd name="T64" fmla="*/ 470 w 1008"/>
              <a:gd name="T65" fmla="*/ 775 h 1009"/>
              <a:gd name="T66" fmla="*/ 538 w 1008"/>
              <a:gd name="T67" fmla="*/ 775 h 1009"/>
              <a:gd name="T68" fmla="*/ 538 w 1008"/>
              <a:gd name="T69" fmla="*/ 840 h 1009"/>
              <a:gd name="T70" fmla="*/ 470 w 1008"/>
              <a:gd name="T71" fmla="*/ 840 h 1009"/>
              <a:gd name="T72" fmla="*/ 504 w 1008"/>
              <a:gd name="T73" fmla="*/ 912 h 1009"/>
              <a:gd name="T74" fmla="*/ 504 w 1008"/>
              <a:gd name="T75" fmla="*/ 912 h 1009"/>
              <a:gd name="T76" fmla="*/ 912 w 1008"/>
              <a:gd name="T77" fmla="*/ 504 h 1009"/>
              <a:gd name="T78" fmla="*/ 504 w 1008"/>
              <a:gd name="T79" fmla="*/ 97 h 1009"/>
              <a:gd name="T80" fmla="*/ 96 w 1008"/>
              <a:gd name="T81" fmla="*/ 504 h 1009"/>
              <a:gd name="T82" fmla="*/ 504 w 1008"/>
              <a:gd name="T83" fmla="*/ 912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08" h="1009">
                <a:moveTo>
                  <a:pt x="504" y="1009"/>
                </a:moveTo>
                <a:cubicBezTo>
                  <a:pt x="226" y="1009"/>
                  <a:pt x="0" y="783"/>
                  <a:pt x="0" y="504"/>
                </a:cubicBezTo>
                <a:cubicBezTo>
                  <a:pt x="0" y="226"/>
                  <a:pt x="226" y="0"/>
                  <a:pt x="504" y="0"/>
                </a:cubicBezTo>
                <a:cubicBezTo>
                  <a:pt x="782" y="0"/>
                  <a:pt x="1008" y="226"/>
                  <a:pt x="1008" y="504"/>
                </a:cubicBezTo>
                <a:cubicBezTo>
                  <a:pt x="1008" y="783"/>
                  <a:pt x="782" y="1009"/>
                  <a:pt x="504" y="1009"/>
                </a:cubicBezTo>
                <a:close/>
                <a:moveTo>
                  <a:pt x="725" y="769"/>
                </a:moveTo>
                <a:lnTo>
                  <a:pt x="725" y="769"/>
                </a:lnTo>
                <a:lnTo>
                  <a:pt x="538" y="586"/>
                </a:lnTo>
                <a:cubicBezTo>
                  <a:pt x="528" y="590"/>
                  <a:pt x="516" y="592"/>
                  <a:pt x="504" y="592"/>
                </a:cubicBezTo>
                <a:cubicBezTo>
                  <a:pt x="455" y="592"/>
                  <a:pt x="416" y="553"/>
                  <a:pt x="416" y="504"/>
                </a:cubicBezTo>
                <a:cubicBezTo>
                  <a:pt x="416" y="474"/>
                  <a:pt x="432" y="447"/>
                  <a:pt x="456" y="431"/>
                </a:cubicBezTo>
                <a:lnTo>
                  <a:pt x="456" y="179"/>
                </a:lnTo>
                <a:cubicBezTo>
                  <a:pt x="456" y="115"/>
                  <a:pt x="553" y="115"/>
                  <a:pt x="553" y="179"/>
                </a:cubicBezTo>
                <a:lnTo>
                  <a:pt x="553" y="431"/>
                </a:lnTo>
                <a:cubicBezTo>
                  <a:pt x="576" y="447"/>
                  <a:pt x="592" y="474"/>
                  <a:pt x="592" y="504"/>
                </a:cubicBezTo>
                <a:cubicBezTo>
                  <a:pt x="592" y="516"/>
                  <a:pt x="590" y="526"/>
                  <a:pt x="586" y="536"/>
                </a:cubicBezTo>
                <a:lnTo>
                  <a:pt x="774" y="719"/>
                </a:lnTo>
                <a:cubicBezTo>
                  <a:pt x="806" y="751"/>
                  <a:pt x="758" y="801"/>
                  <a:pt x="725" y="769"/>
                </a:cubicBezTo>
                <a:close/>
                <a:moveTo>
                  <a:pt x="168" y="471"/>
                </a:moveTo>
                <a:lnTo>
                  <a:pt x="168" y="471"/>
                </a:lnTo>
                <a:lnTo>
                  <a:pt x="234" y="471"/>
                </a:lnTo>
                <a:cubicBezTo>
                  <a:pt x="278" y="471"/>
                  <a:pt x="278" y="538"/>
                  <a:pt x="234" y="538"/>
                </a:cubicBezTo>
                <a:lnTo>
                  <a:pt x="168" y="538"/>
                </a:lnTo>
                <a:cubicBezTo>
                  <a:pt x="123" y="538"/>
                  <a:pt x="123" y="471"/>
                  <a:pt x="168" y="471"/>
                </a:cubicBezTo>
                <a:close/>
                <a:moveTo>
                  <a:pt x="774" y="471"/>
                </a:moveTo>
                <a:lnTo>
                  <a:pt x="774" y="471"/>
                </a:lnTo>
                <a:lnTo>
                  <a:pt x="840" y="471"/>
                </a:lnTo>
                <a:cubicBezTo>
                  <a:pt x="885" y="471"/>
                  <a:pt x="885" y="538"/>
                  <a:pt x="840" y="538"/>
                </a:cubicBezTo>
                <a:lnTo>
                  <a:pt x="774" y="538"/>
                </a:lnTo>
                <a:cubicBezTo>
                  <a:pt x="730" y="538"/>
                  <a:pt x="730" y="471"/>
                  <a:pt x="774" y="471"/>
                </a:cubicBezTo>
                <a:close/>
                <a:moveTo>
                  <a:pt x="470" y="840"/>
                </a:moveTo>
                <a:lnTo>
                  <a:pt x="470" y="840"/>
                </a:lnTo>
                <a:lnTo>
                  <a:pt x="470" y="775"/>
                </a:lnTo>
                <a:cubicBezTo>
                  <a:pt x="470" y="730"/>
                  <a:pt x="538" y="730"/>
                  <a:pt x="538" y="775"/>
                </a:cubicBezTo>
                <a:lnTo>
                  <a:pt x="538" y="840"/>
                </a:lnTo>
                <a:cubicBezTo>
                  <a:pt x="538" y="885"/>
                  <a:pt x="470" y="885"/>
                  <a:pt x="470" y="840"/>
                </a:cubicBezTo>
                <a:close/>
                <a:moveTo>
                  <a:pt x="504" y="912"/>
                </a:moveTo>
                <a:lnTo>
                  <a:pt x="504" y="912"/>
                </a:lnTo>
                <a:cubicBezTo>
                  <a:pt x="729" y="912"/>
                  <a:pt x="912" y="730"/>
                  <a:pt x="912" y="504"/>
                </a:cubicBezTo>
                <a:cubicBezTo>
                  <a:pt x="912" y="279"/>
                  <a:pt x="729" y="97"/>
                  <a:pt x="504" y="97"/>
                </a:cubicBezTo>
                <a:cubicBezTo>
                  <a:pt x="279" y="97"/>
                  <a:pt x="96" y="279"/>
                  <a:pt x="96" y="504"/>
                </a:cubicBezTo>
                <a:cubicBezTo>
                  <a:pt x="96" y="730"/>
                  <a:pt x="279" y="912"/>
                  <a:pt x="504" y="9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E8F9E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54320" y="3702050"/>
            <a:ext cx="541528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6E8F9E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 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449809" y="3702050"/>
            <a:ext cx="368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VISUALIZATION PROJECT</a:t>
            </a:r>
          </a:p>
        </p:txBody>
      </p:sp>
      <p:sp>
        <p:nvSpPr>
          <p:cNvPr id="21" name="矩形 20"/>
          <p:cNvSpPr/>
          <p:nvPr/>
        </p:nvSpPr>
        <p:spPr>
          <a:xfrm>
            <a:off x="2280860" y="2693400"/>
            <a:ext cx="2464455" cy="37465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23900" b="1" i="1" spc="225" dirty="0">
                <a:gradFill>
                  <a:gsLst>
                    <a:gs pos="62000">
                      <a:srgbClr val="618695">
                        <a:alpha val="100000"/>
                      </a:srgbClr>
                    </a:gs>
                    <a:gs pos="0">
                      <a:schemeClr val="bg1">
                        <a:alpha val="30000"/>
                      </a:schemeClr>
                    </a:gs>
                  </a:gsLst>
                  <a:lin ang="12840000" scaled="0"/>
                </a:gradFill>
                <a:latin typeface="印品粗朗体" panose="02000000000000000000" pitchFamily="2" charset="-122"/>
                <a:ea typeface="印品粗朗体" panose="02000000000000000000" pitchFamily="2" charset="-122"/>
                <a:cs typeface="+mn-ea"/>
                <a:sym typeface="+mn-lt"/>
              </a:rPr>
              <a:t>1</a:t>
            </a:r>
          </a:p>
        </p:txBody>
      </p:sp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1921450" y="719185"/>
            <a:ext cx="2464455" cy="37465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23900" b="1" i="1" spc="225" dirty="0">
                <a:gradFill>
                  <a:gsLst>
                    <a:gs pos="72000">
                      <a:srgbClr val="618695">
                        <a:alpha val="100000"/>
                      </a:srgbClr>
                    </a:gs>
                    <a:gs pos="0">
                      <a:schemeClr val="bg1">
                        <a:alpha val="23000"/>
                      </a:schemeClr>
                    </a:gs>
                  </a:gsLst>
                  <a:lin ang="8640000" scaled="0"/>
                </a:gradFill>
                <a:latin typeface="印品粗朗体" panose="02000000000000000000" pitchFamily="2" charset="-122"/>
                <a:ea typeface="印品粗朗体" panose="02000000000000000000" pitchFamily="2" charset="-122"/>
                <a:cs typeface="+mn-ea"/>
                <a:sym typeface="+mn-lt"/>
              </a:rPr>
              <a:t>0</a:t>
            </a:r>
          </a:p>
        </p:txBody>
      </p:sp>
      <p:sp>
        <p:nvSpPr>
          <p:cNvPr id="3" name="矩形 2"/>
          <p:cNvSpPr/>
          <p:nvPr/>
        </p:nvSpPr>
        <p:spPr>
          <a:xfrm>
            <a:off x="101540" y="2569575"/>
            <a:ext cx="2464455" cy="37465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23900" b="1" i="1" spc="225" dirty="0">
                <a:gradFill>
                  <a:gsLst>
                    <a:gs pos="77000">
                      <a:srgbClr val="618695">
                        <a:alpha val="100000"/>
                      </a:srgbClr>
                    </a:gs>
                    <a:gs pos="0">
                      <a:schemeClr val="bg1">
                        <a:alpha val="38000"/>
                      </a:schemeClr>
                    </a:gs>
                  </a:gsLst>
                  <a:lin ang="3480000" scaled="0"/>
                </a:gradFill>
                <a:latin typeface="印品粗朗体" panose="02000000000000000000" pitchFamily="2" charset="-122"/>
                <a:ea typeface="印品粗朗体" panose="02000000000000000000" pitchFamily="2" charset="-122"/>
                <a:cs typeface="+mn-ea"/>
                <a:sym typeface="+mn-lt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dissolve/>
      </p:transition>
    </mc:Choice>
    <mc:Fallback xmlns="">
      <p:transition spd="med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4" grpId="0"/>
      <p:bldP spid="16" grpId="0"/>
      <p:bldP spid="21" grpId="0"/>
      <p:bldP spid="27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32" y="-161479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 rot="16200000" flipH="1" flipV="1">
            <a:off x="-427990" y="1787525"/>
            <a:ext cx="6845300" cy="3270250"/>
          </a:xfrm>
          <a:prstGeom prst="rect">
            <a:avLst/>
          </a:prstGeom>
          <a:solidFill>
            <a:srgbClr val="6E8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51160" y="2705123"/>
            <a:ext cx="2259893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3600" spc="22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Table of </a:t>
            </a:r>
          </a:p>
          <a:p>
            <a:pPr algn="ctr">
              <a:defRPr/>
            </a:pPr>
            <a:r>
              <a:rPr lang="en-US" altLang="zh-CN" sz="3600" spc="22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content</a:t>
            </a:r>
            <a:endParaRPr sz="3600" spc="225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5241" y="1895153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“</a:t>
            </a:r>
          </a:p>
        </p:txBody>
      </p:sp>
      <p:sp>
        <p:nvSpPr>
          <p:cNvPr id="32" name="矩形 31"/>
          <p:cNvSpPr/>
          <p:nvPr/>
        </p:nvSpPr>
        <p:spPr>
          <a:xfrm>
            <a:off x="3632268" y="3790809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”</a:t>
            </a:r>
          </a:p>
        </p:txBody>
      </p:sp>
      <p:sp>
        <p:nvSpPr>
          <p:cNvPr id="34" name="矩形 33"/>
          <p:cNvSpPr/>
          <p:nvPr/>
        </p:nvSpPr>
        <p:spPr>
          <a:xfrm>
            <a:off x="7091244" y="818767"/>
            <a:ext cx="1713623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>
                <a:gradFill>
                  <a:gsLst>
                    <a:gs pos="64000">
                      <a:srgbClr val="618695"/>
                    </a:gs>
                    <a:gs pos="0">
                      <a:schemeClr val="bg1">
                        <a:alpha val="38000"/>
                      </a:schemeClr>
                    </a:gs>
                  </a:gsLst>
                  <a:lin ang="5340000" scaled="0"/>
                </a:gradFill>
                <a:latin typeface="印品粗朗体" panose="02000000000000000000" pitchFamily="2" charset="-122"/>
                <a:ea typeface="印品粗朗体" panose="02000000000000000000" pitchFamily="2" charset="-122"/>
                <a:cs typeface="+mn-ea"/>
                <a:sym typeface="+mn-lt"/>
              </a:rPr>
              <a:t>Part 01</a:t>
            </a:r>
          </a:p>
        </p:txBody>
      </p:sp>
      <p:sp>
        <p:nvSpPr>
          <p:cNvPr id="35" name="矩形 34"/>
          <p:cNvSpPr/>
          <p:nvPr/>
        </p:nvSpPr>
        <p:spPr>
          <a:xfrm>
            <a:off x="7855693" y="1410784"/>
            <a:ext cx="3494756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+mn-lt"/>
              </a:rPr>
              <a:t>Define Action plan Component</a:t>
            </a:r>
            <a:endParaRPr sz="2000" spc="225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6" name="Freeform 96"/>
          <p:cNvSpPr>
            <a:spLocks noEditPoints="1"/>
          </p:cNvSpPr>
          <p:nvPr/>
        </p:nvSpPr>
        <p:spPr bwMode="auto">
          <a:xfrm>
            <a:off x="6178589" y="3882368"/>
            <a:ext cx="602055" cy="602055"/>
          </a:xfrm>
          <a:custGeom>
            <a:avLst/>
            <a:gdLst>
              <a:gd name="T0" fmla="*/ 658 w 1017"/>
              <a:gd name="T1" fmla="*/ 2 h 1017"/>
              <a:gd name="T2" fmla="*/ 600 w 1017"/>
              <a:gd name="T3" fmla="*/ 16 h 1017"/>
              <a:gd name="T4" fmla="*/ 551 w 1017"/>
              <a:gd name="T5" fmla="*/ 36 h 1017"/>
              <a:gd name="T6" fmla="*/ 513 w 1017"/>
              <a:gd name="T7" fmla="*/ 61 h 1017"/>
              <a:gd name="T8" fmla="*/ 393 w 1017"/>
              <a:gd name="T9" fmla="*/ 10 h 1017"/>
              <a:gd name="T10" fmla="*/ 269 w 1017"/>
              <a:gd name="T11" fmla="*/ 3 h 1017"/>
              <a:gd name="T12" fmla="*/ 166 w 1017"/>
              <a:gd name="T13" fmla="*/ 39 h 1017"/>
              <a:gd name="T14" fmla="*/ 82 w 1017"/>
              <a:gd name="T15" fmla="*/ 104 h 1017"/>
              <a:gd name="T16" fmla="*/ 24 w 1017"/>
              <a:gd name="T17" fmla="*/ 194 h 1017"/>
              <a:gd name="T18" fmla="*/ 0 w 1017"/>
              <a:gd name="T19" fmla="*/ 301 h 1017"/>
              <a:gd name="T20" fmla="*/ 13 w 1017"/>
              <a:gd name="T21" fmla="*/ 451 h 1017"/>
              <a:gd name="T22" fmla="*/ 74 w 1017"/>
              <a:gd name="T23" fmla="*/ 625 h 1017"/>
              <a:gd name="T24" fmla="*/ 182 w 1017"/>
              <a:gd name="T25" fmla="*/ 784 h 1017"/>
              <a:gd name="T26" fmla="*/ 333 w 1017"/>
              <a:gd name="T27" fmla="*/ 919 h 1017"/>
              <a:gd name="T28" fmla="*/ 494 w 1017"/>
              <a:gd name="T29" fmla="*/ 1014 h 1017"/>
              <a:gd name="T30" fmla="*/ 550 w 1017"/>
              <a:gd name="T31" fmla="*/ 1000 h 1017"/>
              <a:gd name="T32" fmla="*/ 730 w 1017"/>
              <a:gd name="T33" fmla="*/ 883 h 1017"/>
              <a:gd name="T34" fmla="*/ 869 w 1017"/>
              <a:gd name="T35" fmla="*/ 740 h 1017"/>
              <a:gd name="T36" fmla="*/ 964 w 1017"/>
              <a:gd name="T37" fmla="*/ 577 h 1017"/>
              <a:gd name="T38" fmla="*/ 1013 w 1017"/>
              <a:gd name="T39" fmla="*/ 398 h 1017"/>
              <a:gd name="T40" fmla="*/ 1014 w 1017"/>
              <a:gd name="T41" fmla="*/ 269 h 1017"/>
              <a:gd name="T42" fmla="*/ 978 w 1017"/>
              <a:gd name="T43" fmla="*/ 166 h 1017"/>
              <a:gd name="T44" fmla="*/ 913 w 1017"/>
              <a:gd name="T45" fmla="*/ 82 h 1017"/>
              <a:gd name="T46" fmla="*/ 823 w 1017"/>
              <a:gd name="T47" fmla="*/ 25 h 1017"/>
              <a:gd name="T48" fmla="*/ 715 w 1017"/>
              <a:gd name="T49" fmla="*/ 0 h 1017"/>
              <a:gd name="T50" fmla="*/ 433 w 1017"/>
              <a:gd name="T51" fmla="*/ 909 h 1017"/>
              <a:gd name="T52" fmla="*/ 281 w 1017"/>
              <a:gd name="T53" fmla="*/ 794 h 1017"/>
              <a:gd name="T54" fmla="*/ 167 w 1017"/>
              <a:gd name="T55" fmla="*/ 659 h 1017"/>
              <a:gd name="T56" fmla="*/ 93 w 1017"/>
              <a:gd name="T57" fmla="*/ 506 h 1017"/>
              <a:gd name="T58" fmla="*/ 63 w 1017"/>
              <a:gd name="T59" fmla="*/ 342 h 1017"/>
              <a:gd name="T60" fmla="*/ 75 w 1017"/>
              <a:gd name="T61" fmla="*/ 242 h 1017"/>
              <a:gd name="T62" fmla="*/ 176 w 1017"/>
              <a:gd name="T63" fmla="*/ 107 h 1017"/>
              <a:gd name="T64" fmla="*/ 304 w 1017"/>
              <a:gd name="T65" fmla="*/ 63 h 1017"/>
              <a:gd name="T66" fmla="*/ 411 w 1017"/>
              <a:gd name="T67" fmla="*/ 81 h 1017"/>
              <a:gd name="T68" fmla="*/ 414 w 1017"/>
              <a:gd name="T69" fmla="*/ 178 h 1017"/>
              <a:gd name="T70" fmla="*/ 383 w 1017"/>
              <a:gd name="T71" fmla="*/ 288 h 1017"/>
              <a:gd name="T72" fmla="*/ 390 w 1017"/>
              <a:gd name="T73" fmla="*/ 340 h 1017"/>
              <a:gd name="T74" fmla="*/ 425 w 1017"/>
              <a:gd name="T75" fmla="*/ 348 h 1017"/>
              <a:gd name="T76" fmla="*/ 445 w 1017"/>
              <a:gd name="T77" fmla="*/ 317 h 1017"/>
              <a:gd name="T78" fmla="*/ 462 w 1017"/>
              <a:gd name="T79" fmla="*/ 224 h 1017"/>
              <a:gd name="T80" fmla="*/ 511 w 1017"/>
              <a:gd name="T81" fmla="*/ 146 h 1017"/>
              <a:gd name="T82" fmla="*/ 549 w 1017"/>
              <a:gd name="T83" fmla="*/ 113 h 1017"/>
              <a:gd name="T84" fmla="*/ 591 w 1017"/>
              <a:gd name="T85" fmla="*/ 88 h 1017"/>
              <a:gd name="T86" fmla="*/ 628 w 1017"/>
              <a:gd name="T87" fmla="*/ 74 h 1017"/>
              <a:gd name="T88" fmla="*/ 675 w 1017"/>
              <a:gd name="T89" fmla="*/ 64 h 1017"/>
              <a:gd name="T90" fmla="*/ 750 w 1017"/>
              <a:gd name="T91" fmla="*/ 69 h 1017"/>
              <a:gd name="T92" fmla="*/ 896 w 1017"/>
              <a:gd name="T93" fmla="*/ 157 h 1017"/>
              <a:gd name="T94" fmla="*/ 952 w 1017"/>
              <a:gd name="T95" fmla="*/ 292 h 1017"/>
              <a:gd name="T96" fmla="*/ 946 w 1017"/>
              <a:gd name="T97" fmla="*/ 413 h 1017"/>
              <a:gd name="T98" fmla="*/ 897 w 1017"/>
              <a:gd name="T99" fmla="*/ 573 h 1017"/>
              <a:gd name="T100" fmla="*/ 805 w 1017"/>
              <a:gd name="T101" fmla="*/ 719 h 1017"/>
              <a:gd name="T102" fmla="*/ 675 w 1017"/>
              <a:gd name="T103" fmla="*/ 846 h 1017"/>
              <a:gd name="T104" fmla="*/ 508 w 1017"/>
              <a:gd name="T105" fmla="*/ 950 h 1017"/>
              <a:gd name="T106" fmla="*/ 677 w 1017"/>
              <a:gd name="T107" fmla="*/ 136 h 1017"/>
              <a:gd name="T108" fmla="*/ 669 w 1017"/>
              <a:gd name="T109" fmla="*/ 172 h 1017"/>
              <a:gd name="T110" fmla="*/ 699 w 1017"/>
              <a:gd name="T111" fmla="*/ 191 h 1017"/>
              <a:gd name="T112" fmla="*/ 780 w 1017"/>
              <a:gd name="T113" fmla="*/ 220 h 1017"/>
              <a:gd name="T114" fmla="*/ 824 w 1017"/>
              <a:gd name="T115" fmla="*/ 292 h 1017"/>
              <a:gd name="T116" fmla="*/ 835 w 1017"/>
              <a:gd name="T117" fmla="*/ 340 h 1017"/>
              <a:gd name="T118" fmla="*/ 870 w 1017"/>
              <a:gd name="T119" fmla="*/ 348 h 1017"/>
              <a:gd name="T120" fmla="*/ 890 w 1017"/>
              <a:gd name="T121" fmla="*/ 317 h 1017"/>
              <a:gd name="T122" fmla="*/ 846 w 1017"/>
              <a:gd name="T123" fmla="*/ 196 h 1017"/>
              <a:gd name="T124" fmla="*/ 738 w 1017"/>
              <a:gd name="T125" fmla="*/ 131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7" h="1017">
                <a:moveTo>
                  <a:pt x="699" y="0"/>
                </a:moveTo>
                <a:lnTo>
                  <a:pt x="699" y="0"/>
                </a:lnTo>
                <a:lnTo>
                  <a:pt x="684" y="0"/>
                </a:lnTo>
                <a:lnTo>
                  <a:pt x="669" y="1"/>
                </a:lnTo>
                <a:lnTo>
                  <a:pt x="669" y="1"/>
                </a:lnTo>
                <a:lnTo>
                  <a:pt x="658" y="2"/>
                </a:lnTo>
                <a:lnTo>
                  <a:pt x="658" y="2"/>
                </a:lnTo>
                <a:lnTo>
                  <a:pt x="641" y="5"/>
                </a:lnTo>
                <a:lnTo>
                  <a:pt x="641" y="5"/>
                </a:lnTo>
                <a:lnTo>
                  <a:pt x="628" y="7"/>
                </a:lnTo>
                <a:lnTo>
                  <a:pt x="628" y="7"/>
                </a:lnTo>
                <a:lnTo>
                  <a:pt x="613" y="12"/>
                </a:lnTo>
                <a:lnTo>
                  <a:pt x="613" y="12"/>
                </a:lnTo>
                <a:lnTo>
                  <a:pt x="600" y="16"/>
                </a:lnTo>
                <a:lnTo>
                  <a:pt x="600" y="16"/>
                </a:lnTo>
                <a:lnTo>
                  <a:pt x="588" y="20"/>
                </a:lnTo>
                <a:lnTo>
                  <a:pt x="588" y="20"/>
                </a:lnTo>
                <a:lnTo>
                  <a:pt x="573" y="27"/>
                </a:lnTo>
                <a:lnTo>
                  <a:pt x="558" y="33"/>
                </a:lnTo>
                <a:lnTo>
                  <a:pt x="558" y="33"/>
                </a:lnTo>
                <a:lnTo>
                  <a:pt x="551" y="36"/>
                </a:lnTo>
                <a:lnTo>
                  <a:pt x="551" y="36"/>
                </a:lnTo>
                <a:lnTo>
                  <a:pt x="535" y="45"/>
                </a:lnTo>
                <a:lnTo>
                  <a:pt x="535" y="45"/>
                </a:lnTo>
                <a:lnTo>
                  <a:pt x="528" y="50"/>
                </a:lnTo>
                <a:lnTo>
                  <a:pt x="528" y="50"/>
                </a:lnTo>
                <a:lnTo>
                  <a:pt x="513" y="61"/>
                </a:lnTo>
                <a:lnTo>
                  <a:pt x="513" y="61"/>
                </a:lnTo>
                <a:lnTo>
                  <a:pt x="508" y="63"/>
                </a:lnTo>
                <a:lnTo>
                  <a:pt x="508" y="63"/>
                </a:lnTo>
                <a:lnTo>
                  <a:pt x="487" y="49"/>
                </a:lnTo>
                <a:lnTo>
                  <a:pt x="465" y="36"/>
                </a:lnTo>
                <a:lnTo>
                  <a:pt x="442" y="26"/>
                </a:lnTo>
                <a:lnTo>
                  <a:pt x="418" y="16"/>
                </a:lnTo>
                <a:lnTo>
                  <a:pt x="393" y="10"/>
                </a:lnTo>
                <a:lnTo>
                  <a:pt x="369" y="4"/>
                </a:lnTo>
                <a:lnTo>
                  <a:pt x="343" y="1"/>
                </a:lnTo>
                <a:lnTo>
                  <a:pt x="317" y="0"/>
                </a:lnTo>
                <a:lnTo>
                  <a:pt x="317" y="0"/>
                </a:lnTo>
                <a:lnTo>
                  <a:pt x="301" y="0"/>
                </a:lnTo>
                <a:lnTo>
                  <a:pt x="285" y="1"/>
                </a:lnTo>
                <a:lnTo>
                  <a:pt x="269" y="3"/>
                </a:lnTo>
                <a:lnTo>
                  <a:pt x="253" y="6"/>
                </a:lnTo>
                <a:lnTo>
                  <a:pt x="238" y="10"/>
                </a:lnTo>
                <a:lnTo>
                  <a:pt x="223" y="14"/>
                </a:lnTo>
                <a:lnTo>
                  <a:pt x="208" y="19"/>
                </a:lnTo>
                <a:lnTo>
                  <a:pt x="194" y="25"/>
                </a:lnTo>
                <a:lnTo>
                  <a:pt x="180" y="31"/>
                </a:lnTo>
                <a:lnTo>
                  <a:pt x="166" y="39"/>
                </a:lnTo>
                <a:lnTo>
                  <a:pt x="152" y="46"/>
                </a:lnTo>
                <a:lnTo>
                  <a:pt x="139" y="55"/>
                </a:lnTo>
                <a:lnTo>
                  <a:pt x="127" y="63"/>
                </a:lnTo>
                <a:lnTo>
                  <a:pt x="116" y="73"/>
                </a:lnTo>
                <a:lnTo>
                  <a:pt x="104" y="82"/>
                </a:lnTo>
                <a:lnTo>
                  <a:pt x="93" y="93"/>
                </a:lnTo>
                <a:lnTo>
                  <a:pt x="82" y="104"/>
                </a:lnTo>
                <a:lnTo>
                  <a:pt x="72" y="116"/>
                </a:lnTo>
                <a:lnTo>
                  <a:pt x="63" y="128"/>
                </a:lnTo>
                <a:lnTo>
                  <a:pt x="53" y="140"/>
                </a:lnTo>
                <a:lnTo>
                  <a:pt x="46" y="153"/>
                </a:lnTo>
                <a:lnTo>
                  <a:pt x="37" y="166"/>
                </a:lnTo>
                <a:lnTo>
                  <a:pt x="31" y="180"/>
                </a:lnTo>
                <a:lnTo>
                  <a:pt x="24" y="194"/>
                </a:lnTo>
                <a:lnTo>
                  <a:pt x="19" y="208"/>
                </a:lnTo>
                <a:lnTo>
                  <a:pt x="14" y="223"/>
                </a:lnTo>
                <a:lnTo>
                  <a:pt x="9" y="238"/>
                </a:lnTo>
                <a:lnTo>
                  <a:pt x="6" y="254"/>
                </a:lnTo>
                <a:lnTo>
                  <a:pt x="3" y="269"/>
                </a:lnTo>
                <a:lnTo>
                  <a:pt x="1" y="285"/>
                </a:lnTo>
                <a:lnTo>
                  <a:pt x="0" y="301"/>
                </a:lnTo>
                <a:lnTo>
                  <a:pt x="0" y="317"/>
                </a:lnTo>
                <a:lnTo>
                  <a:pt x="0" y="317"/>
                </a:lnTo>
                <a:lnTo>
                  <a:pt x="0" y="344"/>
                </a:lnTo>
                <a:lnTo>
                  <a:pt x="2" y="371"/>
                </a:lnTo>
                <a:lnTo>
                  <a:pt x="4" y="398"/>
                </a:lnTo>
                <a:lnTo>
                  <a:pt x="8" y="425"/>
                </a:lnTo>
                <a:lnTo>
                  <a:pt x="13" y="451"/>
                </a:lnTo>
                <a:lnTo>
                  <a:pt x="18" y="476"/>
                </a:lnTo>
                <a:lnTo>
                  <a:pt x="25" y="502"/>
                </a:lnTo>
                <a:lnTo>
                  <a:pt x="33" y="527"/>
                </a:lnTo>
                <a:lnTo>
                  <a:pt x="41" y="552"/>
                </a:lnTo>
                <a:lnTo>
                  <a:pt x="51" y="577"/>
                </a:lnTo>
                <a:lnTo>
                  <a:pt x="62" y="602"/>
                </a:lnTo>
                <a:lnTo>
                  <a:pt x="74" y="625"/>
                </a:lnTo>
                <a:lnTo>
                  <a:pt x="87" y="649"/>
                </a:lnTo>
                <a:lnTo>
                  <a:pt x="100" y="673"/>
                </a:lnTo>
                <a:lnTo>
                  <a:pt x="116" y="696"/>
                </a:lnTo>
                <a:lnTo>
                  <a:pt x="131" y="719"/>
                </a:lnTo>
                <a:lnTo>
                  <a:pt x="147" y="740"/>
                </a:lnTo>
                <a:lnTo>
                  <a:pt x="164" y="763"/>
                </a:lnTo>
                <a:lnTo>
                  <a:pt x="182" y="784"/>
                </a:lnTo>
                <a:lnTo>
                  <a:pt x="201" y="805"/>
                </a:lnTo>
                <a:lnTo>
                  <a:pt x="222" y="825"/>
                </a:lnTo>
                <a:lnTo>
                  <a:pt x="242" y="845"/>
                </a:lnTo>
                <a:lnTo>
                  <a:pt x="264" y="865"/>
                </a:lnTo>
                <a:lnTo>
                  <a:pt x="286" y="883"/>
                </a:lnTo>
                <a:lnTo>
                  <a:pt x="310" y="902"/>
                </a:lnTo>
                <a:lnTo>
                  <a:pt x="333" y="919"/>
                </a:lnTo>
                <a:lnTo>
                  <a:pt x="358" y="937"/>
                </a:lnTo>
                <a:lnTo>
                  <a:pt x="384" y="954"/>
                </a:lnTo>
                <a:lnTo>
                  <a:pt x="411" y="970"/>
                </a:lnTo>
                <a:lnTo>
                  <a:pt x="437" y="985"/>
                </a:lnTo>
                <a:lnTo>
                  <a:pt x="465" y="1000"/>
                </a:lnTo>
                <a:lnTo>
                  <a:pt x="494" y="1014"/>
                </a:lnTo>
                <a:lnTo>
                  <a:pt x="494" y="1014"/>
                </a:lnTo>
                <a:lnTo>
                  <a:pt x="501" y="1017"/>
                </a:lnTo>
                <a:lnTo>
                  <a:pt x="508" y="1017"/>
                </a:lnTo>
                <a:lnTo>
                  <a:pt x="508" y="1017"/>
                </a:lnTo>
                <a:lnTo>
                  <a:pt x="515" y="1017"/>
                </a:lnTo>
                <a:lnTo>
                  <a:pt x="522" y="1014"/>
                </a:lnTo>
                <a:lnTo>
                  <a:pt x="522" y="1014"/>
                </a:lnTo>
                <a:lnTo>
                  <a:pt x="550" y="1000"/>
                </a:lnTo>
                <a:lnTo>
                  <a:pt x="578" y="985"/>
                </a:lnTo>
                <a:lnTo>
                  <a:pt x="606" y="970"/>
                </a:lnTo>
                <a:lnTo>
                  <a:pt x="632" y="954"/>
                </a:lnTo>
                <a:lnTo>
                  <a:pt x="657" y="937"/>
                </a:lnTo>
                <a:lnTo>
                  <a:pt x="683" y="919"/>
                </a:lnTo>
                <a:lnTo>
                  <a:pt x="707" y="902"/>
                </a:lnTo>
                <a:lnTo>
                  <a:pt x="730" y="883"/>
                </a:lnTo>
                <a:lnTo>
                  <a:pt x="753" y="865"/>
                </a:lnTo>
                <a:lnTo>
                  <a:pt x="774" y="845"/>
                </a:lnTo>
                <a:lnTo>
                  <a:pt x="795" y="825"/>
                </a:lnTo>
                <a:lnTo>
                  <a:pt x="815" y="805"/>
                </a:lnTo>
                <a:lnTo>
                  <a:pt x="833" y="784"/>
                </a:lnTo>
                <a:lnTo>
                  <a:pt x="852" y="763"/>
                </a:lnTo>
                <a:lnTo>
                  <a:pt x="869" y="740"/>
                </a:lnTo>
                <a:lnTo>
                  <a:pt x="886" y="719"/>
                </a:lnTo>
                <a:lnTo>
                  <a:pt x="901" y="696"/>
                </a:lnTo>
                <a:lnTo>
                  <a:pt x="916" y="673"/>
                </a:lnTo>
                <a:lnTo>
                  <a:pt x="929" y="649"/>
                </a:lnTo>
                <a:lnTo>
                  <a:pt x="942" y="625"/>
                </a:lnTo>
                <a:lnTo>
                  <a:pt x="953" y="602"/>
                </a:lnTo>
                <a:lnTo>
                  <a:pt x="964" y="577"/>
                </a:lnTo>
                <a:lnTo>
                  <a:pt x="974" y="552"/>
                </a:lnTo>
                <a:lnTo>
                  <a:pt x="984" y="527"/>
                </a:lnTo>
                <a:lnTo>
                  <a:pt x="991" y="502"/>
                </a:lnTo>
                <a:lnTo>
                  <a:pt x="997" y="476"/>
                </a:lnTo>
                <a:lnTo>
                  <a:pt x="1004" y="451"/>
                </a:lnTo>
                <a:lnTo>
                  <a:pt x="1008" y="425"/>
                </a:lnTo>
                <a:lnTo>
                  <a:pt x="1013" y="398"/>
                </a:lnTo>
                <a:lnTo>
                  <a:pt x="1015" y="371"/>
                </a:lnTo>
                <a:lnTo>
                  <a:pt x="1017" y="344"/>
                </a:lnTo>
                <a:lnTo>
                  <a:pt x="1017" y="317"/>
                </a:lnTo>
                <a:lnTo>
                  <a:pt x="1017" y="317"/>
                </a:lnTo>
                <a:lnTo>
                  <a:pt x="1017" y="301"/>
                </a:lnTo>
                <a:lnTo>
                  <a:pt x="1016" y="285"/>
                </a:lnTo>
                <a:lnTo>
                  <a:pt x="1014" y="269"/>
                </a:lnTo>
                <a:lnTo>
                  <a:pt x="1010" y="254"/>
                </a:lnTo>
                <a:lnTo>
                  <a:pt x="1007" y="238"/>
                </a:lnTo>
                <a:lnTo>
                  <a:pt x="1003" y="223"/>
                </a:lnTo>
                <a:lnTo>
                  <a:pt x="997" y="208"/>
                </a:lnTo>
                <a:lnTo>
                  <a:pt x="992" y="194"/>
                </a:lnTo>
                <a:lnTo>
                  <a:pt x="986" y="180"/>
                </a:lnTo>
                <a:lnTo>
                  <a:pt x="978" y="166"/>
                </a:lnTo>
                <a:lnTo>
                  <a:pt x="971" y="153"/>
                </a:lnTo>
                <a:lnTo>
                  <a:pt x="962" y="140"/>
                </a:lnTo>
                <a:lnTo>
                  <a:pt x="953" y="128"/>
                </a:lnTo>
                <a:lnTo>
                  <a:pt x="944" y="116"/>
                </a:lnTo>
                <a:lnTo>
                  <a:pt x="934" y="104"/>
                </a:lnTo>
                <a:lnTo>
                  <a:pt x="923" y="93"/>
                </a:lnTo>
                <a:lnTo>
                  <a:pt x="913" y="82"/>
                </a:lnTo>
                <a:lnTo>
                  <a:pt x="901" y="73"/>
                </a:lnTo>
                <a:lnTo>
                  <a:pt x="889" y="63"/>
                </a:lnTo>
                <a:lnTo>
                  <a:pt x="876" y="55"/>
                </a:lnTo>
                <a:lnTo>
                  <a:pt x="863" y="46"/>
                </a:lnTo>
                <a:lnTo>
                  <a:pt x="850" y="39"/>
                </a:lnTo>
                <a:lnTo>
                  <a:pt x="837" y="31"/>
                </a:lnTo>
                <a:lnTo>
                  <a:pt x="823" y="25"/>
                </a:lnTo>
                <a:lnTo>
                  <a:pt x="809" y="19"/>
                </a:lnTo>
                <a:lnTo>
                  <a:pt x="794" y="14"/>
                </a:lnTo>
                <a:lnTo>
                  <a:pt x="779" y="10"/>
                </a:lnTo>
                <a:lnTo>
                  <a:pt x="763" y="6"/>
                </a:lnTo>
                <a:lnTo>
                  <a:pt x="747" y="3"/>
                </a:lnTo>
                <a:lnTo>
                  <a:pt x="731" y="1"/>
                </a:lnTo>
                <a:lnTo>
                  <a:pt x="715" y="0"/>
                </a:lnTo>
                <a:lnTo>
                  <a:pt x="699" y="0"/>
                </a:lnTo>
                <a:lnTo>
                  <a:pt x="699" y="0"/>
                </a:lnTo>
                <a:close/>
                <a:moveTo>
                  <a:pt x="508" y="950"/>
                </a:moveTo>
                <a:lnTo>
                  <a:pt x="508" y="950"/>
                </a:lnTo>
                <a:lnTo>
                  <a:pt x="482" y="937"/>
                </a:lnTo>
                <a:lnTo>
                  <a:pt x="457" y="924"/>
                </a:lnTo>
                <a:lnTo>
                  <a:pt x="433" y="909"/>
                </a:lnTo>
                <a:lnTo>
                  <a:pt x="408" y="894"/>
                </a:lnTo>
                <a:lnTo>
                  <a:pt x="386" y="879"/>
                </a:lnTo>
                <a:lnTo>
                  <a:pt x="363" y="863"/>
                </a:lnTo>
                <a:lnTo>
                  <a:pt x="342" y="846"/>
                </a:lnTo>
                <a:lnTo>
                  <a:pt x="320" y="829"/>
                </a:lnTo>
                <a:lnTo>
                  <a:pt x="300" y="812"/>
                </a:lnTo>
                <a:lnTo>
                  <a:pt x="281" y="794"/>
                </a:lnTo>
                <a:lnTo>
                  <a:pt x="263" y="776"/>
                </a:lnTo>
                <a:lnTo>
                  <a:pt x="244" y="757"/>
                </a:lnTo>
                <a:lnTo>
                  <a:pt x="227" y="738"/>
                </a:lnTo>
                <a:lnTo>
                  <a:pt x="211" y="719"/>
                </a:lnTo>
                <a:lnTo>
                  <a:pt x="196" y="699"/>
                </a:lnTo>
                <a:lnTo>
                  <a:pt x="181" y="679"/>
                </a:lnTo>
                <a:lnTo>
                  <a:pt x="167" y="659"/>
                </a:lnTo>
                <a:lnTo>
                  <a:pt x="154" y="637"/>
                </a:lnTo>
                <a:lnTo>
                  <a:pt x="141" y="617"/>
                </a:lnTo>
                <a:lnTo>
                  <a:pt x="131" y="595"/>
                </a:lnTo>
                <a:lnTo>
                  <a:pt x="120" y="573"/>
                </a:lnTo>
                <a:lnTo>
                  <a:pt x="110" y="551"/>
                </a:lnTo>
                <a:lnTo>
                  <a:pt x="102" y="529"/>
                </a:lnTo>
                <a:lnTo>
                  <a:pt x="93" y="506"/>
                </a:lnTo>
                <a:lnTo>
                  <a:pt x="87" y="484"/>
                </a:lnTo>
                <a:lnTo>
                  <a:pt x="80" y="460"/>
                </a:lnTo>
                <a:lnTo>
                  <a:pt x="75" y="437"/>
                </a:lnTo>
                <a:lnTo>
                  <a:pt x="70" y="413"/>
                </a:lnTo>
                <a:lnTo>
                  <a:pt x="67" y="389"/>
                </a:lnTo>
                <a:lnTo>
                  <a:pt x="65" y="366"/>
                </a:lnTo>
                <a:lnTo>
                  <a:pt x="63" y="342"/>
                </a:lnTo>
                <a:lnTo>
                  <a:pt x="63" y="317"/>
                </a:lnTo>
                <a:lnTo>
                  <a:pt x="63" y="317"/>
                </a:lnTo>
                <a:lnTo>
                  <a:pt x="63" y="305"/>
                </a:lnTo>
                <a:lnTo>
                  <a:pt x="64" y="292"/>
                </a:lnTo>
                <a:lnTo>
                  <a:pt x="66" y="279"/>
                </a:lnTo>
                <a:lnTo>
                  <a:pt x="68" y="267"/>
                </a:lnTo>
                <a:lnTo>
                  <a:pt x="75" y="242"/>
                </a:lnTo>
                <a:lnTo>
                  <a:pt x="83" y="219"/>
                </a:lnTo>
                <a:lnTo>
                  <a:pt x="94" y="196"/>
                </a:lnTo>
                <a:lnTo>
                  <a:pt x="106" y="176"/>
                </a:lnTo>
                <a:lnTo>
                  <a:pt x="121" y="157"/>
                </a:lnTo>
                <a:lnTo>
                  <a:pt x="137" y="138"/>
                </a:lnTo>
                <a:lnTo>
                  <a:pt x="155" y="121"/>
                </a:lnTo>
                <a:lnTo>
                  <a:pt x="176" y="107"/>
                </a:lnTo>
                <a:lnTo>
                  <a:pt x="196" y="94"/>
                </a:lnTo>
                <a:lnTo>
                  <a:pt x="219" y="84"/>
                </a:lnTo>
                <a:lnTo>
                  <a:pt x="242" y="75"/>
                </a:lnTo>
                <a:lnTo>
                  <a:pt x="266" y="69"/>
                </a:lnTo>
                <a:lnTo>
                  <a:pt x="279" y="66"/>
                </a:lnTo>
                <a:lnTo>
                  <a:pt x="291" y="64"/>
                </a:lnTo>
                <a:lnTo>
                  <a:pt x="304" y="63"/>
                </a:lnTo>
                <a:lnTo>
                  <a:pt x="317" y="63"/>
                </a:lnTo>
                <a:lnTo>
                  <a:pt x="317" y="63"/>
                </a:lnTo>
                <a:lnTo>
                  <a:pt x="337" y="64"/>
                </a:lnTo>
                <a:lnTo>
                  <a:pt x="356" y="66"/>
                </a:lnTo>
                <a:lnTo>
                  <a:pt x="374" y="70"/>
                </a:lnTo>
                <a:lnTo>
                  <a:pt x="392" y="75"/>
                </a:lnTo>
                <a:lnTo>
                  <a:pt x="411" y="81"/>
                </a:lnTo>
                <a:lnTo>
                  <a:pt x="428" y="89"/>
                </a:lnTo>
                <a:lnTo>
                  <a:pt x="444" y="98"/>
                </a:lnTo>
                <a:lnTo>
                  <a:pt x="460" y="108"/>
                </a:lnTo>
                <a:lnTo>
                  <a:pt x="460" y="108"/>
                </a:lnTo>
                <a:lnTo>
                  <a:pt x="443" y="130"/>
                </a:lnTo>
                <a:lnTo>
                  <a:pt x="427" y="153"/>
                </a:lnTo>
                <a:lnTo>
                  <a:pt x="414" y="178"/>
                </a:lnTo>
                <a:lnTo>
                  <a:pt x="402" y="204"/>
                </a:lnTo>
                <a:lnTo>
                  <a:pt x="398" y="218"/>
                </a:lnTo>
                <a:lnTo>
                  <a:pt x="393" y="231"/>
                </a:lnTo>
                <a:lnTo>
                  <a:pt x="389" y="245"/>
                </a:lnTo>
                <a:lnTo>
                  <a:pt x="386" y="258"/>
                </a:lnTo>
                <a:lnTo>
                  <a:pt x="384" y="273"/>
                </a:lnTo>
                <a:lnTo>
                  <a:pt x="383" y="288"/>
                </a:lnTo>
                <a:lnTo>
                  <a:pt x="382" y="302"/>
                </a:lnTo>
                <a:lnTo>
                  <a:pt x="381" y="317"/>
                </a:lnTo>
                <a:lnTo>
                  <a:pt x="381" y="317"/>
                </a:lnTo>
                <a:lnTo>
                  <a:pt x="382" y="324"/>
                </a:lnTo>
                <a:lnTo>
                  <a:pt x="384" y="330"/>
                </a:lnTo>
                <a:lnTo>
                  <a:pt x="386" y="336"/>
                </a:lnTo>
                <a:lnTo>
                  <a:pt x="390" y="340"/>
                </a:lnTo>
                <a:lnTo>
                  <a:pt x="394" y="344"/>
                </a:lnTo>
                <a:lnTo>
                  <a:pt x="400" y="348"/>
                </a:lnTo>
                <a:lnTo>
                  <a:pt x="406" y="349"/>
                </a:lnTo>
                <a:lnTo>
                  <a:pt x="413" y="350"/>
                </a:lnTo>
                <a:lnTo>
                  <a:pt x="413" y="350"/>
                </a:lnTo>
                <a:lnTo>
                  <a:pt x="419" y="349"/>
                </a:lnTo>
                <a:lnTo>
                  <a:pt x="425" y="348"/>
                </a:lnTo>
                <a:lnTo>
                  <a:pt x="431" y="344"/>
                </a:lnTo>
                <a:lnTo>
                  <a:pt x="435" y="340"/>
                </a:lnTo>
                <a:lnTo>
                  <a:pt x="440" y="336"/>
                </a:lnTo>
                <a:lnTo>
                  <a:pt x="442" y="330"/>
                </a:lnTo>
                <a:lnTo>
                  <a:pt x="444" y="324"/>
                </a:lnTo>
                <a:lnTo>
                  <a:pt x="445" y="317"/>
                </a:lnTo>
                <a:lnTo>
                  <a:pt x="445" y="317"/>
                </a:lnTo>
                <a:lnTo>
                  <a:pt x="445" y="304"/>
                </a:lnTo>
                <a:lnTo>
                  <a:pt x="446" y="290"/>
                </a:lnTo>
                <a:lnTo>
                  <a:pt x="448" y="276"/>
                </a:lnTo>
                <a:lnTo>
                  <a:pt x="450" y="263"/>
                </a:lnTo>
                <a:lnTo>
                  <a:pt x="453" y="250"/>
                </a:lnTo>
                <a:lnTo>
                  <a:pt x="458" y="237"/>
                </a:lnTo>
                <a:lnTo>
                  <a:pt x="462" y="224"/>
                </a:lnTo>
                <a:lnTo>
                  <a:pt x="467" y="211"/>
                </a:lnTo>
                <a:lnTo>
                  <a:pt x="474" y="199"/>
                </a:lnTo>
                <a:lnTo>
                  <a:pt x="480" y="189"/>
                </a:lnTo>
                <a:lnTo>
                  <a:pt x="487" y="177"/>
                </a:lnTo>
                <a:lnTo>
                  <a:pt x="495" y="166"/>
                </a:lnTo>
                <a:lnTo>
                  <a:pt x="503" y="155"/>
                </a:lnTo>
                <a:lnTo>
                  <a:pt x="511" y="146"/>
                </a:lnTo>
                <a:lnTo>
                  <a:pt x="521" y="136"/>
                </a:lnTo>
                <a:lnTo>
                  <a:pt x="531" y="128"/>
                </a:lnTo>
                <a:lnTo>
                  <a:pt x="531" y="128"/>
                </a:lnTo>
                <a:lnTo>
                  <a:pt x="546" y="115"/>
                </a:lnTo>
                <a:lnTo>
                  <a:pt x="546" y="115"/>
                </a:lnTo>
                <a:lnTo>
                  <a:pt x="549" y="113"/>
                </a:lnTo>
                <a:lnTo>
                  <a:pt x="549" y="113"/>
                </a:lnTo>
                <a:lnTo>
                  <a:pt x="565" y="102"/>
                </a:lnTo>
                <a:lnTo>
                  <a:pt x="565" y="102"/>
                </a:lnTo>
                <a:lnTo>
                  <a:pt x="569" y="100"/>
                </a:lnTo>
                <a:lnTo>
                  <a:pt x="569" y="100"/>
                </a:lnTo>
                <a:lnTo>
                  <a:pt x="584" y="91"/>
                </a:lnTo>
                <a:lnTo>
                  <a:pt x="584" y="91"/>
                </a:lnTo>
                <a:lnTo>
                  <a:pt x="591" y="88"/>
                </a:lnTo>
                <a:lnTo>
                  <a:pt x="591" y="88"/>
                </a:lnTo>
                <a:lnTo>
                  <a:pt x="606" y="81"/>
                </a:lnTo>
                <a:lnTo>
                  <a:pt x="606" y="81"/>
                </a:lnTo>
                <a:lnTo>
                  <a:pt x="613" y="78"/>
                </a:lnTo>
                <a:lnTo>
                  <a:pt x="613" y="78"/>
                </a:lnTo>
                <a:lnTo>
                  <a:pt x="628" y="74"/>
                </a:lnTo>
                <a:lnTo>
                  <a:pt x="628" y="74"/>
                </a:lnTo>
                <a:lnTo>
                  <a:pt x="637" y="72"/>
                </a:lnTo>
                <a:lnTo>
                  <a:pt x="637" y="72"/>
                </a:lnTo>
                <a:lnTo>
                  <a:pt x="651" y="69"/>
                </a:lnTo>
                <a:lnTo>
                  <a:pt x="651" y="69"/>
                </a:lnTo>
                <a:lnTo>
                  <a:pt x="664" y="66"/>
                </a:lnTo>
                <a:lnTo>
                  <a:pt x="664" y="66"/>
                </a:lnTo>
                <a:lnTo>
                  <a:pt x="675" y="64"/>
                </a:lnTo>
                <a:lnTo>
                  <a:pt x="675" y="64"/>
                </a:lnTo>
                <a:lnTo>
                  <a:pt x="699" y="63"/>
                </a:lnTo>
                <a:lnTo>
                  <a:pt x="699" y="63"/>
                </a:lnTo>
                <a:lnTo>
                  <a:pt x="712" y="63"/>
                </a:lnTo>
                <a:lnTo>
                  <a:pt x="725" y="64"/>
                </a:lnTo>
                <a:lnTo>
                  <a:pt x="738" y="66"/>
                </a:lnTo>
                <a:lnTo>
                  <a:pt x="750" y="69"/>
                </a:lnTo>
                <a:lnTo>
                  <a:pt x="774" y="75"/>
                </a:lnTo>
                <a:lnTo>
                  <a:pt x="798" y="84"/>
                </a:lnTo>
                <a:lnTo>
                  <a:pt x="820" y="94"/>
                </a:lnTo>
                <a:lnTo>
                  <a:pt x="841" y="107"/>
                </a:lnTo>
                <a:lnTo>
                  <a:pt x="860" y="121"/>
                </a:lnTo>
                <a:lnTo>
                  <a:pt x="878" y="138"/>
                </a:lnTo>
                <a:lnTo>
                  <a:pt x="896" y="157"/>
                </a:lnTo>
                <a:lnTo>
                  <a:pt x="910" y="176"/>
                </a:lnTo>
                <a:lnTo>
                  <a:pt x="922" y="196"/>
                </a:lnTo>
                <a:lnTo>
                  <a:pt x="933" y="219"/>
                </a:lnTo>
                <a:lnTo>
                  <a:pt x="942" y="242"/>
                </a:lnTo>
                <a:lnTo>
                  <a:pt x="948" y="267"/>
                </a:lnTo>
                <a:lnTo>
                  <a:pt x="950" y="279"/>
                </a:lnTo>
                <a:lnTo>
                  <a:pt x="952" y="292"/>
                </a:lnTo>
                <a:lnTo>
                  <a:pt x="953" y="305"/>
                </a:lnTo>
                <a:lnTo>
                  <a:pt x="953" y="317"/>
                </a:lnTo>
                <a:lnTo>
                  <a:pt x="953" y="317"/>
                </a:lnTo>
                <a:lnTo>
                  <a:pt x="952" y="342"/>
                </a:lnTo>
                <a:lnTo>
                  <a:pt x="951" y="366"/>
                </a:lnTo>
                <a:lnTo>
                  <a:pt x="949" y="389"/>
                </a:lnTo>
                <a:lnTo>
                  <a:pt x="946" y="413"/>
                </a:lnTo>
                <a:lnTo>
                  <a:pt x="942" y="437"/>
                </a:lnTo>
                <a:lnTo>
                  <a:pt x="936" y="460"/>
                </a:lnTo>
                <a:lnTo>
                  <a:pt x="930" y="484"/>
                </a:lnTo>
                <a:lnTo>
                  <a:pt x="923" y="506"/>
                </a:lnTo>
                <a:lnTo>
                  <a:pt x="915" y="529"/>
                </a:lnTo>
                <a:lnTo>
                  <a:pt x="906" y="551"/>
                </a:lnTo>
                <a:lnTo>
                  <a:pt x="897" y="573"/>
                </a:lnTo>
                <a:lnTo>
                  <a:pt x="886" y="595"/>
                </a:lnTo>
                <a:lnTo>
                  <a:pt x="875" y="617"/>
                </a:lnTo>
                <a:lnTo>
                  <a:pt x="862" y="637"/>
                </a:lnTo>
                <a:lnTo>
                  <a:pt x="849" y="659"/>
                </a:lnTo>
                <a:lnTo>
                  <a:pt x="835" y="679"/>
                </a:lnTo>
                <a:lnTo>
                  <a:pt x="820" y="699"/>
                </a:lnTo>
                <a:lnTo>
                  <a:pt x="805" y="719"/>
                </a:lnTo>
                <a:lnTo>
                  <a:pt x="788" y="738"/>
                </a:lnTo>
                <a:lnTo>
                  <a:pt x="771" y="757"/>
                </a:lnTo>
                <a:lnTo>
                  <a:pt x="754" y="776"/>
                </a:lnTo>
                <a:lnTo>
                  <a:pt x="735" y="794"/>
                </a:lnTo>
                <a:lnTo>
                  <a:pt x="715" y="812"/>
                </a:lnTo>
                <a:lnTo>
                  <a:pt x="695" y="829"/>
                </a:lnTo>
                <a:lnTo>
                  <a:pt x="675" y="846"/>
                </a:lnTo>
                <a:lnTo>
                  <a:pt x="653" y="863"/>
                </a:lnTo>
                <a:lnTo>
                  <a:pt x="631" y="879"/>
                </a:lnTo>
                <a:lnTo>
                  <a:pt x="607" y="894"/>
                </a:lnTo>
                <a:lnTo>
                  <a:pt x="583" y="909"/>
                </a:lnTo>
                <a:lnTo>
                  <a:pt x="559" y="924"/>
                </a:lnTo>
                <a:lnTo>
                  <a:pt x="534" y="937"/>
                </a:lnTo>
                <a:lnTo>
                  <a:pt x="508" y="950"/>
                </a:lnTo>
                <a:lnTo>
                  <a:pt x="508" y="950"/>
                </a:lnTo>
                <a:close/>
                <a:moveTo>
                  <a:pt x="699" y="126"/>
                </a:moveTo>
                <a:lnTo>
                  <a:pt x="699" y="126"/>
                </a:lnTo>
                <a:lnTo>
                  <a:pt x="693" y="128"/>
                </a:lnTo>
                <a:lnTo>
                  <a:pt x="686" y="130"/>
                </a:lnTo>
                <a:lnTo>
                  <a:pt x="681" y="132"/>
                </a:lnTo>
                <a:lnTo>
                  <a:pt x="677" y="136"/>
                </a:lnTo>
                <a:lnTo>
                  <a:pt x="672" y="140"/>
                </a:lnTo>
                <a:lnTo>
                  <a:pt x="669" y="147"/>
                </a:lnTo>
                <a:lnTo>
                  <a:pt x="668" y="152"/>
                </a:lnTo>
                <a:lnTo>
                  <a:pt x="667" y="159"/>
                </a:lnTo>
                <a:lnTo>
                  <a:pt x="667" y="159"/>
                </a:lnTo>
                <a:lnTo>
                  <a:pt x="668" y="165"/>
                </a:lnTo>
                <a:lnTo>
                  <a:pt x="669" y="172"/>
                </a:lnTo>
                <a:lnTo>
                  <a:pt x="672" y="177"/>
                </a:lnTo>
                <a:lnTo>
                  <a:pt x="677" y="181"/>
                </a:lnTo>
                <a:lnTo>
                  <a:pt x="681" y="185"/>
                </a:lnTo>
                <a:lnTo>
                  <a:pt x="686" y="188"/>
                </a:lnTo>
                <a:lnTo>
                  <a:pt x="693" y="190"/>
                </a:lnTo>
                <a:lnTo>
                  <a:pt x="699" y="191"/>
                </a:lnTo>
                <a:lnTo>
                  <a:pt x="699" y="191"/>
                </a:lnTo>
                <a:lnTo>
                  <a:pt x="712" y="191"/>
                </a:lnTo>
                <a:lnTo>
                  <a:pt x="725" y="193"/>
                </a:lnTo>
                <a:lnTo>
                  <a:pt x="737" y="196"/>
                </a:lnTo>
                <a:lnTo>
                  <a:pt x="749" y="201"/>
                </a:lnTo>
                <a:lnTo>
                  <a:pt x="759" y="206"/>
                </a:lnTo>
                <a:lnTo>
                  <a:pt x="770" y="212"/>
                </a:lnTo>
                <a:lnTo>
                  <a:pt x="780" y="220"/>
                </a:lnTo>
                <a:lnTo>
                  <a:pt x="789" y="227"/>
                </a:lnTo>
                <a:lnTo>
                  <a:pt x="797" y="237"/>
                </a:lnTo>
                <a:lnTo>
                  <a:pt x="804" y="247"/>
                </a:lnTo>
                <a:lnTo>
                  <a:pt x="811" y="257"/>
                </a:lnTo>
                <a:lnTo>
                  <a:pt x="816" y="268"/>
                </a:lnTo>
                <a:lnTo>
                  <a:pt x="820" y="280"/>
                </a:lnTo>
                <a:lnTo>
                  <a:pt x="824" y="292"/>
                </a:lnTo>
                <a:lnTo>
                  <a:pt x="826" y="305"/>
                </a:lnTo>
                <a:lnTo>
                  <a:pt x="826" y="317"/>
                </a:lnTo>
                <a:lnTo>
                  <a:pt x="826" y="317"/>
                </a:lnTo>
                <a:lnTo>
                  <a:pt x="827" y="324"/>
                </a:lnTo>
                <a:lnTo>
                  <a:pt x="829" y="330"/>
                </a:lnTo>
                <a:lnTo>
                  <a:pt x="831" y="336"/>
                </a:lnTo>
                <a:lnTo>
                  <a:pt x="835" y="340"/>
                </a:lnTo>
                <a:lnTo>
                  <a:pt x="840" y="344"/>
                </a:lnTo>
                <a:lnTo>
                  <a:pt x="845" y="348"/>
                </a:lnTo>
                <a:lnTo>
                  <a:pt x="852" y="349"/>
                </a:lnTo>
                <a:lnTo>
                  <a:pt x="858" y="350"/>
                </a:lnTo>
                <a:lnTo>
                  <a:pt x="858" y="350"/>
                </a:lnTo>
                <a:lnTo>
                  <a:pt x="864" y="349"/>
                </a:lnTo>
                <a:lnTo>
                  <a:pt x="870" y="348"/>
                </a:lnTo>
                <a:lnTo>
                  <a:pt x="876" y="344"/>
                </a:lnTo>
                <a:lnTo>
                  <a:pt x="881" y="340"/>
                </a:lnTo>
                <a:lnTo>
                  <a:pt x="885" y="336"/>
                </a:lnTo>
                <a:lnTo>
                  <a:pt x="887" y="330"/>
                </a:lnTo>
                <a:lnTo>
                  <a:pt x="889" y="324"/>
                </a:lnTo>
                <a:lnTo>
                  <a:pt x="890" y="317"/>
                </a:lnTo>
                <a:lnTo>
                  <a:pt x="890" y="317"/>
                </a:lnTo>
                <a:lnTo>
                  <a:pt x="889" y="298"/>
                </a:lnTo>
                <a:lnTo>
                  <a:pt x="886" y="279"/>
                </a:lnTo>
                <a:lnTo>
                  <a:pt x="882" y="261"/>
                </a:lnTo>
                <a:lnTo>
                  <a:pt x="875" y="243"/>
                </a:lnTo>
                <a:lnTo>
                  <a:pt x="867" y="227"/>
                </a:lnTo>
                <a:lnTo>
                  <a:pt x="857" y="211"/>
                </a:lnTo>
                <a:lnTo>
                  <a:pt x="846" y="196"/>
                </a:lnTo>
                <a:lnTo>
                  <a:pt x="833" y="183"/>
                </a:lnTo>
                <a:lnTo>
                  <a:pt x="820" y="170"/>
                </a:lnTo>
                <a:lnTo>
                  <a:pt x="805" y="160"/>
                </a:lnTo>
                <a:lnTo>
                  <a:pt x="789" y="150"/>
                </a:lnTo>
                <a:lnTo>
                  <a:pt x="773" y="142"/>
                </a:lnTo>
                <a:lnTo>
                  <a:pt x="756" y="135"/>
                </a:lnTo>
                <a:lnTo>
                  <a:pt x="738" y="131"/>
                </a:lnTo>
                <a:lnTo>
                  <a:pt x="719" y="128"/>
                </a:lnTo>
                <a:lnTo>
                  <a:pt x="699" y="126"/>
                </a:lnTo>
                <a:lnTo>
                  <a:pt x="699" y="126"/>
                </a:lnTo>
                <a:close/>
              </a:path>
            </a:pathLst>
          </a:custGeom>
          <a:solidFill>
            <a:srgbClr val="6E8F9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7" name="Freeform 112"/>
          <p:cNvSpPr>
            <a:spLocks noEditPoints="1"/>
          </p:cNvSpPr>
          <p:nvPr/>
        </p:nvSpPr>
        <p:spPr bwMode="auto">
          <a:xfrm>
            <a:off x="6176302" y="1253214"/>
            <a:ext cx="602055" cy="602055"/>
          </a:xfrm>
          <a:custGeom>
            <a:avLst/>
            <a:gdLst>
              <a:gd name="T0" fmla="*/ 1016 w 1017"/>
              <a:gd name="T1" fmla="*/ 371 h 1017"/>
              <a:gd name="T2" fmla="*/ 1011 w 1017"/>
              <a:gd name="T3" fmla="*/ 363 h 1017"/>
              <a:gd name="T4" fmla="*/ 1004 w 1017"/>
              <a:gd name="T5" fmla="*/ 355 h 1017"/>
              <a:gd name="T6" fmla="*/ 996 w 1017"/>
              <a:gd name="T7" fmla="*/ 351 h 1017"/>
              <a:gd name="T8" fmla="*/ 986 w 1017"/>
              <a:gd name="T9" fmla="*/ 350 h 1017"/>
              <a:gd name="T10" fmla="*/ 539 w 1017"/>
              <a:gd name="T11" fmla="*/ 21 h 1017"/>
              <a:gd name="T12" fmla="*/ 537 w 1017"/>
              <a:gd name="T13" fmla="*/ 17 h 1017"/>
              <a:gd name="T14" fmla="*/ 531 w 1017"/>
              <a:gd name="T15" fmla="*/ 8 h 1017"/>
              <a:gd name="T16" fmla="*/ 523 w 1017"/>
              <a:gd name="T17" fmla="*/ 3 h 1017"/>
              <a:gd name="T18" fmla="*/ 514 w 1017"/>
              <a:gd name="T19" fmla="*/ 0 h 1017"/>
              <a:gd name="T20" fmla="*/ 509 w 1017"/>
              <a:gd name="T21" fmla="*/ 0 h 1017"/>
              <a:gd name="T22" fmla="*/ 499 w 1017"/>
              <a:gd name="T23" fmla="*/ 1 h 1017"/>
              <a:gd name="T24" fmla="*/ 490 w 1017"/>
              <a:gd name="T25" fmla="*/ 5 h 1017"/>
              <a:gd name="T26" fmla="*/ 483 w 1017"/>
              <a:gd name="T27" fmla="*/ 13 h 1017"/>
              <a:gd name="T28" fmla="*/ 479 w 1017"/>
              <a:gd name="T29" fmla="*/ 21 h 1017"/>
              <a:gd name="T30" fmla="*/ 31 w 1017"/>
              <a:gd name="T31" fmla="*/ 350 h 1017"/>
              <a:gd name="T32" fmla="*/ 27 w 1017"/>
              <a:gd name="T33" fmla="*/ 350 h 1017"/>
              <a:gd name="T34" fmla="*/ 17 w 1017"/>
              <a:gd name="T35" fmla="*/ 353 h 1017"/>
              <a:gd name="T36" fmla="*/ 10 w 1017"/>
              <a:gd name="T37" fmla="*/ 358 h 1017"/>
              <a:gd name="T38" fmla="*/ 3 w 1017"/>
              <a:gd name="T39" fmla="*/ 367 h 1017"/>
              <a:gd name="T40" fmla="*/ 1 w 1017"/>
              <a:gd name="T41" fmla="*/ 371 h 1017"/>
              <a:gd name="T42" fmla="*/ 0 w 1017"/>
              <a:gd name="T43" fmla="*/ 381 h 1017"/>
              <a:gd name="T44" fmla="*/ 1 w 1017"/>
              <a:gd name="T45" fmla="*/ 390 h 1017"/>
              <a:gd name="T46" fmla="*/ 5 w 1017"/>
              <a:gd name="T47" fmla="*/ 399 h 1017"/>
              <a:gd name="T48" fmla="*/ 12 w 1017"/>
              <a:gd name="T49" fmla="*/ 407 h 1017"/>
              <a:gd name="T50" fmla="*/ 160 w 1017"/>
              <a:gd name="T51" fmla="*/ 975 h 1017"/>
              <a:gd name="T52" fmla="*/ 159 w 1017"/>
              <a:gd name="T53" fmla="*/ 981 h 1017"/>
              <a:gd name="T54" fmla="*/ 159 w 1017"/>
              <a:gd name="T55" fmla="*/ 990 h 1017"/>
              <a:gd name="T56" fmla="*/ 162 w 1017"/>
              <a:gd name="T57" fmla="*/ 1000 h 1017"/>
              <a:gd name="T58" fmla="*/ 167 w 1017"/>
              <a:gd name="T59" fmla="*/ 1007 h 1017"/>
              <a:gd name="T60" fmla="*/ 172 w 1017"/>
              <a:gd name="T61" fmla="*/ 1012 h 1017"/>
              <a:gd name="T62" fmla="*/ 180 w 1017"/>
              <a:gd name="T63" fmla="*/ 1016 h 1017"/>
              <a:gd name="T64" fmla="*/ 190 w 1017"/>
              <a:gd name="T65" fmla="*/ 1017 h 1017"/>
              <a:gd name="T66" fmla="*/ 200 w 1017"/>
              <a:gd name="T67" fmla="*/ 1016 h 1017"/>
              <a:gd name="T68" fmla="*/ 209 w 1017"/>
              <a:gd name="T69" fmla="*/ 1012 h 1017"/>
              <a:gd name="T70" fmla="*/ 808 w 1017"/>
              <a:gd name="T71" fmla="*/ 1012 h 1017"/>
              <a:gd name="T72" fmla="*/ 812 w 1017"/>
              <a:gd name="T73" fmla="*/ 1014 h 1017"/>
              <a:gd name="T74" fmla="*/ 822 w 1017"/>
              <a:gd name="T75" fmla="*/ 1017 h 1017"/>
              <a:gd name="T76" fmla="*/ 826 w 1017"/>
              <a:gd name="T77" fmla="*/ 1017 h 1017"/>
              <a:gd name="T78" fmla="*/ 837 w 1017"/>
              <a:gd name="T79" fmla="*/ 1016 h 1017"/>
              <a:gd name="T80" fmla="*/ 846 w 1017"/>
              <a:gd name="T81" fmla="*/ 1012 h 1017"/>
              <a:gd name="T82" fmla="*/ 850 w 1017"/>
              <a:gd name="T83" fmla="*/ 1007 h 1017"/>
              <a:gd name="T84" fmla="*/ 855 w 1017"/>
              <a:gd name="T85" fmla="*/ 1000 h 1017"/>
              <a:gd name="T86" fmla="*/ 858 w 1017"/>
              <a:gd name="T87" fmla="*/ 990 h 1017"/>
              <a:gd name="T88" fmla="*/ 858 w 1017"/>
              <a:gd name="T89" fmla="*/ 981 h 1017"/>
              <a:gd name="T90" fmla="*/ 737 w 1017"/>
              <a:gd name="T91" fmla="*/ 616 h 1017"/>
              <a:gd name="T92" fmla="*/ 1005 w 1017"/>
              <a:gd name="T93" fmla="*/ 407 h 1017"/>
              <a:gd name="T94" fmla="*/ 1012 w 1017"/>
              <a:gd name="T95" fmla="*/ 399 h 1017"/>
              <a:gd name="T96" fmla="*/ 1016 w 1017"/>
              <a:gd name="T97" fmla="*/ 390 h 1017"/>
              <a:gd name="T98" fmla="*/ 1017 w 1017"/>
              <a:gd name="T99" fmla="*/ 381 h 1017"/>
              <a:gd name="T100" fmla="*/ 1016 w 1017"/>
              <a:gd name="T101" fmla="*/ 371 h 1017"/>
              <a:gd name="T102" fmla="*/ 124 w 1017"/>
              <a:gd name="T103" fmla="*/ 413 h 1017"/>
              <a:gd name="T104" fmla="*/ 302 w 1017"/>
              <a:gd name="T105" fmla="*/ 551 h 1017"/>
              <a:gd name="T106" fmla="*/ 766 w 1017"/>
              <a:gd name="T107" fmla="*/ 904 h 1017"/>
              <a:gd name="T108" fmla="*/ 527 w 1017"/>
              <a:gd name="T109" fmla="*/ 737 h 1017"/>
              <a:gd name="T110" fmla="*/ 518 w 1017"/>
              <a:gd name="T111" fmla="*/ 733 h 1017"/>
              <a:gd name="T112" fmla="*/ 509 w 1017"/>
              <a:gd name="T113" fmla="*/ 732 h 1017"/>
              <a:gd name="T114" fmla="*/ 504 w 1017"/>
              <a:gd name="T115" fmla="*/ 732 h 1017"/>
              <a:gd name="T116" fmla="*/ 495 w 1017"/>
              <a:gd name="T117" fmla="*/ 735 h 1017"/>
              <a:gd name="T118" fmla="*/ 251 w 1017"/>
              <a:gd name="T119" fmla="*/ 904 h 1017"/>
              <a:gd name="T120" fmla="*/ 766 w 1017"/>
              <a:gd name="T121" fmla="*/ 904 h 1017"/>
              <a:gd name="T122" fmla="*/ 670 w 1017"/>
              <a:gd name="T123" fmla="*/ 413 h 1017"/>
              <a:gd name="T124" fmla="*/ 716 w 1017"/>
              <a:gd name="T125" fmla="*/ 551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7" h="1017">
                <a:moveTo>
                  <a:pt x="1016" y="371"/>
                </a:moveTo>
                <a:lnTo>
                  <a:pt x="1016" y="371"/>
                </a:lnTo>
                <a:lnTo>
                  <a:pt x="1014" y="367"/>
                </a:lnTo>
                <a:lnTo>
                  <a:pt x="1011" y="363"/>
                </a:lnTo>
                <a:lnTo>
                  <a:pt x="1008" y="358"/>
                </a:lnTo>
                <a:lnTo>
                  <a:pt x="1004" y="355"/>
                </a:lnTo>
                <a:lnTo>
                  <a:pt x="1000" y="353"/>
                </a:lnTo>
                <a:lnTo>
                  <a:pt x="996" y="351"/>
                </a:lnTo>
                <a:lnTo>
                  <a:pt x="990" y="350"/>
                </a:lnTo>
                <a:lnTo>
                  <a:pt x="986" y="350"/>
                </a:lnTo>
                <a:lnTo>
                  <a:pt x="648" y="350"/>
                </a:lnTo>
                <a:lnTo>
                  <a:pt x="539" y="21"/>
                </a:lnTo>
                <a:lnTo>
                  <a:pt x="539" y="21"/>
                </a:lnTo>
                <a:lnTo>
                  <a:pt x="537" y="17"/>
                </a:lnTo>
                <a:lnTo>
                  <a:pt x="534" y="13"/>
                </a:lnTo>
                <a:lnTo>
                  <a:pt x="531" y="8"/>
                </a:lnTo>
                <a:lnTo>
                  <a:pt x="527" y="5"/>
                </a:lnTo>
                <a:lnTo>
                  <a:pt x="523" y="3"/>
                </a:lnTo>
                <a:lnTo>
                  <a:pt x="518" y="1"/>
                </a:lnTo>
                <a:lnTo>
                  <a:pt x="514" y="0"/>
                </a:lnTo>
                <a:lnTo>
                  <a:pt x="509" y="0"/>
                </a:lnTo>
                <a:lnTo>
                  <a:pt x="509" y="0"/>
                </a:lnTo>
                <a:lnTo>
                  <a:pt x="503" y="0"/>
                </a:lnTo>
                <a:lnTo>
                  <a:pt x="499" y="1"/>
                </a:lnTo>
                <a:lnTo>
                  <a:pt x="495" y="3"/>
                </a:lnTo>
                <a:lnTo>
                  <a:pt x="490" y="5"/>
                </a:lnTo>
                <a:lnTo>
                  <a:pt x="486" y="8"/>
                </a:lnTo>
                <a:lnTo>
                  <a:pt x="483" y="13"/>
                </a:lnTo>
                <a:lnTo>
                  <a:pt x="481" y="17"/>
                </a:lnTo>
                <a:lnTo>
                  <a:pt x="479" y="21"/>
                </a:lnTo>
                <a:lnTo>
                  <a:pt x="369" y="350"/>
                </a:lnTo>
                <a:lnTo>
                  <a:pt x="31" y="350"/>
                </a:lnTo>
                <a:lnTo>
                  <a:pt x="31" y="350"/>
                </a:lnTo>
                <a:lnTo>
                  <a:pt x="27" y="350"/>
                </a:lnTo>
                <a:lnTo>
                  <a:pt x="21" y="351"/>
                </a:lnTo>
                <a:lnTo>
                  <a:pt x="17" y="353"/>
                </a:lnTo>
                <a:lnTo>
                  <a:pt x="13" y="355"/>
                </a:lnTo>
                <a:lnTo>
                  <a:pt x="10" y="358"/>
                </a:lnTo>
                <a:lnTo>
                  <a:pt x="6" y="363"/>
                </a:lnTo>
                <a:lnTo>
                  <a:pt x="3" y="367"/>
                </a:lnTo>
                <a:lnTo>
                  <a:pt x="1" y="371"/>
                </a:lnTo>
                <a:lnTo>
                  <a:pt x="1" y="371"/>
                </a:lnTo>
                <a:lnTo>
                  <a:pt x="0" y="375"/>
                </a:lnTo>
                <a:lnTo>
                  <a:pt x="0" y="381"/>
                </a:lnTo>
                <a:lnTo>
                  <a:pt x="0" y="386"/>
                </a:lnTo>
                <a:lnTo>
                  <a:pt x="1" y="390"/>
                </a:lnTo>
                <a:lnTo>
                  <a:pt x="3" y="395"/>
                </a:lnTo>
                <a:lnTo>
                  <a:pt x="5" y="399"/>
                </a:lnTo>
                <a:lnTo>
                  <a:pt x="9" y="403"/>
                </a:lnTo>
                <a:lnTo>
                  <a:pt x="12" y="407"/>
                </a:lnTo>
                <a:lnTo>
                  <a:pt x="280" y="616"/>
                </a:lnTo>
                <a:lnTo>
                  <a:pt x="160" y="975"/>
                </a:lnTo>
                <a:lnTo>
                  <a:pt x="160" y="975"/>
                </a:lnTo>
                <a:lnTo>
                  <a:pt x="159" y="981"/>
                </a:lnTo>
                <a:lnTo>
                  <a:pt x="159" y="986"/>
                </a:lnTo>
                <a:lnTo>
                  <a:pt x="159" y="990"/>
                </a:lnTo>
                <a:lnTo>
                  <a:pt x="160" y="996"/>
                </a:lnTo>
                <a:lnTo>
                  <a:pt x="162" y="1000"/>
                </a:lnTo>
                <a:lnTo>
                  <a:pt x="164" y="1004"/>
                </a:lnTo>
                <a:lnTo>
                  <a:pt x="167" y="1007"/>
                </a:lnTo>
                <a:lnTo>
                  <a:pt x="172" y="1012"/>
                </a:lnTo>
                <a:lnTo>
                  <a:pt x="172" y="1012"/>
                </a:lnTo>
                <a:lnTo>
                  <a:pt x="176" y="1014"/>
                </a:lnTo>
                <a:lnTo>
                  <a:pt x="180" y="1016"/>
                </a:lnTo>
                <a:lnTo>
                  <a:pt x="186" y="1017"/>
                </a:lnTo>
                <a:lnTo>
                  <a:pt x="190" y="1017"/>
                </a:lnTo>
                <a:lnTo>
                  <a:pt x="195" y="1017"/>
                </a:lnTo>
                <a:lnTo>
                  <a:pt x="200" y="1016"/>
                </a:lnTo>
                <a:lnTo>
                  <a:pt x="204" y="1014"/>
                </a:lnTo>
                <a:lnTo>
                  <a:pt x="209" y="1012"/>
                </a:lnTo>
                <a:lnTo>
                  <a:pt x="509" y="801"/>
                </a:lnTo>
                <a:lnTo>
                  <a:pt x="808" y="1012"/>
                </a:lnTo>
                <a:lnTo>
                  <a:pt x="808" y="1012"/>
                </a:lnTo>
                <a:lnTo>
                  <a:pt x="812" y="1014"/>
                </a:lnTo>
                <a:lnTo>
                  <a:pt x="818" y="1016"/>
                </a:lnTo>
                <a:lnTo>
                  <a:pt x="822" y="1017"/>
                </a:lnTo>
                <a:lnTo>
                  <a:pt x="826" y="1017"/>
                </a:lnTo>
                <a:lnTo>
                  <a:pt x="826" y="1017"/>
                </a:lnTo>
                <a:lnTo>
                  <a:pt x="832" y="1017"/>
                </a:lnTo>
                <a:lnTo>
                  <a:pt x="837" y="1016"/>
                </a:lnTo>
                <a:lnTo>
                  <a:pt x="841" y="1014"/>
                </a:lnTo>
                <a:lnTo>
                  <a:pt x="846" y="1012"/>
                </a:lnTo>
                <a:lnTo>
                  <a:pt x="846" y="1012"/>
                </a:lnTo>
                <a:lnTo>
                  <a:pt x="850" y="1007"/>
                </a:lnTo>
                <a:lnTo>
                  <a:pt x="853" y="1004"/>
                </a:lnTo>
                <a:lnTo>
                  <a:pt x="855" y="1000"/>
                </a:lnTo>
                <a:lnTo>
                  <a:pt x="857" y="996"/>
                </a:lnTo>
                <a:lnTo>
                  <a:pt x="858" y="990"/>
                </a:lnTo>
                <a:lnTo>
                  <a:pt x="858" y="986"/>
                </a:lnTo>
                <a:lnTo>
                  <a:pt x="858" y="981"/>
                </a:lnTo>
                <a:lnTo>
                  <a:pt x="857" y="975"/>
                </a:lnTo>
                <a:lnTo>
                  <a:pt x="737" y="616"/>
                </a:lnTo>
                <a:lnTo>
                  <a:pt x="1005" y="407"/>
                </a:lnTo>
                <a:lnTo>
                  <a:pt x="1005" y="407"/>
                </a:lnTo>
                <a:lnTo>
                  <a:pt x="1009" y="403"/>
                </a:lnTo>
                <a:lnTo>
                  <a:pt x="1012" y="399"/>
                </a:lnTo>
                <a:lnTo>
                  <a:pt x="1014" y="395"/>
                </a:lnTo>
                <a:lnTo>
                  <a:pt x="1016" y="390"/>
                </a:lnTo>
                <a:lnTo>
                  <a:pt x="1017" y="386"/>
                </a:lnTo>
                <a:lnTo>
                  <a:pt x="1017" y="381"/>
                </a:lnTo>
                <a:lnTo>
                  <a:pt x="1017" y="375"/>
                </a:lnTo>
                <a:lnTo>
                  <a:pt x="1016" y="371"/>
                </a:lnTo>
                <a:lnTo>
                  <a:pt x="1016" y="371"/>
                </a:lnTo>
                <a:close/>
                <a:moveTo>
                  <a:pt x="124" y="413"/>
                </a:moveTo>
                <a:lnTo>
                  <a:pt x="348" y="413"/>
                </a:lnTo>
                <a:lnTo>
                  <a:pt x="302" y="551"/>
                </a:lnTo>
                <a:lnTo>
                  <a:pt x="124" y="413"/>
                </a:lnTo>
                <a:close/>
                <a:moveTo>
                  <a:pt x="766" y="904"/>
                </a:moveTo>
                <a:lnTo>
                  <a:pt x="527" y="737"/>
                </a:lnTo>
                <a:lnTo>
                  <a:pt x="527" y="737"/>
                </a:lnTo>
                <a:lnTo>
                  <a:pt x="523" y="735"/>
                </a:lnTo>
                <a:lnTo>
                  <a:pt x="518" y="733"/>
                </a:lnTo>
                <a:lnTo>
                  <a:pt x="513" y="732"/>
                </a:lnTo>
                <a:lnTo>
                  <a:pt x="509" y="732"/>
                </a:lnTo>
                <a:lnTo>
                  <a:pt x="509" y="732"/>
                </a:lnTo>
                <a:lnTo>
                  <a:pt x="504" y="732"/>
                </a:lnTo>
                <a:lnTo>
                  <a:pt x="499" y="733"/>
                </a:lnTo>
                <a:lnTo>
                  <a:pt x="495" y="735"/>
                </a:lnTo>
                <a:lnTo>
                  <a:pt x="490" y="737"/>
                </a:lnTo>
                <a:lnTo>
                  <a:pt x="251" y="904"/>
                </a:lnTo>
                <a:lnTo>
                  <a:pt x="509" y="132"/>
                </a:lnTo>
                <a:lnTo>
                  <a:pt x="766" y="904"/>
                </a:lnTo>
                <a:close/>
                <a:moveTo>
                  <a:pt x="716" y="551"/>
                </a:moveTo>
                <a:lnTo>
                  <a:pt x="670" y="413"/>
                </a:lnTo>
                <a:lnTo>
                  <a:pt x="893" y="413"/>
                </a:lnTo>
                <a:lnTo>
                  <a:pt x="716" y="551"/>
                </a:lnTo>
                <a:close/>
              </a:path>
            </a:pathLst>
          </a:custGeom>
          <a:solidFill>
            <a:srgbClr val="6E8F9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9" name="Freeform 61"/>
          <p:cNvSpPr>
            <a:spLocks noEditPoints="1"/>
          </p:cNvSpPr>
          <p:nvPr/>
        </p:nvSpPr>
        <p:spPr bwMode="auto">
          <a:xfrm>
            <a:off x="6176303" y="2513264"/>
            <a:ext cx="602055" cy="602055"/>
          </a:xfrm>
          <a:custGeom>
            <a:avLst/>
            <a:gdLst>
              <a:gd name="T0" fmla="*/ 890 w 1018"/>
              <a:gd name="T1" fmla="*/ 61 h 1017"/>
              <a:gd name="T2" fmla="*/ 876 w 1018"/>
              <a:gd name="T3" fmla="*/ 5 h 1017"/>
              <a:gd name="T4" fmla="*/ 147 w 1018"/>
              <a:gd name="T5" fmla="*/ 2 h 1017"/>
              <a:gd name="T6" fmla="*/ 127 w 1018"/>
              <a:gd name="T7" fmla="*/ 31 h 1017"/>
              <a:gd name="T8" fmla="*/ 131 w 1018"/>
              <a:gd name="T9" fmla="*/ 148 h 1017"/>
              <a:gd name="T10" fmla="*/ 24 w 1018"/>
              <a:gd name="T11" fmla="*/ 243 h 1017"/>
              <a:gd name="T12" fmla="*/ 3 w 1018"/>
              <a:gd name="T13" fmla="*/ 383 h 1017"/>
              <a:gd name="T14" fmla="*/ 61 w 1018"/>
              <a:gd name="T15" fmla="*/ 493 h 1017"/>
              <a:gd name="T16" fmla="*/ 170 w 1018"/>
              <a:gd name="T17" fmla="*/ 551 h 1017"/>
              <a:gd name="T18" fmla="*/ 274 w 1018"/>
              <a:gd name="T19" fmla="*/ 546 h 1017"/>
              <a:gd name="T20" fmla="*/ 382 w 1018"/>
              <a:gd name="T21" fmla="*/ 690 h 1017"/>
              <a:gd name="T22" fmla="*/ 410 w 1018"/>
              <a:gd name="T23" fmla="*/ 735 h 1017"/>
              <a:gd name="T24" fmla="*/ 410 w 1018"/>
              <a:gd name="T25" fmla="*/ 791 h 1017"/>
              <a:gd name="T26" fmla="*/ 379 w 1018"/>
              <a:gd name="T27" fmla="*/ 837 h 1017"/>
              <a:gd name="T28" fmla="*/ 318 w 1018"/>
              <a:gd name="T29" fmla="*/ 858 h 1017"/>
              <a:gd name="T30" fmla="*/ 248 w 1018"/>
              <a:gd name="T31" fmla="*/ 880 h 1017"/>
              <a:gd name="T32" fmla="*/ 197 w 1018"/>
              <a:gd name="T33" fmla="*/ 948 h 1017"/>
              <a:gd name="T34" fmla="*/ 196 w 1018"/>
              <a:gd name="T35" fmla="*/ 1003 h 1017"/>
              <a:gd name="T36" fmla="*/ 795 w 1018"/>
              <a:gd name="T37" fmla="*/ 1017 h 1017"/>
              <a:gd name="T38" fmla="*/ 826 w 1018"/>
              <a:gd name="T39" fmla="*/ 992 h 1017"/>
              <a:gd name="T40" fmla="*/ 812 w 1018"/>
              <a:gd name="T41" fmla="*/ 925 h 1017"/>
              <a:gd name="T42" fmla="*/ 750 w 1018"/>
              <a:gd name="T43" fmla="*/ 869 h 1017"/>
              <a:gd name="T44" fmla="*/ 681 w 1018"/>
              <a:gd name="T45" fmla="*/ 856 h 1017"/>
              <a:gd name="T46" fmla="*/ 633 w 1018"/>
              <a:gd name="T47" fmla="*/ 830 h 1017"/>
              <a:gd name="T48" fmla="*/ 605 w 1018"/>
              <a:gd name="T49" fmla="*/ 772 h 1017"/>
              <a:gd name="T50" fmla="*/ 616 w 1018"/>
              <a:gd name="T51" fmla="*/ 718 h 1017"/>
              <a:gd name="T52" fmla="*/ 639 w 1018"/>
              <a:gd name="T53" fmla="*/ 683 h 1017"/>
              <a:gd name="T54" fmla="*/ 774 w 1018"/>
              <a:gd name="T55" fmla="*/ 554 h 1017"/>
              <a:gd name="T56" fmla="*/ 887 w 1018"/>
              <a:gd name="T57" fmla="*/ 540 h 1017"/>
              <a:gd name="T58" fmla="*/ 983 w 1018"/>
              <a:gd name="T59" fmla="*/ 461 h 1017"/>
              <a:gd name="T60" fmla="*/ 1018 w 1018"/>
              <a:gd name="T61" fmla="*/ 342 h 1017"/>
              <a:gd name="T62" fmla="*/ 971 w 1018"/>
              <a:gd name="T63" fmla="*/ 210 h 1017"/>
              <a:gd name="T64" fmla="*/ 154 w 1018"/>
              <a:gd name="T65" fmla="*/ 481 h 1017"/>
              <a:gd name="T66" fmla="*/ 88 w 1018"/>
              <a:gd name="T67" fmla="*/ 426 h 1017"/>
              <a:gd name="T68" fmla="*/ 63 w 1018"/>
              <a:gd name="T69" fmla="*/ 345 h 1017"/>
              <a:gd name="T70" fmla="*/ 92 w 1018"/>
              <a:gd name="T71" fmla="*/ 256 h 1017"/>
              <a:gd name="T72" fmla="*/ 152 w 1018"/>
              <a:gd name="T73" fmla="*/ 252 h 1017"/>
              <a:gd name="T74" fmla="*/ 241 w 1018"/>
              <a:gd name="T75" fmla="*/ 488 h 1017"/>
              <a:gd name="T76" fmla="*/ 176 w 1018"/>
              <a:gd name="T77" fmla="*/ 487 h 1017"/>
              <a:gd name="T78" fmla="*/ 717 w 1018"/>
              <a:gd name="T79" fmla="*/ 925 h 1017"/>
              <a:gd name="T80" fmla="*/ 263 w 1018"/>
              <a:gd name="T81" fmla="*/ 954 h 1017"/>
              <a:gd name="T82" fmla="*/ 301 w 1018"/>
              <a:gd name="T83" fmla="*/ 925 h 1017"/>
              <a:gd name="T84" fmla="*/ 380 w 1018"/>
              <a:gd name="T85" fmla="*/ 910 h 1017"/>
              <a:gd name="T86" fmla="*/ 448 w 1018"/>
              <a:gd name="T87" fmla="*/ 854 h 1017"/>
              <a:gd name="T88" fmla="*/ 476 w 1018"/>
              <a:gd name="T89" fmla="*/ 778 h 1017"/>
              <a:gd name="T90" fmla="*/ 509 w 1018"/>
              <a:gd name="T91" fmla="*/ 795 h 1017"/>
              <a:gd name="T92" fmla="*/ 543 w 1018"/>
              <a:gd name="T93" fmla="*/ 778 h 1017"/>
              <a:gd name="T94" fmla="*/ 578 w 1018"/>
              <a:gd name="T95" fmla="*/ 865 h 1017"/>
              <a:gd name="T96" fmla="*/ 653 w 1018"/>
              <a:gd name="T97" fmla="*/ 915 h 1017"/>
              <a:gd name="T98" fmla="*/ 494 w 1018"/>
              <a:gd name="T99" fmla="*/ 709 h 1017"/>
              <a:gd name="T100" fmla="*/ 329 w 1018"/>
              <a:gd name="T101" fmla="*/ 511 h 1017"/>
              <a:gd name="T102" fmla="*/ 247 w 1018"/>
              <a:gd name="T103" fmla="*/ 342 h 1017"/>
              <a:gd name="T104" fmla="*/ 196 w 1018"/>
              <a:gd name="T105" fmla="*/ 132 h 1017"/>
              <a:gd name="T106" fmla="*/ 817 w 1018"/>
              <a:gd name="T107" fmla="*/ 164 h 1017"/>
              <a:gd name="T108" fmla="*/ 762 w 1018"/>
              <a:gd name="T109" fmla="*/ 369 h 1017"/>
              <a:gd name="T110" fmla="*/ 663 w 1018"/>
              <a:gd name="T111" fmla="*/ 550 h 1017"/>
              <a:gd name="T112" fmla="*/ 509 w 1018"/>
              <a:gd name="T113" fmla="*/ 722 h 1017"/>
              <a:gd name="T114" fmla="*/ 911 w 1018"/>
              <a:gd name="T115" fmla="*/ 448 h 1017"/>
              <a:gd name="T116" fmla="*/ 842 w 1018"/>
              <a:gd name="T117" fmla="*/ 487 h 1017"/>
              <a:gd name="T118" fmla="*/ 777 w 1018"/>
              <a:gd name="T119" fmla="*/ 489 h 1017"/>
              <a:gd name="T120" fmla="*/ 866 w 1018"/>
              <a:gd name="T121" fmla="*/ 252 h 1017"/>
              <a:gd name="T122" fmla="*/ 926 w 1018"/>
              <a:gd name="T123" fmla="*/ 257 h 1017"/>
              <a:gd name="T124" fmla="*/ 955 w 1018"/>
              <a:gd name="T125" fmla="*/ 345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8" h="1017">
                <a:moveTo>
                  <a:pt x="887" y="148"/>
                </a:moveTo>
                <a:lnTo>
                  <a:pt x="887" y="148"/>
                </a:lnTo>
                <a:lnTo>
                  <a:pt x="884" y="147"/>
                </a:lnTo>
                <a:lnTo>
                  <a:pt x="884" y="147"/>
                </a:lnTo>
                <a:lnTo>
                  <a:pt x="887" y="119"/>
                </a:lnTo>
                <a:lnTo>
                  <a:pt x="889" y="90"/>
                </a:lnTo>
                <a:lnTo>
                  <a:pt x="890" y="61"/>
                </a:lnTo>
                <a:lnTo>
                  <a:pt x="890" y="31"/>
                </a:lnTo>
                <a:lnTo>
                  <a:pt x="890" y="31"/>
                </a:lnTo>
                <a:lnTo>
                  <a:pt x="890" y="26"/>
                </a:lnTo>
                <a:lnTo>
                  <a:pt x="888" y="19"/>
                </a:lnTo>
                <a:lnTo>
                  <a:pt x="885" y="14"/>
                </a:lnTo>
                <a:lnTo>
                  <a:pt x="882" y="10"/>
                </a:lnTo>
                <a:lnTo>
                  <a:pt x="876" y="5"/>
                </a:lnTo>
                <a:lnTo>
                  <a:pt x="871" y="2"/>
                </a:lnTo>
                <a:lnTo>
                  <a:pt x="866" y="0"/>
                </a:lnTo>
                <a:lnTo>
                  <a:pt x="859" y="0"/>
                </a:lnTo>
                <a:lnTo>
                  <a:pt x="160" y="0"/>
                </a:lnTo>
                <a:lnTo>
                  <a:pt x="160" y="0"/>
                </a:lnTo>
                <a:lnTo>
                  <a:pt x="153" y="0"/>
                </a:lnTo>
                <a:lnTo>
                  <a:pt x="147" y="2"/>
                </a:lnTo>
                <a:lnTo>
                  <a:pt x="141" y="5"/>
                </a:lnTo>
                <a:lnTo>
                  <a:pt x="137" y="10"/>
                </a:lnTo>
                <a:lnTo>
                  <a:pt x="133" y="14"/>
                </a:lnTo>
                <a:lnTo>
                  <a:pt x="130" y="19"/>
                </a:lnTo>
                <a:lnTo>
                  <a:pt x="129" y="26"/>
                </a:lnTo>
                <a:lnTo>
                  <a:pt x="127" y="31"/>
                </a:lnTo>
                <a:lnTo>
                  <a:pt x="127" y="31"/>
                </a:lnTo>
                <a:lnTo>
                  <a:pt x="127" y="61"/>
                </a:lnTo>
                <a:lnTo>
                  <a:pt x="130" y="90"/>
                </a:lnTo>
                <a:lnTo>
                  <a:pt x="132" y="119"/>
                </a:lnTo>
                <a:lnTo>
                  <a:pt x="134" y="147"/>
                </a:lnTo>
                <a:lnTo>
                  <a:pt x="134" y="147"/>
                </a:lnTo>
                <a:lnTo>
                  <a:pt x="131" y="148"/>
                </a:lnTo>
                <a:lnTo>
                  <a:pt x="131" y="148"/>
                </a:lnTo>
                <a:lnTo>
                  <a:pt x="110" y="157"/>
                </a:lnTo>
                <a:lnTo>
                  <a:pt x="93" y="168"/>
                </a:lnTo>
                <a:lnTo>
                  <a:pt x="76" y="180"/>
                </a:lnTo>
                <a:lnTo>
                  <a:pt x="61" y="194"/>
                </a:lnTo>
                <a:lnTo>
                  <a:pt x="47" y="210"/>
                </a:lnTo>
                <a:lnTo>
                  <a:pt x="35" y="226"/>
                </a:lnTo>
                <a:lnTo>
                  <a:pt x="24" y="243"/>
                </a:lnTo>
                <a:lnTo>
                  <a:pt x="16" y="263"/>
                </a:lnTo>
                <a:lnTo>
                  <a:pt x="8" y="281"/>
                </a:lnTo>
                <a:lnTo>
                  <a:pt x="4" y="301"/>
                </a:lnTo>
                <a:lnTo>
                  <a:pt x="1" y="322"/>
                </a:lnTo>
                <a:lnTo>
                  <a:pt x="0" y="342"/>
                </a:lnTo>
                <a:lnTo>
                  <a:pt x="0" y="363"/>
                </a:lnTo>
                <a:lnTo>
                  <a:pt x="3" y="383"/>
                </a:lnTo>
                <a:lnTo>
                  <a:pt x="8" y="404"/>
                </a:lnTo>
                <a:lnTo>
                  <a:pt x="15" y="425"/>
                </a:lnTo>
                <a:lnTo>
                  <a:pt x="15" y="425"/>
                </a:lnTo>
                <a:lnTo>
                  <a:pt x="24" y="443"/>
                </a:lnTo>
                <a:lnTo>
                  <a:pt x="35" y="461"/>
                </a:lnTo>
                <a:lnTo>
                  <a:pt x="47" y="478"/>
                </a:lnTo>
                <a:lnTo>
                  <a:pt x="61" y="493"/>
                </a:lnTo>
                <a:lnTo>
                  <a:pt x="76" y="507"/>
                </a:lnTo>
                <a:lnTo>
                  <a:pt x="93" y="519"/>
                </a:lnTo>
                <a:lnTo>
                  <a:pt x="110" y="530"/>
                </a:lnTo>
                <a:lnTo>
                  <a:pt x="130" y="540"/>
                </a:lnTo>
                <a:lnTo>
                  <a:pt x="130" y="540"/>
                </a:lnTo>
                <a:lnTo>
                  <a:pt x="150" y="546"/>
                </a:lnTo>
                <a:lnTo>
                  <a:pt x="170" y="551"/>
                </a:lnTo>
                <a:lnTo>
                  <a:pt x="191" y="555"/>
                </a:lnTo>
                <a:lnTo>
                  <a:pt x="211" y="556"/>
                </a:lnTo>
                <a:lnTo>
                  <a:pt x="211" y="556"/>
                </a:lnTo>
                <a:lnTo>
                  <a:pt x="227" y="555"/>
                </a:lnTo>
                <a:lnTo>
                  <a:pt x="243" y="554"/>
                </a:lnTo>
                <a:lnTo>
                  <a:pt x="259" y="550"/>
                </a:lnTo>
                <a:lnTo>
                  <a:pt x="274" y="546"/>
                </a:lnTo>
                <a:lnTo>
                  <a:pt x="274" y="546"/>
                </a:lnTo>
                <a:lnTo>
                  <a:pt x="301" y="586"/>
                </a:lnTo>
                <a:lnTo>
                  <a:pt x="327" y="621"/>
                </a:lnTo>
                <a:lnTo>
                  <a:pt x="353" y="654"/>
                </a:lnTo>
                <a:lnTo>
                  <a:pt x="379" y="683"/>
                </a:lnTo>
                <a:lnTo>
                  <a:pt x="379" y="683"/>
                </a:lnTo>
                <a:lnTo>
                  <a:pt x="382" y="690"/>
                </a:lnTo>
                <a:lnTo>
                  <a:pt x="386" y="695"/>
                </a:lnTo>
                <a:lnTo>
                  <a:pt x="386" y="695"/>
                </a:lnTo>
                <a:lnTo>
                  <a:pt x="393" y="703"/>
                </a:lnTo>
                <a:lnTo>
                  <a:pt x="398" y="710"/>
                </a:lnTo>
                <a:lnTo>
                  <a:pt x="402" y="718"/>
                </a:lnTo>
                <a:lnTo>
                  <a:pt x="406" y="726"/>
                </a:lnTo>
                <a:lnTo>
                  <a:pt x="410" y="735"/>
                </a:lnTo>
                <a:lnTo>
                  <a:pt x="412" y="744"/>
                </a:lnTo>
                <a:lnTo>
                  <a:pt x="413" y="753"/>
                </a:lnTo>
                <a:lnTo>
                  <a:pt x="414" y="763"/>
                </a:lnTo>
                <a:lnTo>
                  <a:pt x="414" y="763"/>
                </a:lnTo>
                <a:lnTo>
                  <a:pt x="413" y="772"/>
                </a:lnTo>
                <a:lnTo>
                  <a:pt x="412" y="782"/>
                </a:lnTo>
                <a:lnTo>
                  <a:pt x="410" y="791"/>
                </a:lnTo>
                <a:lnTo>
                  <a:pt x="406" y="799"/>
                </a:lnTo>
                <a:lnTo>
                  <a:pt x="402" y="808"/>
                </a:lnTo>
                <a:lnTo>
                  <a:pt x="398" y="816"/>
                </a:lnTo>
                <a:lnTo>
                  <a:pt x="393" y="824"/>
                </a:lnTo>
                <a:lnTo>
                  <a:pt x="386" y="830"/>
                </a:lnTo>
                <a:lnTo>
                  <a:pt x="386" y="830"/>
                </a:lnTo>
                <a:lnTo>
                  <a:pt x="379" y="837"/>
                </a:lnTo>
                <a:lnTo>
                  <a:pt x="371" y="842"/>
                </a:lnTo>
                <a:lnTo>
                  <a:pt x="364" y="847"/>
                </a:lnTo>
                <a:lnTo>
                  <a:pt x="355" y="851"/>
                </a:lnTo>
                <a:lnTo>
                  <a:pt x="346" y="854"/>
                </a:lnTo>
                <a:lnTo>
                  <a:pt x="337" y="856"/>
                </a:lnTo>
                <a:lnTo>
                  <a:pt x="328" y="858"/>
                </a:lnTo>
                <a:lnTo>
                  <a:pt x="318" y="858"/>
                </a:lnTo>
                <a:lnTo>
                  <a:pt x="318" y="858"/>
                </a:lnTo>
                <a:lnTo>
                  <a:pt x="306" y="859"/>
                </a:lnTo>
                <a:lnTo>
                  <a:pt x="293" y="861"/>
                </a:lnTo>
                <a:lnTo>
                  <a:pt x="281" y="865"/>
                </a:lnTo>
                <a:lnTo>
                  <a:pt x="269" y="869"/>
                </a:lnTo>
                <a:lnTo>
                  <a:pt x="257" y="874"/>
                </a:lnTo>
                <a:lnTo>
                  <a:pt x="248" y="880"/>
                </a:lnTo>
                <a:lnTo>
                  <a:pt x="237" y="887"/>
                </a:lnTo>
                <a:lnTo>
                  <a:pt x="228" y="896"/>
                </a:lnTo>
                <a:lnTo>
                  <a:pt x="220" y="904"/>
                </a:lnTo>
                <a:lnTo>
                  <a:pt x="212" y="915"/>
                </a:lnTo>
                <a:lnTo>
                  <a:pt x="207" y="925"/>
                </a:lnTo>
                <a:lnTo>
                  <a:pt x="202" y="937"/>
                </a:lnTo>
                <a:lnTo>
                  <a:pt x="197" y="948"/>
                </a:lnTo>
                <a:lnTo>
                  <a:pt x="194" y="960"/>
                </a:lnTo>
                <a:lnTo>
                  <a:pt x="192" y="973"/>
                </a:lnTo>
                <a:lnTo>
                  <a:pt x="191" y="986"/>
                </a:lnTo>
                <a:lnTo>
                  <a:pt x="191" y="986"/>
                </a:lnTo>
                <a:lnTo>
                  <a:pt x="192" y="992"/>
                </a:lnTo>
                <a:lnTo>
                  <a:pt x="194" y="998"/>
                </a:lnTo>
                <a:lnTo>
                  <a:pt x="196" y="1003"/>
                </a:lnTo>
                <a:lnTo>
                  <a:pt x="200" y="1008"/>
                </a:lnTo>
                <a:lnTo>
                  <a:pt x="205" y="1012"/>
                </a:lnTo>
                <a:lnTo>
                  <a:pt x="210" y="1015"/>
                </a:lnTo>
                <a:lnTo>
                  <a:pt x="217" y="1017"/>
                </a:lnTo>
                <a:lnTo>
                  <a:pt x="223" y="1017"/>
                </a:lnTo>
                <a:lnTo>
                  <a:pt x="795" y="1017"/>
                </a:lnTo>
                <a:lnTo>
                  <a:pt x="795" y="1017"/>
                </a:lnTo>
                <a:lnTo>
                  <a:pt x="801" y="1017"/>
                </a:lnTo>
                <a:lnTo>
                  <a:pt x="808" y="1015"/>
                </a:lnTo>
                <a:lnTo>
                  <a:pt x="813" y="1012"/>
                </a:lnTo>
                <a:lnTo>
                  <a:pt x="817" y="1008"/>
                </a:lnTo>
                <a:lnTo>
                  <a:pt x="822" y="1003"/>
                </a:lnTo>
                <a:lnTo>
                  <a:pt x="825" y="998"/>
                </a:lnTo>
                <a:lnTo>
                  <a:pt x="826" y="992"/>
                </a:lnTo>
                <a:lnTo>
                  <a:pt x="827" y="986"/>
                </a:lnTo>
                <a:lnTo>
                  <a:pt x="827" y="986"/>
                </a:lnTo>
                <a:lnTo>
                  <a:pt x="826" y="973"/>
                </a:lnTo>
                <a:lnTo>
                  <a:pt x="825" y="960"/>
                </a:lnTo>
                <a:lnTo>
                  <a:pt x="822" y="948"/>
                </a:lnTo>
                <a:lnTo>
                  <a:pt x="817" y="937"/>
                </a:lnTo>
                <a:lnTo>
                  <a:pt x="812" y="925"/>
                </a:lnTo>
                <a:lnTo>
                  <a:pt x="806" y="915"/>
                </a:lnTo>
                <a:lnTo>
                  <a:pt x="798" y="904"/>
                </a:lnTo>
                <a:lnTo>
                  <a:pt x="790" y="896"/>
                </a:lnTo>
                <a:lnTo>
                  <a:pt x="781" y="887"/>
                </a:lnTo>
                <a:lnTo>
                  <a:pt x="771" y="880"/>
                </a:lnTo>
                <a:lnTo>
                  <a:pt x="761" y="874"/>
                </a:lnTo>
                <a:lnTo>
                  <a:pt x="750" y="869"/>
                </a:lnTo>
                <a:lnTo>
                  <a:pt x="738" y="865"/>
                </a:lnTo>
                <a:lnTo>
                  <a:pt x="725" y="861"/>
                </a:lnTo>
                <a:lnTo>
                  <a:pt x="713" y="859"/>
                </a:lnTo>
                <a:lnTo>
                  <a:pt x="699" y="858"/>
                </a:lnTo>
                <a:lnTo>
                  <a:pt x="699" y="858"/>
                </a:lnTo>
                <a:lnTo>
                  <a:pt x="691" y="858"/>
                </a:lnTo>
                <a:lnTo>
                  <a:pt x="681" y="856"/>
                </a:lnTo>
                <a:lnTo>
                  <a:pt x="673" y="854"/>
                </a:lnTo>
                <a:lnTo>
                  <a:pt x="663" y="851"/>
                </a:lnTo>
                <a:lnTo>
                  <a:pt x="655" y="847"/>
                </a:lnTo>
                <a:lnTo>
                  <a:pt x="647" y="842"/>
                </a:lnTo>
                <a:lnTo>
                  <a:pt x="639" y="837"/>
                </a:lnTo>
                <a:lnTo>
                  <a:pt x="633" y="830"/>
                </a:lnTo>
                <a:lnTo>
                  <a:pt x="633" y="830"/>
                </a:lnTo>
                <a:lnTo>
                  <a:pt x="626" y="824"/>
                </a:lnTo>
                <a:lnTo>
                  <a:pt x="620" y="816"/>
                </a:lnTo>
                <a:lnTo>
                  <a:pt x="616" y="808"/>
                </a:lnTo>
                <a:lnTo>
                  <a:pt x="611" y="799"/>
                </a:lnTo>
                <a:lnTo>
                  <a:pt x="608" y="791"/>
                </a:lnTo>
                <a:lnTo>
                  <a:pt x="606" y="782"/>
                </a:lnTo>
                <a:lnTo>
                  <a:pt x="605" y="772"/>
                </a:lnTo>
                <a:lnTo>
                  <a:pt x="605" y="763"/>
                </a:lnTo>
                <a:lnTo>
                  <a:pt x="605" y="763"/>
                </a:lnTo>
                <a:lnTo>
                  <a:pt x="605" y="753"/>
                </a:lnTo>
                <a:lnTo>
                  <a:pt x="606" y="744"/>
                </a:lnTo>
                <a:lnTo>
                  <a:pt x="608" y="735"/>
                </a:lnTo>
                <a:lnTo>
                  <a:pt x="611" y="726"/>
                </a:lnTo>
                <a:lnTo>
                  <a:pt x="616" y="718"/>
                </a:lnTo>
                <a:lnTo>
                  <a:pt x="620" y="710"/>
                </a:lnTo>
                <a:lnTo>
                  <a:pt x="626" y="703"/>
                </a:lnTo>
                <a:lnTo>
                  <a:pt x="633" y="695"/>
                </a:lnTo>
                <a:lnTo>
                  <a:pt x="633" y="695"/>
                </a:lnTo>
                <a:lnTo>
                  <a:pt x="637" y="690"/>
                </a:lnTo>
                <a:lnTo>
                  <a:pt x="639" y="683"/>
                </a:lnTo>
                <a:lnTo>
                  <a:pt x="639" y="683"/>
                </a:lnTo>
                <a:lnTo>
                  <a:pt x="665" y="654"/>
                </a:lnTo>
                <a:lnTo>
                  <a:pt x="691" y="622"/>
                </a:lnTo>
                <a:lnTo>
                  <a:pt x="718" y="586"/>
                </a:lnTo>
                <a:lnTo>
                  <a:pt x="743" y="546"/>
                </a:lnTo>
                <a:lnTo>
                  <a:pt x="743" y="546"/>
                </a:lnTo>
                <a:lnTo>
                  <a:pt x="758" y="550"/>
                </a:lnTo>
                <a:lnTo>
                  <a:pt x="774" y="554"/>
                </a:lnTo>
                <a:lnTo>
                  <a:pt x="791" y="555"/>
                </a:lnTo>
                <a:lnTo>
                  <a:pt x="806" y="556"/>
                </a:lnTo>
                <a:lnTo>
                  <a:pt x="806" y="556"/>
                </a:lnTo>
                <a:lnTo>
                  <a:pt x="827" y="555"/>
                </a:lnTo>
                <a:lnTo>
                  <a:pt x="847" y="551"/>
                </a:lnTo>
                <a:lnTo>
                  <a:pt x="868" y="546"/>
                </a:lnTo>
                <a:lnTo>
                  <a:pt x="887" y="540"/>
                </a:lnTo>
                <a:lnTo>
                  <a:pt x="887" y="540"/>
                </a:lnTo>
                <a:lnTo>
                  <a:pt x="906" y="530"/>
                </a:lnTo>
                <a:lnTo>
                  <a:pt x="925" y="519"/>
                </a:lnTo>
                <a:lnTo>
                  <a:pt x="941" y="507"/>
                </a:lnTo>
                <a:lnTo>
                  <a:pt x="956" y="493"/>
                </a:lnTo>
                <a:lnTo>
                  <a:pt x="970" y="478"/>
                </a:lnTo>
                <a:lnTo>
                  <a:pt x="983" y="461"/>
                </a:lnTo>
                <a:lnTo>
                  <a:pt x="993" y="443"/>
                </a:lnTo>
                <a:lnTo>
                  <a:pt x="1002" y="425"/>
                </a:lnTo>
                <a:lnTo>
                  <a:pt x="1002" y="425"/>
                </a:lnTo>
                <a:lnTo>
                  <a:pt x="1009" y="404"/>
                </a:lnTo>
                <a:lnTo>
                  <a:pt x="1014" y="383"/>
                </a:lnTo>
                <a:lnTo>
                  <a:pt x="1017" y="363"/>
                </a:lnTo>
                <a:lnTo>
                  <a:pt x="1018" y="342"/>
                </a:lnTo>
                <a:lnTo>
                  <a:pt x="1017" y="322"/>
                </a:lnTo>
                <a:lnTo>
                  <a:pt x="1014" y="301"/>
                </a:lnTo>
                <a:lnTo>
                  <a:pt x="1008" y="281"/>
                </a:lnTo>
                <a:lnTo>
                  <a:pt x="1002" y="263"/>
                </a:lnTo>
                <a:lnTo>
                  <a:pt x="993" y="243"/>
                </a:lnTo>
                <a:lnTo>
                  <a:pt x="983" y="226"/>
                </a:lnTo>
                <a:lnTo>
                  <a:pt x="971" y="210"/>
                </a:lnTo>
                <a:lnTo>
                  <a:pt x="957" y="194"/>
                </a:lnTo>
                <a:lnTo>
                  <a:pt x="942" y="180"/>
                </a:lnTo>
                <a:lnTo>
                  <a:pt x="925" y="168"/>
                </a:lnTo>
                <a:lnTo>
                  <a:pt x="906" y="157"/>
                </a:lnTo>
                <a:lnTo>
                  <a:pt x="887" y="148"/>
                </a:lnTo>
                <a:lnTo>
                  <a:pt x="887" y="148"/>
                </a:lnTo>
                <a:close/>
                <a:moveTo>
                  <a:pt x="154" y="481"/>
                </a:moveTo>
                <a:lnTo>
                  <a:pt x="154" y="481"/>
                </a:lnTo>
                <a:lnTo>
                  <a:pt x="140" y="474"/>
                </a:lnTo>
                <a:lnTo>
                  <a:pt x="129" y="467"/>
                </a:lnTo>
                <a:lnTo>
                  <a:pt x="117" y="458"/>
                </a:lnTo>
                <a:lnTo>
                  <a:pt x="106" y="448"/>
                </a:lnTo>
                <a:lnTo>
                  <a:pt x="96" y="438"/>
                </a:lnTo>
                <a:lnTo>
                  <a:pt x="88" y="426"/>
                </a:lnTo>
                <a:lnTo>
                  <a:pt x="80" y="413"/>
                </a:lnTo>
                <a:lnTo>
                  <a:pt x="74" y="400"/>
                </a:lnTo>
                <a:lnTo>
                  <a:pt x="74" y="400"/>
                </a:lnTo>
                <a:lnTo>
                  <a:pt x="70" y="386"/>
                </a:lnTo>
                <a:lnTo>
                  <a:pt x="66" y="373"/>
                </a:lnTo>
                <a:lnTo>
                  <a:pt x="64" y="359"/>
                </a:lnTo>
                <a:lnTo>
                  <a:pt x="63" y="345"/>
                </a:lnTo>
                <a:lnTo>
                  <a:pt x="63" y="331"/>
                </a:lnTo>
                <a:lnTo>
                  <a:pt x="65" y="319"/>
                </a:lnTo>
                <a:lnTo>
                  <a:pt x="68" y="305"/>
                </a:lnTo>
                <a:lnTo>
                  <a:pt x="73" y="292"/>
                </a:lnTo>
                <a:lnTo>
                  <a:pt x="78" y="280"/>
                </a:lnTo>
                <a:lnTo>
                  <a:pt x="85" y="268"/>
                </a:lnTo>
                <a:lnTo>
                  <a:pt x="92" y="256"/>
                </a:lnTo>
                <a:lnTo>
                  <a:pt x="101" y="247"/>
                </a:lnTo>
                <a:lnTo>
                  <a:pt x="110" y="236"/>
                </a:lnTo>
                <a:lnTo>
                  <a:pt x="120" y="227"/>
                </a:lnTo>
                <a:lnTo>
                  <a:pt x="132" y="219"/>
                </a:lnTo>
                <a:lnTo>
                  <a:pt x="144" y="212"/>
                </a:lnTo>
                <a:lnTo>
                  <a:pt x="144" y="212"/>
                </a:lnTo>
                <a:lnTo>
                  <a:pt x="152" y="252"/>
                </a:lnTo>
                <a:lnTo>
                  <a:pt x="162" y="290"/>
                </a:lnTo>
                <a:lnTo>
                  <a:pt x="173" y="326"/>
                </a:lnTo>
                <a:lnTo>
                  <a:pt x="184" y="361"/>
                </a:lnTo>
                <a:lnTo>
                  <a:pt x="197" y="395"/>
                </a:lnTo>
                <a:lnTo>
                  <a:pt x="211" y="428"/>
                </a:lnTo>
                <a:lnTo>
                  <a:pt x="226" y="459"/>
                </a:lnTo>
                <a:lnTo>
                  <a:pt x="241" y="488"/>
                </a:lnTo>
                <a:lnTo>
                  <a:pt x="241" y="488"/>
                </a:lnTo>
                <a:lnTo>
                  <a:pt x="230" y="490"/>
                </a:lnTo>
                <a:lnTo>
                  <a:pt x="220" y="491"/>
                </a:lnTo>
                <a:lnTo>
                  <a:pt x="209" y="491"/>
                </a:lnTo>
                <a:lnTo>
                  <a:pt x="197" y="491"/>
                </a:lnTo>
                <a:lnTo>
                  <a:pt x="187" y="490"/>
                </a:lnTo>
                <a:lnTo>
                  <a:pt x="176" y="487"/>
                </a:lnTo>
                <a:lnTo>
                  <a:pt x="165" y="485"/>
                </a:lnTo>
                <a:lnTo>
                  <a:pt x="154" y="481"/>
                </a:lnTo>
                <a:lnTo>
                  <a:pt x="154" y="481"/>
                </a:lnTo>
                <a:close/>
                <a:moveTo>
                  <a:pt x="699" y="922"/>
                </a:moveTo>
                <a:lnTo>
                  <a:pt x="699" y="922"/>
                </a:lnTo>
                <a:lnTo>
                  <a:pt x="709" y="923"/>
                </a:lnTo>
                <a:lnTo>
                  <a:pt x="717" y="925"/>
                </a:lnTo>
                <a:lnTo>
                  <a:pt x="725" y="927"/>
                </a:lnTo>
                <a:lnTo>
                  <a:pt x="733" y="931"/>
                </a:lnTo>
                <a:lnTo>
                  <a:pt x="739" y="935"/>
                </a:lnTo>
                <a:lnTo>
                  <a:pt x="746" y="941"/>
                </a:lnTo>
                <a:lnTo>
                  <a:pt x="751" y="947"/>
                </a:lnTo>
                <a:lnTo>
                  <a:pt x="755" y="954"/>
                </a:lnTo>
                <a:lnTo>
                  <a:pt x="263" y="954"/>
                </a:lnTo>
                <a:lnTo>
                  <a:pt x="263" y="954"/>
                </a:lnTo>
                <a:lnTo>
                  <a:pt x="268" y="947"/>
                </a:lnTo>
                <a:lnTo>
                  <a:pt x="273" y="941"/>
                </a:lnTo>
                <a:lnTo>
                  <a:pt x="279" y="935"/>
                </a:lnTo>
                <a:lnTo>
                  <a:pt x="286" y="931"/>
                </a:lnTo>
                <a:lnTo>
                  <a:pt x="294" y="927"/>
                </a:lnTo>
                <a:lnTo>
                  <a:pt x="301" y="925"/>
                </a:lnTo>
                <a:lnTo>
                  <a:pt x="310" y="923"/>
                </a:lnTo>
                <a:lnTo>
                  <a:pt x="318" y="922"/>
                </a:lnTo>
                <a:lnTo>
                  <a:pt x="318" y="922"/>
                </a:lnTo>
                <a:lnTo>
                  <a:pt x="333" y="922"/>
                </a:lnTo>
                <a:lnTo>
                  <a:pt x="350" y="919"/>
                </a:lnTo>
                <a:lnTo>
                  <a:pt x="365" y="915"/>
                </a:lnTo>
                <a:lnTo>
                  <a:pt x="380" y="910"/>
                </a:lnTo>
                <a:lnTo>
                  <a:pt x="394" y="903"/>
                </a:lnTo>
                <a:lnTo>
                  <a:pt x="406" y="896"/>
                </a:lnTo>
                <a:lnTo>
                  <a:pt x="419" y="886"/>
                </a:lnTo>
                <a:lnTo>
                  <a:pt x="431" y="875"/>
                </a:lnTo>
                <a:lnTo>
                  <a:pt x="431" y="875"/>
                </a:lnTo>
                <a:lnTo>
                  <a:pt x="440" y="865"/>
                </a:lnTo>
                <a:lnTo>
                  <a:pt x="448" y="854"/>
                </a:lnTo>
                <a:lnTo>
                  <a:pt x="456" y="842"/>
                </a:lnTo>
                <a:lnTo>
                  <a:pt x="462" y="830"/>
                </a:lnTo>
                <a:lnTo>
                  <a:pt x="468" y="817"/>
                </a:lnTo>
                <a:lnTo>
                  <a:pt x="471" y="805"/>
                </a:lnTo>
                <a:lnTo>
                  <a:pt x="474" y="792"/>
                </a:lnTo>
                <a:lnTo>
                  <a:pt x="476" y="778"/>
                </a:lnTo>
                <a:lnTo>
                  <a:pt x="476" y="778"/>
                </a:lnTo>
                <a:lnTo>
                  <a:pt x="490" y="788"/>
                </a:lnTo>
                <a:lnTo>
                  <a:pt x="490" y="788"/>
                </a:lnTo>
                <a:lnTo>
                  <a:pt x="494" y="792"/>
                </a:lnTo>
                <a:lnTo>
                  <a:pt x="500" y="793"/>
                </a:lnTo>
                <a:lnTo>
                  <a:pt x="504" y="795"/>
                </a:lnTo>
                <a:lnTo>
                  <a:pt x="509" y="795"/>
                </a:lnTo>
                <a:lnTo>
                  <a:pt x="509" y="795"/>
                </a:lnTo>
                <a:lnTo>
                  <a:pt x="514" y="795"/>
                </a:lnTo>
                <a:lnTo>
                  <a:pt x="519" y="793"/>
                </a:lnTo>
                <a:lnTo>
                  <a:pt x="523" y="792"/>
                </a:lnTo>
                <a:lnTo>
                  <a:pt x="528" y="788"/>
                </a:lnTo>
                <a:lnTo>
                  <a:pt x="528" y="788"/>
                </a:lnTo>
                <a:lnTo>
                  <a:pt x="543" y="778"/>
                </a:lnTo>
                <a:lnTo>
                  <a:pt x="543" y="778"/>
                </a:lnTo>
                <a:lnTo>
                  <a:pt x="544" y="792"/>
                </a:lnTo>
                <a:lnTo>
                  <a:pt x="547" y="805"/>
                </a:lnTo>
                <a:lnTo>
                  <a:pt x="551" y="817"/>
                </a:lnTo>
                <a:lnTo>
                  <a:pt x="557" y="830"/>
                </a:lnTo>
                <a:lnTo>
                  <a:pt x="562" y="842"/>
                </a:lnTo>
                <a:lnTo>
                  <a:pt x="570" y="854"/>
                </a:lnTo>
                <a:lnTo>
                  <a:pt x="578" y="865"/>
                </a:lnTo>
                <a:lnTo>
                  <a:pt x="588" y="875"/>
                </a:lnTo>
                <a:lnTo>
                  <a:pt x="588" y="875"/>
                </a:lnTo>
                <a:lnTo>
                  <a:pt x="600" y="886"/>
                </a:lnTo>
                <a:lnTo>
                  <a:pt x="611" y="896"/>
                </a:lnTo>
                <a:lnTo>
                  <a:pt x="625" y="903"/>
                </a:lnTo>
                <a:lnTo>
                  <a:pt x="639" y="910"/>
                </a:lnTo>
                <a:lnTo>
                  <a:pt x="653" y="915"/>
                </a:lnTo>
                <a:lnTo>
                  <a:pt x="668" y="919"/>
                </a:lnTo>
                <a:lnTo>
                  <a:pt x="684" y="922"/>
                </a:lnTo>
                <a:lnTo>
                  <a:pt x="699" y="922"/>
                </a:lnTo>
                <a:lnTo>
                  <a:pt x="699" y="922"/>
                </a:lnTo>
                <a:close/>
                <a:moveTo>
                  <a:pt x="509" y="722"/>
                </a:moveTo>
                <a:lnTo>
                  <a:pt x="509" y="722"/>
                </a:lnTo>
                <a:lnTo>
                  <a:pt x="494" y="709"/>
                </a:lnTo>
                <a:lnTo>
                  <a:pt x="476" y="692"/>
                </a:lnTo>
                <a:lnTo>
                  <a:pt x="456" y="672"/>
                </a:lnTo>
                <a:lnTo>
                  <a:pt x="432" y="647"/>
                </a:lnTo>
                <a:lnTo>
                  <a:pt x="408" y="618"/>
                </a:lnTo>
                <a:lnTo>
                  <a:pt x="382" y="586"/>
                </a:lnTo>
                <a:lnTo>
                  <a:pt x="355" y="550"/>
                </a:lnTo>
                <a:lnTo>
                  <a:pt x="329" y="511"/>
                </a:lnTo>
                <a:lnTo>
                  <a:pt x="316" y="489"/>
                </a:lnTo>
                <a:lnTo>
                  <a:pt x="303" y="467"/>
                </a:lnTo>
                <a:lnTo>
                  <a:pt x="292" y="444"/>
                </a:lnTo>
                <a:lnTo>
                  <a:pt x="280" y="420"/>
                </a:lnTo>
                <a:lnTo>
                  <a:pt x="268" y="395"/>
                </a:lnTo>
                <a:lnTo>
                  <a:pt x="257" y="369"/>
                </a:lnTo>
                <a:lnTo>
                  <a:pt x="247" y="342"/>
                </a:lnTo>
                <a:lnTo>
                  <a:pt x="237" y="315"/>
                </a:lnTo>
                <a:lnTo>
                  <a:pt x="228" y="286"/>
                </a:lnTo>
                <a:lnTo>
                  <a:pt x="220" y="257"/>
                </a:lnTo>
                <a:lnTo>
                  <a:pt x="212" y="227"/>
                </a:lnTo>
                <a:lnTo>
                  <a:pt x="206" y="196"/>
                </a:lnTo>
                <a:lnTo>
                  <a:pt x="200" y="164"/>
                </a:lnTo>
                <a:lnTo>
                  <a:pt x="196" y="132"/>
                </a:lnTo>
                <a:lnTo>
                  <a:pt x="193" y="98"/>
                </a:lnTo>
                <a:lnTo>
                  <a:pt x="192" y="63"/>
                </a:lnTo>
                <a:lnTo>
                  <a:pt x="827" y="63"/>
                </a:lnTo>
                <a:lnTo>
                  <a:pt x="827" y="63"/>
                </a:lnTo>
                <a:lnTo>
                  <a:pt x="825" y="98"/>
                </a:lnTo>
                <a:lnTo>
                  <a:pt x="822" y="132"/>
                </a:lnTo>
                <a:lnTo>
                  <a:pt x="817" y="164"/>
                </a:lnTo>
                <a:lnTo>
                  <a:pt x="812" y="196"/>
                </a:lnTo>
                <a:lnTo>
                  <a:pt x="806" y="227"/>
                </a:lnTo>
                <a:lnTo>
                  <a:pt x="798" y="257"/>
                </a:lnTo>
                <a:lnTo>
                  <a:pt x="791" y="286"/>
                </a:lnTo>
                <a:lnTo>
                  <a:pt x="781" y="315"/>
                </a:lnTo>
                <a:lnTo>
                  <a:pt x="771" y="342"/>
                </a:lnTo>
                <a:lnTo>
                  <a:pt x="762" y="369"/>
                </a:lnTo>
                <a:lnTo>
                  <a:pt x="750" y="395"/>
                </a:lnTo>
                <a:lnTo>
                  <a:pt x="739" y="420"/>
                </a:lnTo>
                <a:lnTo>
                  <a:pt x="726" y="444"/>
                </a:lnTo>
                <a:lnTo>
                  <a:pt x="714" y="467"/>
                </a:lnTo>
                <a:lnTo>
                  <a:pt x="702" y="489"/>
                </a:lnTo>
                <a:lnTo>
                  <a:pt x="689" y="511"/>
                </a:lnTo>
                <a:lnTo>
                  <a:pt x="663" y="550"/>
                </a:lnTo>
                <a:lnTo>
                  <a:pt x="636" y="586"/>
                </a:lnTo>
                <a:lnTo>
                  <a:pt x="610" y="618"/>
                </a:lnTo>
                <a:lnTo>
                  <a:pt x="586" y="647"/>
                </a:lnTo>
                <a:lnTo>
                  <a:pt x="563" y="672"/>
                </a:lnTo>
                <a:lnTo>
                  <a:pt x="542" y="692"/>
                </a:lnTo>
                <a:lnTo>
                  <a:pt x="523" y="709"/>
                </a:lnTo>
                <a:lnTo>
                  <a:pt x="509" y="722"/>
                </a:lnTo>
                <a:lnTo>
                  <a:pt x="509" y="722"/>
                </a:lnTo>
                <a:close/>
                <a:moveTo>
                  <a:pt x="943" y="400"/>
                </a:moveTo>
                <a:lnTo>
                  <a:pt x="943" y="400"/>
                </a:lnTo>
                <a:lnTo>
                  <a:pt x="936" y="413"/>
                </a:lnTo>
                <a:lnTo>
                  <a:pt x="929" y="426"/>
                </a:lnTo>
                <a:lnTo>
                  <a:pt x="920" y="438"/>
                </a:lnTo>
                <a:lnTo>
                  <a:pt x="911" y="448"/>
                </a:lnTo>
                <a:lnTo>
                  <a:pt x="900" y="458"/>
                </a:lnTo>
                <a:lnTo>
                  <a:pt x="889" y="467"/>
                </a:lnTo>
                <a:lnTo>
                  <a:pt x="876" y="474"/>
                </a:lnTo>
                <a:lnTo>
                  <a:pt x="864" y="481"/>
                </a:lnTo>
                <a:lnTo>
                  <a:pt x="864" y="481"/>
                </a:lnTo>
                <a:lnTo>
                  <a:pt x="853" y="485"/>
                </a:lnTo>
                <a:lnTo>
                  <a:pt x="842" y="487"/>
                </a:lnTo>
                <a:lnTo>
                  <a:pt x="831" y="490"/>
                </a:lnTo>
                <a:lnTo>
                  <a:pt x="821" y="491"/>
                </a:lnTo>
                <a:lnTo>
                  <a:pt x="809" y="491"/>
                </a:lnTo>
                <a:lnTo>
                  <a:pt x="798" y="491"/>
                </a:lnTo>
                <a:lnTo>
                  <a:pt x="787" y="490"/>
                </a:lnTo>
                <a:lnTo>
                  <a:pt x="777" y="489"/>
                </a:lnTo>
                <a:lnTo>
                  <a:pt x="777" y="489"/>
                </a:lnTo>
                <a:lnTo>
                  <a:pt x="792" y="459"/>
                </a:lnTo>
                <a:lnTo>
                  <a:pt x="807" y="428"/>
                </a:lnTo>
                <a:lnTo>
                  <a:pt x="821" y="396"/>
                </a:lnTo>
                <a:lnTo>
                  <a:pt x="833" y="361"/>
                </a:lnTo>
                <a:lnTo>
                  <a:pt x="845" y="326"/>
                </a:lnTo>
                <a:lnTo>
                  <a:pt x="856" y="290"/>
                </a:lnTo>
                <a:lnTo>
                  <a:pt x="866" y="252"/>
                </a:lnTo>
                <a:lnTo>
                  <a:pt x="874" y="212"/>
                </a:lnTo>
                <a:lnTo>
                  <a:pt x="874" y="212"/>
                </a:lnTo>
                <a:lnTo>
                  <a:pt x="886" y="220"/>
                </a:lnTo>
                <a:lnTo>
                  <a:pt x="898" y="227"/>
                </a:lnTo>
                <a:lnTo>
                  <a:pt x="908" y="237"/>
                </a:lnTo>
                <a:lnTo>
                  <a:pt x="917" y="247"/>
                </a:lnTo>
                <a:lnTo>
                  <a:pt x="926" y="257"/>
                </a:lnTo>
                <a:lnTo>
                  <a:pt x="933" y="268"/>
                </a:lnTo>
                <a:lnTo>
                  <a:pt x="940" y="280"/>
                </a:lnTo>
                <a:lnTo>
                  <a:pt x="945" y="293"/>
                </a:lnTo>
                <a:lnTo>
                  <a:pt x="949" y="306"/>
                </a:lnTo>
                <a:lnTo>
                  <a:pt x="952" y="319"/>
                </a:lnTo>
                <a:lnTo>
                  <a:pt x="954" y="332"/>
                </a:lnTo>
                <a:lnTo>
                  <a:pt x="955" y="345"/>
                </a:lnTo>
                <a:lnTo>
                  <a:pt x="954" y="359"/>
                </a:lnTo>
                <a:lnTo>
                  <a:pt x="952" y="373"/>
                </a:lnTo>
                <a:lnTo>
                  <a:pt x="948" y="386"/>
                </a:lnTo>
                <a:lnTo>
                  <a:pt x="943" y="400"/>
                </a:lnTo>
                <a:lnTo>
                  <a:pt x="943" y="400"/>
                </a:lnTo>
                <a:close/>
              </a:path>
            </a:pathLst>
          </a:custGeom>
          <a:solidFill>
            <a:srgbClr val="6E8F9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098394" y="2149905"/>
            <a:ext cx="1713623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>
                <a:gradFill>
                  <a:gsLst>
                    <a:gs pos="64000">
                      <a:srgbClr val="618695"/>
                    </a:gs>
                    <a:gs pos="0">
                      <a:schemeClr val="bg1">
                        <a:alpha val="38000"/>
                      </a:schemeClr>
                    </a:gs>
                  </a:gsLst>
                  <a:lin ang="5340000" scaled="0"/>
                </a:gradFill>
                <a:latin typeface="印品粗朗体" panose="02000000000000000000" pitchFamily="2" charset="-122"/>
                <a:ea typeface="印品粗朗体" panose="02000000000000000000" pitchFamily="2" charset="-122"/>
                <a:cs typeface="+mn-ea"/>
                <a:sym typeface="+mn-lt"/>
              </a:rPr>
              <a:t>Part 02</a:t>
            </a:r>
            <a:endParaRPr lang="en-US" altLang="zh-CN" sz="3200" spc="225" dirty="0">
              <a:gradFill>
                <a:gsLst>
                  <a:gs pos="64000">
                    <a:srgbClr val="618695"/>
                  </a:gs>
                  <a:gs pos="0">
                    <a:schemeClr val="bg1">
                      <a:alpha val="38000"/>
                    </a:schemeClr>
                  </a:gs>
                </a:gsLst>
                <a:lin ang="5340000" scaled="0"/>
              </a:gradFill>
              <a:latin typeface="印品粗朗体" panose="02000000000000000000" pitchFamily="2" charset="-122"/>
              <a:ea typeface="印品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144943" y="3570419"/>
            <a:ext cx="1713623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>
                <a:gradFill>
                  <a:gsLst>
                    <a:gs pos="64000">
                      <a:srgbClr val="618695"/>
                    </a:gs>
                    <a:gs pos="0">
                      <a:schemeClr val="bg1">
                        <a:alpha val="38000"/>
                      </a:schemeClr>
                    </a:gs>
                  </a:gsLst>
                  <a:lin ang="5340000" scaled="0"/>
                </a:gradFill>
                <a:latin typeface="印品粗朗体" panose="02000000000000000000" pitchFamily="2" charset="-122"/>
                <a:ea typeface="印品粗朗体" panose="02000000000000000000" pitchFamily="2" charset="-122"/>
                <a:cs typeface="+mn-ea"/>
                <a:sym typeface="+mn-lt"/>
              </a:rPr>
              <a:t>Part 03</a:t>
            </a:r>
          </a:p>
        </p:txBody>
      </p:sp>
      <p:sp>
        <p:nvSpPr>
          <p:cNvPr id="21" name="矩形 34">
            <a:extLst>
              <a:ext uri="{FF2B5EF4-FFF2-40B4-BE49-F238E27FC236}">
                <a16:creationId xmlns:a16="http://schemas.microsoft.com/office/drawing/2014/main" id="{1D669F51-8DD3-482C-B03F-C1C7FD3F3C6E}"/>
              </a:ext>
            </a:extLst>
          </p:cNvPr>
          <p:cNvSpPr/>
          <p:nvPr/>
        </p:nvSpPr>
        <p:spPr>
          <a:xfrm>
            <a:off x="7855693" y="2743694"/>
            <a:ext cx="3494756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+mn-lt"/>
              </a:rPr>
              <a:t>Develop Action Plan</a:t>
            </a:r>
            <a:endParaRPr sz="2000" spc="225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2" name="矩形 34">
            <a:extLst>
              <a:ext uri="{FF2B5EF4-FFF2-40B4-BE49-F238E27FC236}">
                <a16:creationId xmlns:a16="http://schemas.microsoft.com/office/drawing/2014/main" id="{B9F0C823-0090-4693-8BD6-142C212A2ED8}"/>
              </a:ext>
            </a:extLst>
          </p:cNvPr>
          <p:cNvSpPr/>
          <p:nvPr/>
        </p:nvSpPr>
        <p:spPr>
          <a:xfrm>
            <a:off x="7855693" y="4393297"/>
            <a:ext cx="3494756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+mn-lt"/>
              </a:rPr>
              <a:t>Domain Effect Result</a:t>
            </a:r>
            <a:endParaRPr sz="2000" spc="225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2" grpId="0"/>
      <p:bldP spid="34" grpId="0"/>
      <p:bldP spid="35" grpId="0"/>
      <p:bldP spid="36" grpId="0" bldLvl="0" animBg="1"/>
      <p:bldP spid="37" grpId="0" bldLvl="0" animBg="1"/>
      <p:bldP spid="39" grpId="0" bldLvl="0" animBg="1"/>
      <p:bldP spid="40" grpId="0"/>
      <p:bldP spid="42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E8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/>
          <p:cNvSpPr/>
          <p:nvPr/>
        </p:nvSpPr>
        <p:spPr>
          <a:xfrm>
            <a:off x="1627773" y="1384935"/>
            <a:ext cx="3162300" cy="4089400"/>
          </a:xfrm>
          <a:prstGeom prst="parallelogram">
            <a:avLst/>
          </a:prstGeom>
          <a:solidFill>
            <a:srgbClr val="CB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latin typeface="印品粗朗体" panose="02000000000000000000" pitchFamily="2" charset="-122"/>
                <a:ea typeface="印品粗朗体" panose="02000000000000000000" pitchFamily="2" charset="-122"/>
                <a:cs typeface="+mn-ea"/>
                <a:sym typeface="+mn-lt"/>
              </a:rPr>
              <a:t>1</a:t>
            </a:r>
            <a:endParaRPr sz="13800" spc="225" dirty="0">
              <a:solidFill>
                <a:schemeClr val="bg1"/>
              </a:solidFill>
              <a:latin typeface="印品粗朗体" panose="02000000000000000000" pitchFamily="2" charset="-122"/>
              <a:ea typeface="印品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2339" y="2564838"/>
            <a:ext cx="5651888" cy="130035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4000" spc="22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Action Plan Component </a:t>
            </a:r>
            <a:endParaRPr sz="4000" spc="225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12339" y="3865194"/>
            <a:ext cx="4959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Key component when develop an action plan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6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0481" y="2887730"/>
            <a:ext cx="11411037" cy="3804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icture Placeholder 1"/>
          <p:cNvSpPr txBox="1"/>
          <p:nvPr/>
        </p:nvSpPr>
        <p:spPr>
          <a:xfrm>
            <a:off x="7383408" y="730682"/>
            <a:ext cx="4030621" cy="5396636"/>
          </a:xfrm>
          <a:custGeom>
            <a:avLst/>
            <a:gdLst>
              <a:gd name="connsiteX0" fmla="*/ 0 w 3181350"/>
              <a:gd name="connsiteY0" fmla="*/ 0 h 3181350"/>
              <a:gd name="connsiteX1" fmla="*/ 3181350 w 3181350"/>
              <a:gd name="connsiteY1" fmla="*/ 0 h 3181350"/>
              <a:gd name="connsiteX2" fmla="*/ 3181350 w 3181350"/>
              <a:gd name="connsiteY2" fmla="*/ 3181350 h 3181350"/>
              <a:gd name="connsiteX3" fmla="*/ 0 w 3181350"/>
              <a:gd name="connsiteY3" fmla="*/ 318135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350" h="3181350">
                <a:moveTo>
                  <a:pt x="0" y="0"/>
                </a:moveTo>
                <a:lnTo>
                  <a:pt x="3181350" y="0"/>
                </a:lnTo>
                <a:lnTo>
                  <a:pt x="3181350" y="3181350"/>
                </a:lnTo>
                <a:lnTo>
                  <a:pt x="0" y="318135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9" name="Google Shape;86;p19"/>
          <p:cNvSpPr txBox="1"/>
          <p:nvPr/>
        </p:nvSpPr>
        <p:spPr>
          <a:xfrm>
            <a:off x="414504" y="935376"/>
            <a:ext cx="3548382" cy="1175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Lato"/>
                <a:sym typeface="思源黑体" panose="020B0500000000000000" pitchFamily="34" charset="-122"/>
              </a:rPr>
              <a:t>Develop Action Plan</a:t>
            </a:r>
            <a:endParaRPr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Lato"/>
              <a:sym typeface="思源黑体" panose="020B0500000000000000" pitchFamily="34" charset="-122"/>
            </a:endParaRPr>
          </a:p>
        </p:txBody>
      </p:sp>
      <p:sp>
        <p:nvSpPr>
          <p:cNvPr id="10" name="TextBox 24"/>
          <p:cNvSpPr txBox="1"/>
          <p:nvPr/>
        </p:nvSpPr>
        <p:spPr>
          <a:xfrm>
            <a:off x="414504" y="2510335"/>
            <a:ext cx="5486400" cy="37739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思源黑体" panose="020B0500000000000000" pitchFamily="34" charset="-122"/>
              </a:rPr>
              <a:t>Define Objective, KPI, Stakeholder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思源黑体" panose="020B05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6955" y="2887730"/>
            <a:ext cx="4941499" cy="411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</a:rPr>
              <a:t>Objective / Goal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+mn-ea"/>
              </a:rPr>
              <a:t>achieve target for both short term and long term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</a:rPr>
              <a:t>Stakeholder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</a:rPr>
              <a:t>possible stakeholder react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</a:rPr>
              <a:t>who effect by implement action plan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</a:rPr>
              <a:t>Key Performance Indicator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</a:rPr>
              <a:t>action effect on KPI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</a:rPr>
              <a:t>keep track and monitor change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</a:rPr>
              <a:t>Perform post-implementation evaluation and subsequent analysis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10" grpId="0"/>
      <p:bldP spid="11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E8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/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CB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latin typeface="印品粗朗体" panose="02000000000000000000" pitchFamily="2" charset="-122"/>
                <a:ea typeface="印品粗朗体" panose="02000000000000000000" pitchFamily="2" charset="-122"/>
                <a:cs typeface="+mn-ea"/>
                <a:sym typeface="+mn-lt"/>
              </a:rPr>
              <a:t>2</a:t>
            </a:r>
            <a:endParaRPr sz="13800" spc="225" dirty="0">
              <a:solidFill>
                <a:schemeClr val="bg1"/>
              </a:solidFill>
              <a:latin typeface="印品粗朗体" panose="02000000000000000000" pitchFamily="2" charset="-122"/>
              <a:ea typeface="印品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2339" y="2564838"/>
            <a:ext cx="5651888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6000" spc="22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Action Plan</a:t>
            </a:r>
            <a:endParaRPr sz="6000" spc="225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12339" y="3568701"/>
            <a:ext cx="4959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List out key component</a:t>
            </a:r>
          </a:p>
          <a:p>
            <a:endParaRPr lang="en-US" altLang="zh-CN" sz="1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6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" y="0"/>
            <a:ext cx="12188971" cy="4089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12800" y="2374900"/>
            <a:ext cx="10896600" cy="375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01" y="2702753"/>
            <a:ext cx="2099667" cy="255003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80599" y="3788862"/>
            <a:ext cx="1974101" cy="172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Identify reason for deduction of purchase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Suggestion feasible solution/action which increase profit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80599" y="2976097"/>
            <a:ext cx="1244485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粗朗体" panose="02000000000000000000" pitchFamily="2" charset="-122"/>
                <a:ea typeface="印品粗朗体" panose="02000000000000000000" pitchFamily="2" charset="-122"/>
              </a:rPr>
              <a:t>Objective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印品粗朗体" panose="02000000000000000000" pitchFamily="2" charset="-122"/>
              <a:ea typeface="印品粗朗体" panose="020000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69684" y="2976097"/>
            <a:ext cx="2920366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粗朗体" panose="02000000000000000000" pitchFamily="2" charset="-122"/>
                <a:ea typeface="印品粗朗体" panose="02000000000000000000" pitchFamily="2" charset="-122"/>
              </a:rPr>
              <a:t>KPI</a:t>
            </a:r>
          </a:p>
          <a:p>
            <a:pPr algn="l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粗朗体" panose="02000000000000000000" pitchFamily="2" charset="-122"/>
                <a:ea typeface="印品粗朗体" panose="02000000000000000000" pitchFamily="2" charset="-122"/>
              </a:rPr>
              <a:t>(Key Performance Index)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印品粗朗体" panose="02000000000000000000" pitchFamily="2" charset="-122"/>
              <a:ea typeface="印品粗朗体" panose="020000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890634" y="2976097"/>
            <a:ext cx="1974101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粗朗体" panose="02000000000000000000" pitchFamily="2" charset="-122"/>
                <a:ea typeface="印品粗朗体" panose="02000000000000000000" pitchFamily="2" charset="-122"/>
              </a:rPr>
              <a:t>Stakeholder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印品粗朗体" panose="02000000000000000000" pitchFamily="2" charset="-122"/>
              <a:ea typeface="印品粗朗体" panose="02000000000000000000" pitchFamily="2" charset="-122"/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3AB6BB5B-374E-46BD-BC66-AC53B2E3C3D9}"/>
              </a:ext>
            </a:extLst>
          </p:cNvPr>
          <p:cNvSpPr txBox="1"/>
          <p:nvPr/>
        </p:nvSpPr>
        <p:spPr>
          <a:xfrm>
            <a:off x="6337302" y="3788862"/>
            <a:ext cx="1974101" cy="227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Choose top 2 indicator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Analysis the distance between food court and play area related to profit (45%)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Analysis the effect of policy change for pass-holders (35%)</a:t>
            </a:r>
          </a:p>
        </p:txBody>
      </p:sp>
      <p:sp>
        <p:nvSpPr>
          <p:cNvPr id="20" name="文本框 9">
            <a:extLst>
              <a:ext uri="{FF2B5EF4-FFF2-40B4-BE49-F238E27FC236}">
                <a16:creationId xmlns:a16="http://schemas.microsoft.com/office/drawing/2014/main" id="{A5B52477-85A1-4BB0-B06C-98BD45303FF2}"/>
              </a:ext>
            </a:extLst>
          </p:cNvPr>
          <p:cNvSpPr txBox="1"/>
          <p:nvPr/>
        </p:nvSpPr>
        <p:spPr>
          <a:xfrm>
            <a:off x="8794005" y="3800632"/>
            <a:ext cx="2585195" cy="227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Concierge Manager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Business Manager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Food Manager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Facility Manager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Children Programming Manager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Season pass holder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Regular pass holder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ldLvl="0"/>
      <p:bldP spid="12" grpId="0" bldLvl="0"/>
      <p:bldP spid="15" grpId="0" bldLvl="0"/>
      <p:bldP spid="18" grpId="0" bldLvl="0"/>
      <p:bldP spid="19" grpId="0" bldLvl="0"/>
      <p:bldP spid="20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E8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/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CB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latin typeface="印品粗朗体" panose="02000000000000000000" pitchFamily="2" charset="-122"/>
                <a:ea typeface="印品粗朗体" panose="02000000000000000000" pitchFamily="2" charset="-122"/>
                <a:cs typeface="+mn-ea"/>
                <a:sym typeface="+mn-lt"/>
              </a:rPr>
              <a:t>3</a:t>
            </a:r>
            <a:endParaRPr sz="13800" spc="225" dirty="0">
              <a:solidFill>
                <a:schemeClr val="bg1"/>
              </a:solidFill>
              <a:latin typeface="印品粗朗体" panose="02000000000000000000" pitchFamily="2" charset="-122"/>
              <a:ea typeface="印品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2338" y="2564838"/>
            <a:ext cx="6035409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6000" spc="22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Domain Effect</a:t>
            </a:r>
            <a:endParaRPr sz="6000" spc="225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12339" y="3568701"/>
            <a:ext cx="4959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Perform a post-implementation and subsequence analysis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6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40642" y="426729"/>
            <a:ext cx="4630743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DISTANCE EFFECT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6"/>
          <p:cNvSpPr/>
          <p:nvPr/>
        </p:nvSpPr>
        <p:spPr bwMode="auto">
          <a:xfrm>
            <a:off x="6489298" y="3260571"/>
            <a:ext cx="1032048" cy="1190993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CBBAA8"/>
          </a:solidFill>
          <a:ln>
            <a:solidFill>
              <a:schemeClr val="bg1"/>
            </a:solidFill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4349019" y="3260571"/>
            <a:ext cx="1030858" cy="1190993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6E8F9E"/>
          </a:solidFill>
          <a:ln>
            <a:solidFill>
              <a:schemeClr val="bg1"/>
            </a:solidFill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4883494" y="2330405"/>
            <a:ext cx="1030858" cy="1192184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CBBAA8"/>
          </a:solidFill>
          <a:ln>
            <a:solidFill>
              <a:schemeClr val="bg1"/>
            </a:solidFill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5956014" y="2330405"/>
            <a:ext cx="1030858" cy="1192184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6E8F9E"/>
          </a:solidFill>
          <a:ln>
            <a:solidFill>
              <a:schemeClr val="bg1"/>
            </a:solidFill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4883494" y="4184781"/>
            <a:ext cx="1030858" cy="1192184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CBBAA8"/>
          </a:solidFill>
          <a:ln>
            <a:solidFill>
              <a:schemeClr val="bg1"/>
            </a:solidFill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>
            <a:off x="5956014" y="4184781"/>
            <a:ext cx="1030858" cy="1192184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6E8F9E"/>
          </a:solidFill>
          <a:ln>
            <a:solidFill>
              <a:schemeClr val="bg1"/>
            </a:solidFill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4653753" y="3630969"/>
            <a:ext cx="459482" cy="453769"/>
          </a:xfrm>
          <a:custGeom>
            <a:avLst/>
            <a:gdLst>
              <a:gd name="T0" fmla="*/ 909 w 1006"/>
              <a:gd name="T1" fmla="*/ 858 h 995"/>
              <a:gd name="T2" fmla="*/ 805 w 1006"/>
              <a:gd name="T3" fmla="*/ 858 h 995"/>
              <a:gd name="T4" fmla="*/ 969 w 1006"/>
              <a:gd name="T5" fmla="*/ 97 h 995"/>
              <a:gd name="T6" fmla="*/ 834 w 1006"/>
              <a:gd name="T7" fmla="*/ 0 h 995"/>
              <a:gd name="T8" fmla="*/ 472 w 1006"/>
              <a:gd name="T9" fmla="*/ 323 h 995"/>
              <a:gd name="T10" fmla="*/ 421 w 1006"/>
              <a:gd name="T11" fmla="*/ 397 h 995"/>
              <a:gd name="T12" fmla="*/ 376 w 1006"/>
              <a:gd name="T13" fmla="*/ 419 h 995"/>
              <a:gd name="T14" fmla="*/ 381 w 1006"/>
              <a:gd name="T15" fmla="*/ 556 h 995"/>
              <a:gd name="T16" fmla="*/ 89 w 1006"/>
              <a:gd name="T17" fmla="*/ 810 h 995"/>
              <a:gd name="T18" fmla="*/ 57 w 1006"/>
              <a:gd name="T19" fmla="*/ 995 h 995"/>
              <a:gd name="T20" fmla="*/ 208 w 1006"/>
              <a:gd name="T21" fmla="*/ 844 h 995"/>
              <a:gd name="T22" fmla="*/ 445 w 1006"/>
              <a:gd name="T23" fmla="*/ 621 h 995"/>
              <a:gd name="T24" fmla="*/ 578 w 1006"/>
              <a:gd name="T25" fmla="*/ 621 h 995"/>
              <a:gd name="T26" fmla="*/ 616 w 1006"/>
              <a:gd name="T27" fmla="*/ 537 h 995"/>
              <a:gd name="T28" fmla="*/ 674 w 1006"/>
              <a:gd name="T29" fmla="*/ 525 h 995"/>
              <a:gd name="T30" fmla="*/ 969 w 1006"/>
              <a:gd name="T31" fmla="*/ 97 h 995"/>
              <a:gd name="T32" fmla="*/ 392 w 1006"/>
              <a:gd name="T33" fmla="*/ 325 h 995"/>
              <a:gd name="T34" fmla="*/ 404 w 1006"/>
              <a:gd name="T35" fmla="*/ 312 h 995"/>
              <a:gd name="T36" fmla="*/ 436 w 1006"/>
              <a:gd name="T37" fmla="*/ 281 h 995"/>
              <a:gd name="T38" fmla="*/ 215 w 1006"/>
              <a:gd name="T39" fmla="*/ 1 h 995"/>
              <a:gd name="T40" fmla="*/ 280 w 1006"/>
              <a:gd name="T41" fmla="*/ 160 h 995"/>
              <a:gd name="T42" fmla="*/ 21 w 1006"/>
              <a:gd name="T43" fmla="*/ 195 h 995"/>
              <a:gd name="T44" fmla="*/ 232 w 1006"/>
              <a:gd name="T45" fmla="*/ 447 h 995"/>
              <a:gd name="T46" fmla="*/ 303 w 1006"/>
              <a:gd name="T47" fmla="*/ 433 h 995"/>
              <a:gd name="T48" fmla="*/ 363 w 1006"/>
              <a:gd name="T49" fmla="*/ 354 h 995"/>
              <a:gd name="T50" fmla="*/ 672 w 1006"/>
              <a:gd name="T51" fmla="*/ 606 h 995"/>
              <a:gd name="T52" fmla="*/ 617 w 1006"/>
              <a:gd name="T53" fmla="*/ 660 h 995"/>
              <a:gd name="T54" fmla="*/ 741 w 1006"/>
              <a:gd name="T55" fmla="*/ 871 h 995"/>
              <a:gd name="T56" fmla="*/ 869 w 1006"/>
              <a:gd name="T57" fmla="*/ 995 h 995"/>
              <a:gd name="T58" fmla="*/ 980 w 1006"/>
              <a:gd name="T59" fmla="*/ 825 h 995"/>
              <a:gd name="T60" fmla="*/ 702 w 1006"/>
              <a:gd name="T61" fmla="*/ 576 h 995"/>
              <a:gd name="T62" fmla="*/ 658 w 1006"/>
              <a:gd name="T63" fmla="*/ 579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06" h="995">
                <a:moveTo>
                  <a:pt x="857" y="806"/>
                </a:moveTo>
                <a:cubicBezTo>
                  <a:pt x="886" y="806"/>
                  <a:pt x="909" y="829"/>
                  <a:pt x="909" y="858"/>
                </a:cubicBezTo>
                <a:cubicBezTo>
                  <a:pt x="909" y="887"/>
                  <a:pt x="886" y="910"/>
                  <a:pt x="857" y="910"/>
                </a:cubicBezTo>
                <a:cubicBezTo>
                  <a:pt x="828" y="910"/>
                  <a:pt x="805" y="887"/>
                  <a:pt x="805" y="858"/>
                </a:cubicBezTo>
                <a:cubicBezTo>
                  <a:pt x="805" y="829"/>
                  <a:pt x="828" y="806"/>
                  <a:pt x="857" y="806"/>
                </a:cubicBezTo>
                <a:close/>
                <a:moveTo>
                  <a:pt x="969" y="97"/>
                </a:moveTo>
                <a:lnTo>
                  <a:pt x="900" y="28"/>
                </a:lnTo>
                <a:cubicBezTo>
                  <a:pt x="882" y="9"/>
                  <a:pt x="858" y="0"/>
                  <a:pt x="834" y="0"/>
                </a:cubicBezTo>
                <a:cubicBezTo>
                  <a:pt x="810" y="0"/>
                  <a:pt x="786" y="9"/>
                  <a:pt x="767" y="28"/>
                </a:cubicBezTo>
                <a:lnTo>
                  <a:pt x="472" y="323"/>
                </a:lnTo>
                <a:cubicBezTo>
                  <a:pt x="481" y="340"/>
                  <a:pt x="475" y="367"/>
                  <a:pt x="460" y="381"/>
                </a:cubicBezTo>
                <a:cubicBezTo>
                  <a:pt x="451" y="391"/>
                  <a:pt x="435" y="397"/>
                  <a:pt x="421" y="397"/>
                </a:cubicBezTo>
                <a:cubicBezTo>
                  <a:pt x="414" y="397"/>
                  <a:pt x="408" y="396"/>
                  <a:pt x="402" y="393"/>
                </a:cubicBezTo>
                <a:lnTo>
                  <a:pt x="376" y="419"/>
                </a:lnTo>
                <a:cubicBezTo>
                  <a:pt x="340" y="455"/>
                  <a:pt x="340" y="515"/>
                  <a:pt x="376" y="552"/>
                </a:cubicBezTo>
                <a:lnTo>
                  <a:pt x="381" y="556"/>
                </a:lnTo>
                <a:lnTo>
                  <a:pt x="151" y="787"/>
                </a:lnTo>
                <a:lnTo>
                  <a:pt x="89" y="810"/>
                </a:lnTo>
                <a:lnTo>
                  <a:pt x="0" y="938"/>
                </a:lnTo>
                <a:lnTo>
                  <a:pt x="57" y="995"/>
                </a:lnTo>
                <a:lnTo>
                  <a:pt x="185" y="906"/>
                </a:lnTo>
                <a:lnTo>
                  <a:pt x="208" y="844"/>
                </a:lnTo>
                <a:lnTo>
                  <a:pt x="439" y="614"/>
                </a:lnTo>
                <a:lnTo>
                  <a:pt x="445" y="621"/>
                </a:lnTo>
                <a:cubicBezTo>
                  <a:pt x="464" y="639"/>
                  <a:pt x="488" y="648"/>
                  <a:pt x="512" y="648"/>
                </a:cubicBezTo>
                <a:cubicBezTo>
                  <a:pt x="536" y="648"/>
                  <a:pt x="560" y="639"/>
                  <a:pt x="578" y="621"/>
                </a:cubicBezTo>
                <a:lnTo>
                  <a:pt x="604" y="595"/>
                </a:lnTo>
                <a:cubicBezTo>
                  <a:pt x="596" y="577"/>
                  <a:pt x="602" y="551"/>
                  <a:pt x="616" y="537"/>
                </a:cubicBezTo>
                <a:cubicBezTo>
                  <a:pt x="626" y="527"/>
                  <a:pt x="642" y="521"/>
                  <a:pt x="656" y="521"/>
                </a:cubicBezTo>
                <a:cubicBezTo>
                  <a:pt x="662" y="521"/>
                  <a:pt x="669" y="522"/>
                  <a:pt x="674" y="525"/>
                </a:cubicBezTo>
                <a:lnTo>
                  <a:pt x="969" y="230"/>
                </a:lnTo>
                <a:cubicBezTo>
                  <a:pt x="1006" y="193"/>
                  <a:pt x="1006" y="133"/>
                  <a:pt x="969" y="97"/>
                </a:cubicBezTo>
                <a:close/>
                <a:moveTo>
                  <a:pt x="363" y="354"/>
                </a:moveTo>
                <a:lnTo>
                  <a:pt x="392" y="325"/>
                </a:lnTo>
                <a:lnTo>
                  <a:pt x="418" y="338"/>
                </a:lnTo>
                <a:lnTo>
                  <a:pt x="404" y="312"/>
                </a:lnTo>
                <a:lnTo>
                  <a:pt x="433" y="284"/>
                </a:lnTo>
                <a:lnTo>
                  <a:pt x="436" y="281"/>
                </a:lnTo>
                <a:cubicBezTo>
                  <a:pt x="442" y="264"/>
                  <a:pt x="446" y="248"/>
                  <a:pt x="446" y="233"/>
                </a:cubicBezTo>
                <a:cubicBezTo>
                  <a:pt x="446" y="115"/>
                  <a:pt x="333" y="0"/>
                  <a:pt x="215" y="1"/>
                </a:cubicBezTo>
                <a:cubicBezTo>
                  <a:pt x="214" y="1"/>
                  <a:pt x="201" y="15"/>
                  <a:pt x="193" y="22"/>
                </a:cubicBezTo>
                <a:cubicBezTo>
                  <a:pt x="288" y="117"/>
                  <a:pt x="280" y="102"/>
                  <a:pt x="280" y="160"/>
                </a:cubicBezTo>
                <a:cubicBezTo>
                  <a:pt x="280" y="207"/>
                  <a:pt x="205" y="282"/>
                  <a:pt x="159" y="282"/>
                </a:cubicBezTo>
                <a:cubicBezTo>
                  <a:pt x="99" y="282"/>
                  <a:pt x="118" y="291"/>
                  <a:pt x="21" y="195"/>
                </a:cubicBezTo>
                <a:cubicBezTo>
                  <a:pt x="14" y="202"/>
                  <a:pt x="0" y="215"/>
                  <a:pt x="0" y="216"/>
                </a:cubicBezTo>
                <a:cubicBezTo>
                  <a:pt x="2" y="334"/>
                  <a:pt x="113" y="447"/>
                  <a:pt x="232" y="447"/>
                </a:cubicBezTo>
                <a:cubicBezTo>
                  <a:pt x="253" y="447"/>
                  <a:pt x="276" y="440"/>
                  <a:pt x="299" y="429"/>
                </a:cubicBezTo>
                <a:lnTo>
                  <a:pt x="303" y="433"/>
                </a:lnTo>
                <a:cubicBezTo>
                  <a:pt x="310" y="414"/>
                  <a:pt x="322" y="395"/>
                  <a:pt x="337" y="380"/>
                </a:cubicBezTo>
                <a:lnTo>
                  <a:pt x="363" y="354"/>
                </a:lnTo>
                <a:close/>
                <a:moveTo>
                  <a:pt x="658" y="579"/>
                </a:moveTo>
                <a:lnTo>
                  <a:pt x="672" y="606"/>
                </a:lnTo>
                <a:lnTo>
                  <a:pt x="644" y="634"/>
                </a:lnTo>
                <a:lnTo>
                  <a:pt x="617" y="660"/>
                </a:lnTo>
                <a:cubicBezTo>
                  <a:pt x="602" y="675"/>
                  <a:pt x="584" y="687"/>
                  <a:pt x="564" y="694"/>
                </a:cubicBezTo>
                <a:lnTo>
                  <a:pt x="741" y="871"/>
                </a:lnTo>
                <a:lnTo>
                  <a:pt x="824" y="983"/>
                </a:lnTo>
                <a:lnTo>
                  <a:pt x="869" y="995"/>
                </a:lnTo>
                <a:lnTo>
                  <a:pt x="992" y="871"/>
                </a:lnTo>
                <a:lnTo>
                  <a:pt x="980" y="825"/>
                </a:lnTo>
                <a:lnTo>
                  <a:pt x="869" y="743"/>
                </a:lnTo>
                <a:lnTo>
                  <a:pt x="702" y="576"/>
                </a:lnTo>
                <a:lnTo>
                  <a:pt x="685" y="592"/>
                </a:lnTo>
                <a:lnTo>
                  <a:pt x="658" y="5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Freeform 14"/>
          <p:cNvSpPr>
            <a:spLocks noEditPoints="1"/>
          </p:cNvSpPr>
          <p:nvPr/>
        </p:nvSpPr>
        <p:spPr bwMode="auto">
          <a:xfrm>
            <a:off x="5250126" y="2653165"/>
            <a:ext cx="329732" cy="450195"/>
          </a:xfrm>
          <a:custGeom>
            <a:avLst/>
            <a:gdLst>
              <a:gd name="T0" fmla="*/ 95 w 723"/>
              <a:gd name="T1" fmla="*/ 160 h 986"/>
              <a:gd name="T2" fmla="*/ 80 w 723"/>
              <a:gd name="T3" fmla="*/ 986 h 986"/>
              <a:gd name="T4" fmla="*/ 723 w 723"/>
              <a:gd name="T5" fmla="*/ 242 h 986"/>
              <a:gd name="T6" fmla="*/ 668 w 723"/>
              <a:gd name="T7" fmla="*/ 260 h 986"/>
              <a:gd name="T8" fmla="*/ 83 w 723"/>
              <a:gd name="T9" fmla="*/ 929 h 986"/>
              <a:gd name="T10" fmla="*/ 313 w 723"/>
              <a:gd name="T11" fmla="*/ 105 h 986"/>
              <a:gd name="T12" fmla="*/ 410 w 723"/>
              <a:gd name="T13" fmla="*/ 105 h 986"/>
              <a:gd name="T14" fmla="*/ 360 w 723"/>
              <a:gd name="T15" fmla="*/ 157 h 986"/>
              <a:gd name="T16" fmla="*/ 253 w 723"/>
              <a:gd name="T17" fmla="*/ 107 h 986"/>
              <a:gd name="T18" fmla="*/ 133 w 723"/>
              <a:gd name="T19" fmla="*/ 250 h 986"/>
              <a:gd name="T20" fmla="*/ 590 w 723"/>
              <a:gd name="T21" fmla="*/ 250 h 986"/>
              <a:gd name="T22" fmla="*/ 470 w 723"/>
              <a:gd name="T23" fmla="*/ 107 h 986"/>
              <a:gd name="T24" fmla="*/ 253 w 723"/>
              <a:gd name="T25" fmla="*/ 107 h 986"/>
              <a:gd name="T26" fmla="*/ 255 w 723"/>
              <a:gd name="T27" fmla="*/ 749 h 986"/>
              <a:gd name="T28" fmla="*/ 175 w 723"/>
              <a:gd name="T29" fmla="*/ 771 h 986"/>
              <a:gd name="T30" fmla="*/ 158 w 723"/>
              <a:gd name="T31" fmla="*/ 789 h 986"/>
              <a:gd name="T32" fmla="*/ 255 w 723"/>
              <a:gd name="T33" fmla="*/ 796 h 986"/>
              <a:gd name="T34" fmla="*/ 153 w 723"/>
              <a:gd name="T35" fmla="*/ 846 h 986"/>
              <a:gd name="T36" fmla="*/ 280 w 723"/>
              <a:gd name="T37" fmla="*/ 784 h 986"/>
              <a:gd name="T38" fmla="*/ 280 w 723"/>
              <a:gd name="T39" fmla="*/ 744 h 986"/>
              <a:gd name="T40" fmla="*/ 128 w 723"/>
              <a:gd name="T41" fmla="*/ 751 h 986"/>
              <a:gd name="T42" fmla="*/ 248 w 723"/>
              <a:gd name="T43" fmla="*/ 879 h 986"/>
              <a:gd name="T44" fmla="*/ 248 w 723"/>
              <a:gd name="T45" fmla="*/ 387 h 986"/>
              <a:gd name="T46" fmla="*/ 175 w 723"/>
              <a:gd name="T47" fmla="*/ 409 h 986"/>
              <a:gd name="T48" fmla="*/ 200 w 723"/>
              <a:gd name="T49" fmla="*/ 474 h 986"/>
              <a:gd name="T50" fmla="*/ 153 w 723"/>
              <a:gd name="T51" fmla="*/ 492 h 986"/>
              <a:gd name="T52" fmla="*/ 248 w 723"/>
              <a:gd name="T53" fmla="*/ 362 h 986"/>
              <a:gd name="T54" fmla="*/ 128 w 723"/>
              <a:gd name="T55" fmla="*/ 489 h 986"/>
              <a:gd name="T56" fmla="*/ 279 w 723"/>
              <a:gd name="T57" fmla="*/ 416 h 986"/>
              <a:gd name="T58" fmla="*/ 278 w 723"/>
              <a:gd name="T59" fmla="*/ 382 h 986"/>
              <a:gd name="T60" fmla="*/ 255 w 723"/>
              <a:gd name="T61" fmla="*/ 582 h 986"/>
              <a:gd name="T62" fmla="*/ 158 w 723"/>
              <a:gd name="T63" fmla="*/ 607 h 986"/>
              <a:gd name="T64" fmla="*/ 255 w 723"/>
              <a:gd name="T65" fmla="*/ 672 h 986"/>
              <a:gd name="T66" fmla="*/ 280 w 723"/>
              <a:gd name="T67" fmla="*/ 563 h 986"/>
              <a:gd name="T68" fmla="*/ 128 w 723"/>
              <a:gd name="T69" fmla="*/ 569 h 986"/>
              <a:gd name="T70" fmla="*/ 255 w 723"/>
              <a:gd name="T71" fmla="*/ 696 h 986"/>
              <a:gd name="T72" fmla="*/ 334 w 723"/>
              <a:gd name="T73" fmla="*/ 538 h 986"/>
              <a:gd name="T74" fmla="*/ 378 w 723"/>
              <a:gd name="T75" fmla="*/ 836 h 986"/>
              <a:gd name="T76" fmla="*/ 580 w 723"/>
              <a:gd name="T77" fmla="*/ 774 h 986"/>
              <a:gd name="T78" fmla="*/ 370 w 723"/>
              <a:gd name="T79" fmla="*/ 829 h 986"/>
              <a:gd name="T80" fmla="*/ 580 w 723"/>
              <a:gd name="T81" fmla="*/ 587 h 986"/>
              <a:gd name="T82" fmla="*/ 370 w 723"/>
              <a:gd name="T83" fmla="*/ 474 h 986"/>
              <a:gd name="T84" fmla="*/ 370 w 723"/>
              <a:gd name="T85" fmla="*/ 40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3" h="986">
                <a:moveTo>
                  <a:pt x="55" y="260"/>
                </a:moveTo>
                <a:cubicBezTo>
                  <a:pt x="55" y="232"/>
                  <a:pt x="68" y="218"/>
                  <a:pt x="95" y="217"/>
                </a:cubicBezTo>
                <a:lnTo>
                  <a:pt x="95" y="160"/>
                </a:lnTo>
                <a:cubicBezTo>
                  <a:pt x="45" y="161"/>
                  <a:pt x="0" y="193"/>
                  <a:pt x="0" y="242"/>
                </a:cubicBezTo>
                <a:lnTo>
                  <a:pt x="0" y="906"/>
                </a:lnTo>
                <a:cubicBezTo>
                  <a:pt x="0" y="947"/>
                  <a:pt x="40" y="986"/>
                  <a:pt x="80" y="986"/>
                </a:cubicBezTo>
                <a:lnTo>
                  <a:pt x="643" y="986"/>
                </a:lnTo>
                <a:cubicBezTo>
                  <a:pt x="683" y="986"/>
                  <a:pt x="723" y="947"/>
                  <a:pt x="723" y="906"/>
                </a:cubicBezTo>
                <a:lnTo>
                  <a:pt x="723" y="242"/>
                </a:lnTo>
                <a:cubicBezTo>
                  <a:pt x="723" y="193"/>
                  <a:pt x="678" y="161"/>
                  <a:pt x="628" y="160"/>
                </a:cubicBezTo>
                <a:lnTo>
                  <a:pt x="628" y="217"/>
                </a:lnTo>
                <a:cubicBezTo>
                  <a:pt x="655" y="218"/>
                  <a:pt x="668" y="232"/>
                  <a:pt x="668" y="260"/>
                </a:cubicBezTo>
                <a:lnTo>
                  <a:pt x="668" y="889"/>
                </a:lnTo>
                <a:cubicBezTo>
                  <a:pt x="668" y="908"/>
                  <a:pt x="659" y="929"/>
                  <a:pt x="640" y="929"/>
                </a:cubicBezTo>
                <a:lnTo>
                  <a:pt x="83" y="929"/>
                </a:lnTo>
                <a:cubicBezTo>
                  <a:pt x="61" y="929"/>
                  <a:pt x="55" y="906"/>
                  <a:pt x="55" y="884"/>
                </a:cubicBezTo>
                <a:lnTo>
                  <a:pt x="55" y="260"/>
                </a:lnTo>
                <a:close/>
                <a:moveTo>
                  <a:pt x="313" y="105"/>
                </a:moveTo>
                <a:cubicBezTo>
                  <a:pt x="313" y="82"/>
                  <a:pt x="335" y="60"/>
                  <a:pt x="358" y="60"/>
                </a:cubicBezTo>
                <a:lnTo>
                  <a:pt x="365" y="60"/>
                </a:lnTo>
                <a:cubicBezTo>
                  <a:pt x="388" y="60"/>
                  <a:pt x="410" y="82"/>
                  <a:pt x="410" y="105"/>
                </a:cubicBezTo>
                <a:lnTo>
                  <a:pt x="410" y="110"/>
                </a:lnTo>
                <a:cubicBezTo>
                  <a:pt x="410" y="135"/>
                  <a:pt x="388" y="157"/>
                  <a:pt x="363" y="157"/>
                </a:cubicBezTo>
                <a:lnTo>
                  <a:pt x="360" y="157"/>
                </a:lnTo>
                <a:cubicBezTo>
                  <a:pt x="335" y="157"/>
                  <a:pt x="313" y="135"/>
                  <a:pt x="313" y="110"/>
                </a:cubicBezTo>
                <a:lnTo>
                  <a:pt x="313" y="105"/>
                </a:lnTo>
                <a:close/>
                <a:moveTo>
                  <a:pt x="253" y="107"/>
                </a:moveTo>
                <a:lnTo>
                  <a:pt x="173" y="107"/>
                </a:lnTo>
                <a:cubicBezTo>
                  <a:pt x="145" y="107"/>
                  <a:pt x="133" y="120"/>
                  <a:pt x="133" y="147"/>
                </a:cubicBezTo>
                <a:lnTo>
                  <a:pt x="133" y="250"/>
                </a:lnTo>
                <a:cubicBezTo>
                  <a:pt x="133" y="267"/>
                  <a:pt x="144" y="285"/>
                  <a:pt x="160" y="285"/>
                </a:cubicBezTo>
                <a:lnTo>
                  <a:pt x="563" y="285"/>
                </a:lnTo>
                <a:cubicBezTo>
                  <a:pt x="579" y="285"/>
                  <a:pt x="590" y="267"/>
                  <a:pt x="590" y="250"/>
                </a:cubicBezTo>
                <a:lnTo>
                  <a:pt x="590" y="147"/>
                </a:lnTo>
                <a:cubicBezTo>
                  <a:pt x="590" y="120"/>
                  <a:pt x="578" y="107"/>
                  <a:pt x="550" y="107"/>
                </a:cubicBezTo>
                <a:lnTo>
                  <a:pt x="470" y="107"/>
                </a:lnTo>
                <a:cubicBezTo>
                  <a:pt x="470" y="52"/>
                  <a:pt x="423" y="0"/>
                  <a:pt x="370" y="0"/>
                </a:cubicBezTo>
                <a:lnTo>
                  <a:pt x="353" y="0"/>
                </a:lnTo>
                <a:cubicBezTo>
                  <a:pt x="300" y="0"/>
                  <a:pt x="253" y="52"/>
                  <a:pt x="253" y="107"/>
                </a:cubicBezTo>
                <a:close/>
                <a:moveTo>
                  <a:pt x="153" y="756"/>
                </a:moveTo>
                <a:cubicBezTo>
                  <a:pt x="153" y="751"/>
                  <a:pt x="154" y="749"/>
                  <a:pt x="160" y="749"/>
                </a:cubicBezTo>
                <a:lnTo>
                  <a:pt x="255" y="749"/>
                </a:lnTo>
                <a:lnTo>
                  <a:pt x="255" y="756"/>
                </a:lnTo>
                <a:cubicBezTo>
                  <a:pt x="255" y="764"/>
                  <a:pt x="216" y="787"/>
                  <a:pt x="208" y="791"/>
                </a:cubicBezTo>
                <a:cubicBezTo>
                  <a:pt x="201" y="786"/>
                  <a:pt x="186" y="771"/>
                  <a:pt x="175" y="771"/>
                </a:cubicBezTo>
                <a:lnTo>
                  <a:pt x="173" y="771"/>
                </a:lnTo>
                <a:cubicBezTo>
                  <a:pt x="167" y="771"/>
                  <a:pt x="158" y="780"/>
                  <a:pt x="158" y="786"/>
                </a:cubicBezTo>
                <a:lnTo>
                  <a:pt x="158" y="789"/>
                </a:lnTo>
                <a:cubicBezTo>
                  <a:pt x="158" y="795"/>
                  <a:pt x="193" y="834"/>
                  <a:pt x="200" y="834"/>
                </a:cubicBezTo>
                <a:lnTo>
                  <a:pt x="203" y="834"/>
                </a:lnTo>
                <a:cubicBezTo>
                  <a:pt x="208" y="834"/>
                  <a:pt x="247" y="802"/>
                  <a:pt x="255" y="796"/>
                </a:cubicBezTo>
                <a:cubicBezTo>
                  <a:pt x="255" y="810"/>
                  <a:pt x="261" y="854"/>
                  <a:pt x="248" y="854"/>
                </a:cubicBezTo>
                <a:lnTo>
                  <a:pt x="160" y="854"/>
                </a:lnTo>
                <a:cubicBezTo>
                  <a:pt x="154" y="854"/>
                  <a:pt x="153" y="852"/>
                  <a:pt x="153" y="846"/>
                </a:cubicBezTo>
                <a:lnTo>
                  <a:pt x="153" y="756"/>
                </a:lnTo>
                <a:close/>
                <a:moveTo>
                  <a:pt x="248" y="879"/>
                </a:moveTo>
                <a:cubicBezTo>
                  <a:pt x="295" y="879"/>
                  <a:pt x="277" y="827"/>
                  <a:pt x="280" y="784"/>
                </a:cubicBezTo>
                <a:cubicBezTo>
                  <a:pt x="282" y="762"/>
                  <a:pt x="337" y="742"/>
                  <a:pt x="343" y="721"/>
                </a:cubicBezTo>
                <a:lnTo>
                  <a:pt x="335" y="721"/>
                </a:lnTo>
                <a:cubicBezTo>
                  <a:pt x="318" y="721"/>
                  <a:pt x="293" y="737"/>
                  <a:pt x="280" y="744"/>
                </a:cubicBezTo>
                <a:cubicBezTo>
                  <a:pt x="274" y="735"/>
                  <a:pt x="268" y="724"/>
                  <a:pt x="253" y="724"/>
                </a:cubicBezTo>
                <a:lnTo>
                  <a:pt x="155" y="724"/>
                </a:lnTo>
                <a:cubicBezTo>
                  <a:pt x="141" y="724"/>
                  <a:pt x="128" y="737"/>
                  <a:pt x="128" y="751"/>
                </a:cubicBezTo>
                <a:lnTo>
                  <a:pt x="128" y="851"/>
                </a:lnTo>
                <a:cubicBezTo>
                  <a:pt x="128" y="868"/>
                  <a:pt x="143" y="879"/>
                  <a:pt x="160" y="879"/>
                </a:cubicBezTo>
                <a:lnTo>
                  <a:pt x="248" y="879"/>
                </a:lnTo>
                <a:close/>
                <a:moveTo>
                  <a:pt x="153" y="394"/>
                </a:moveTo>
                <a:cubicBezTo>
                  <a:pt x="153" y="389"/>
                  <a:pt x="154" y="387"/>
                  <a:pt x="160" y="387"/>
                </a:cubicBezTo>
                <a:lnTo>
                  <a:pt x="248" y="387"/>
                </a:lnTo>
                <a:cubicBezTo>
                  <a:pt x="253" y="387"/>
                  <a:pt x="255" y="389"/>
                  <a:pt x="255" y="394"/>
                </a:cubicBezTo>
                <a:cubicBezTo>
                  <a:pt x="255" y="401"/>
                  <a:pt x="213" y="429"/>
                  <a:pt x="208" y="429"/>
                </a:cubicBezTo>
                <a:cubicBezTo>
                  <a:pt x="203" y="429"/>
                  <a:pt x="190" y="409"/>
                  <a:pt x="175" y="409"/>
                </a:cubicBezTo>
                <a:cubicBezTo>
                  <a:pt x="168" y="409"/>
                  <a:pt x="158" y="417"/>
                  <a:pt x="158" y="424"/>
                </a:cubicBezTo>
                <a:lnTo>
                  <a:pt x="158" y="427"/>
                </a:lnTo>
                <a:cubicBezTo>
                  <a:pt x="158" y="437"/>
                  <a:pt x="192" y="470"/>
                  <a:pt x="200" y="474"/>
                </a:cubicBezTo>
                <a:lnTo>
                  <a:pt x="255" y="434"/>
                </a:lnTo>
                <a:lnTo>
                  <a:pt x="255" y="492"/>
                </a:lnTo>
                <a:lnTo>
                  <a:pt x="153" y="492"/>
                </a:lnTo>
                <a:lnTo>
                  <a:pt x="153" y="394"/>
                </a:lnTo>
                <a:close/>
                <a:moveTo>
                  <a:pt x="278" y="382"/>
                </a:moveTo>
                <a:cubicBezTo>
                  <a:pt x="275" y="369"/>
                  <a:pt x="264" y="362"/>
                  <a:pt x="248" y="362"/>
                </a:cubicBezTo>
                <a:lnTo>
                  <a:pt x="160" y="362"/>
                </a:lnTo>
                <a:cubicBezTo>
                  <a:pt x="143" y="362"/>
                  <a:pt x="128" y="373"/>
                  <a:pt x="128" y="390"/>
                </a:cubicBezTo>
                <a:lnTo>
                  <a:pt x="128" y="489"/>
                </a:lnTo>
                <a:cubicBezTo>
                  <a:pt x="128" y="504"/>
                  <a:pt x="141" y="517"/>
                  <a:pt x="155" y="517"/>
                </a:cubicBezTo>
                <a:lnTo>
                  <a:pt x="253" y="517"/>
                </a:lnTo>
                <a:cubicBezTo>
                  <a:pt x="292" y="517"/>
                  <a:pt x="280" y="455"/>
                  <a:pt x="279" y="416"/>
                </a:cubicBezTo>
                <a:lnTo>
                  <a:pt x="343" y="362"/>
                </a:lnTo>
                <a:cubicBezTo>
                  <a:pt x="343" y="362"/>
                  <a:pt x="338" y="360"/>
                  <a:pt x="338" y="360"/>
                </a:cubicBezTo>
                <a:cubicBezTo>
                  <a:pt x="313" y="360"/>
                  <a:pt x="293" y="381"/>
                  <a:pt x="278" y="382"/>
                </a:cubicBezTo>
                <a:close/>
                <a:moveTo>
                  <a:pt x="153" y="569"/>
                </a:moveTo>
                <a:lnTo>
                  <a:pt x="255" y="569"/>
                </a:lnTo>
                <a:lnTo>
                  <a:pt x="255" y="582"/>
                </a:lnTo>
                <a:lnTo>
                  <a:pt x="208" y="612"/>
                </a:lnTo>
                <a:lnTo>
                  <a:pt x="176" y="588"/>
                </a:lnTo>
                <a:cubicBezTo>
                  <a:pt x="168" y="593"/>
                  <a:pt x="158" y="595"/>
                  <a:pt x="158" y="607"/>
                </a:cubicBezTo>
                <a:cubicBezTo>
                  <a:pt x="158" y="614"/>
                  <a:pt x="193" y="654"/>
                  <a:pt x="200" y="654"/>
                </a:cubicBezTo>
                <a:cubicBezTo>
                  <a:pt x="212" y="654"/>
                  <a:pt x="242" y="620"/>
                  <a:pt x="255" y="617"/>
                </a:cubicBezTo>
                <a:lnTo>
                  <a:pt x="255" y="672"/>
                </a:lnTo>
                <a:lnTo>
                  <a:pt x="153" y="672"/>
                </a:lnTo>
                <a:lnTo>
                  <a:pt x="153" y="569"/>
                </a:lnTo>
                <a:close/>
                <a:moveTo>
                  <a:pt x="280" y="563"/>
                </a:moveTo>
                <a:cubicBezTo>
                  <a:pt x="275" y="555"/>
                  <a:pt x="269" y="544"/>
                  <a:pt x="255" y="544"/>
                </a:cubicBezTo>
                <a:lnTo>
                  <a:pt x="153" y="544"/>
                </a:lnTo>
                <a:cubicBezTo>
                  <a:pt x="140" y="544"/>
                  <a:pt x="128" y="557"/>
                  <a:pt x="128" y="569"/>
                </a:cubicBezTo>
                <a:lnTo>
                  <a:pt x="128" y="672"/>
                </a:lnTo>
                <a:cubicBezTo>
                  <a:pt x="128" y="684"/>
                  <a:pt x="140" y="696"/>
                  <a:pt x="153" y="696"/>
                </a:cubicBezTo>
                <a:lnTo>
                  <a:pt x="255" y="696"/>
                </a:lnTo>
                <a:cubicBezTo>
                  <a:pt x="291" y="696"/>
                  <a:pt x="280" y="632"/>
                  <a:pt x="279" y="596"/>
                </a:cubicBezTo>
                <a:lnTo>
                  <a:pt x="343" y="542"/>
                </a:lnTo>
                <a:lnTo>
                  <a:pt x="334" y="538"/>
                </a:lnTo>
                <a:lnTo>
                  <a:pt x="280" y="563"/>
                </a:lnTo>
                <a:close/>
                <a:moveTo>
                  <a:pt x="370" y="829"/>
                </a:moveTo>
                <a:cubicBezTo>
                  <a:pt x="370" y="834"/>
                  <a:pt x="372" y="836"/>
                  <a:pt x="378" y="836"/>
                </a:cubicBezTo>
                <a:lnTo>
                  <a:pt x="573" y="836"/>
                </a:lnTo>
                <a:cubicBezTo>
                  <a:pt x="579" y="836"/>
                  <a:pt x="580" y="834"/>
                  <a:pt x="580" y="829"/>
                </a:cubicBezTo>
                <a:lnTo>
                  <a:pt x="580" y="774"/>
                </a:lnTo>
                <a:cubicBezTo>
                  <a:pt x="580" y="768"/>
                  <a:pt x="579" y="766"/>
                  <a:pt x="573" y="766"/>
                </a:cubicBezTo>
                <a:lnTo>
                  <a:pt x="370" y="766"/>
                </a:lnTo>
                <a:lnTo>
                  <a:pt x="370" y="829"/>
                </a:lnTo>
                <a:close/>
                <a:moveTo>
                  <a:pt x="370" y="654"/>
                </a:moveTo>
                <a:lnTo>
                  <a:pt x="580" y="654"/>
                </a:lnTo>
                <a:lnTo>
                  <a:pt x="580" y="587"/>
                </a:lnTo>
                <a:lnTo>
                  <a:pt x="370" y="587"/>
                </a:lnTo>
                <a:lnTo>
                  <a:pt x="370" y="654"/>
                </a:lnTo>
                <a:close/>
                <a:moveTo>
                  <a:pt x="370" y="474"/>
                </a:moveTo>
                <a:lnTo>
                  <a:pt x="523" y="474"/>
                </a:lnTo>
                <a:lnTo>
                  <a:pt x="523" y="407"/>
                </a:lnTo>
                <a:lnTo>
                  <a:pt x="370" y="407"/>
                </a:lnTo>
                <a:lnTo>
                  <a:pt x="370" y="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Freeform 15"/>
          <p:cNvSpPr>
            <a:spLocks noEditPoints="1"/>
          </p:cNvSpPr>
          <p:nvPr/>
        </p:nvSpPr>
        <p:spPr bwMode="auto">
          <a:xfrm>
            <a:off x="6210752" y="2703186"/>
            <a:ext cx="523761" cy="449005"/>
          </a:xfrm>
          <a:custGeom>
            <a:avLst/>
            <a:gdLst>
              <a:gd name="T0" fmla="*/ 737 w 1149"/>
              <a:gd name="T1" fmla="*/ 427 h 983"/>
              <a:gd name="T2" fmla="*/ 640 w 1149"/>
              <a:gd name="T3" fmla="*/ 427 h 983"/>
              <a:gd name="T4" fmla="*/ 616 w 1149"/>
              <a:gd name="T5" fmla="*/ 502 h 983"/>
              <a:gd name="T6" fmla="*/ 640 w 1149"/>
              <a:gd name="T7" fmla="*/ 810 h 983"/>
              <a:gd name="T8" fmla="*/ 575 w 1149"/>
              <a:gd name="T9" fmla="*/ 921 h 983"/>
              <a:gd name="T10" fmla="*/ 514 w 1149"/>
              <a:gd name="T11" fmla="*/ 810 h 983"/>
              <a:gd name="T12" fmla="*/ 549 w 1149"/>
              <a:gd name="T13" fmla="*/ 503 h 983"/>
              <a:gd name="T14" fmla="*/ 524 w 1149"/>
              <a:gd name="T15" fmla="*/ 427 h 983"/>
              <a:gd name="T16" fmla="*/ 417 w 1149"/>
              <a:gd name="T17" fmla="*/ 427 h 983"/>
              <a:gd name="T18" fmla="*/ 417 w 1149"/>
              <a:gd name="T19" fmla="*/ 427 h 983"/>
              <a:gd name="T20" fmla="*/ 241 w 1149"/>
              <a:gd name="T21" fmla="*/ 612 h 983"/>
              <a:gd name="T22" fmla="*/ 266 w 1149"/>
              <a:gd name="T23" fmla="*/ 801 h 983"/>
              <a:gd name="T24" fmla="*/ 443 w 1149"/>
              <a:gd name="T25" fmla="*/ 983 h 983"/>
              <a:gd name="T26" fmla="*/ 711 w 1149"/>
              <a:gd name="T27" fmla="*/ 983 h 983"/>
              <a:gd name="T28" fmla="*/ 888 w 1149"/>
              <a:gd name="T29" fmla="*/ 799 h 983"/>
              <a:gd name="T30" fmla="*/ 913 w 1149"/>
              <a:gd name="T31" fmla="*/ 609 h 983"/>
              <a:gd name="T32" fmla="*/ 737 w 1149"/>
              <a:gd name="T33" fmla="*/ 427 h 983"/>
              <a:gd name="T34" fmla="*/ 218 w 1149"/>
              <a:gd name="T35" fmla="*/ 308 h 983"/>
              <a:gd name="T36" fmla="*/ 330 w 1149"/>
              <a:gd name="T37" fmla="*/ 196 h 983"/>
              <a:gd name="T38" fmla="*/ 218 w 1149"/>
              <a:gd name="T39" fmla="*/ 83 h 983"/>
              <a:gd name="T40" fmla="*/ 105 w 1149"/>
              <a:gd name="T41" fmla="*/ 196 h 983"/>
              <a:gd name="T42" fmla="*/ 218 w 1149"/>
              <a:gd name="T43" fmla="*/ 308 h 983"/>
              <a:gd name="T44" fmla="*/ 318 w 1149"/>
              <a:gd name="T45" fmla="*/ 344 h 983"/>
              <a:gd name="T46" fmla="*/ 118 w 1149"/>
              <a:gd name="T47" fmla="*/ 344 h 983"/>
              <a:gd name="T48" fmla="*/ 118 w 1149"/>
              <a:gd name="T49" fmla="*/ 343 h 983"/>
              <a:gd name="T50" fmla="*/ 7 w 1149"/>
              <a:gd name="T51" fmla="*/ 458 h 983"/>
              <a:gd name="T52" fmla="*/ 23 w 1149"/>
              <a:gd name="T53" fmla="*/ 577 h 983"/>
              <a:gd name="T54" fmla="*/ 134 w 1149"/>
              <a:gd name="T55" fmla="*/ 689 h 983"/>
              <a:gd name="T56" fmla="*/ 191 w 1149"/>
              <a:gd name="T57" fmla="*/ 689 h 983"/>
              <a:gd name="T58" fmla="*/ 180 w 1149"/>
              <a:gd name="T59" fmla="*/ 606 h 983"/>
              <a:gd name="T60" fmla="*/ 180 w 1149"/>
              <a:gd name="T61" fmla="*/ 606 h 983"/>
              <a:gd name="T62" fmla="*/ 180 w 1149"/>
              <a:gd name="T63" fmla="*/ 606 h 983"/>
              <a:gd name="T64" fmla="*/ 231 w 1149"/>
              <a:gd name="T65" fmla="*/ 449 h 983"/>
              <a:gd name="T66" fmla="*/ 308 w 1149"/>
              <a:gd name="T67" fmla="*/ 393 h 983"/>
              <a:gd name="T68" fmla="*/ 387 w 1149"/>
              <a:gd name="T69" fmla="*/ 367 h 983"/>
              <a:gd name="T70" fmla="*/ 318 w 1149"/>
              <a:gd name="T71" fmla="*/ 344 h 983"/>
              <a:gd name="T72" fmla="*/ 931 w 1149"/>
              <a:gd name="T73" fmla="*/ 308 h 983"/>
              <a:gd name="T74" fmla="*/ 1043 w 1149"/>
              <a:gd name="T75" fmla="*/ 196 h 983"/>
              <a:gd name="T76" fmla="*/ 931 w 1149"/>
              <a:gd name="T77" fmla="*/ 83 h 983"/>
              <a:gd name="T78" fmla="*/ 819 w 1149"/>
              <a:gd name="T79" fmla="*/ 196 h 983"/>
              <a:gd name="T80" fmla="*/ 931 w 1149"/>
              <a:gd name="T81" fmla="*/ 308 h 983"/>
              <a:gd name="T82" fmla="*/ 1031 w 1149"/>
              <a:gd name="T83" fmla="*/ 344 h 983"/>
              <a:gd name="T84" fmla="*/ 831 w 1149"/>
              <a:gd name="T85" fmla="*/ 344 h 983"/>
              <a:gd name="T86" fmla="*/ 831 w 1149"/>
              <a:gd name="T87" fmla="*/ 343 h 983"/>
              <a:gd name="T88" fmla="*/ 763 w 1149"/>
              <a:gd name="T89" fmla="*/ 366 h 983"/>
              <a:gd name="T90" fmla="*/ 847 w 1149"/>
              <a:gd name="T91" fmla="*/ 393 h 983"/>
              <a:gd name="T92" fmla="*/ 925 w 1149"/>
              <a:gd name="T93" fmla="*/ 450 h 983"/>
              <a:gd name="T94" fmla="*/ 974 w 1149"/>
              <a:gd name="T95" fmla="*/ 603 h 983"/>
              <a:gd name="T96" fmla="*/ 974 w 1149"/>
              <a:gd name="T97" fmla="*/ 603 h 983"/>
              <a:gd name="T98" fmla="*/ 974 w 1149"/>
              <a:gd name="T99" fmla="*/ 603 h 983"/>
              <a:gd name="T100" fmla="*/ 962 w 1149"/>
              <a:gd name="T101" fmla="*/ 689 h 983"/>
              <a:gd name="T102" fmla="*/ 1015 w 1149"/>
              <a:gd name="T103" fmla="*/ 689 h 983"/>
              <a:gd name="T104" fmla="*/ 1126 w 1149"/>
              <a:gd name="T105" fmla="*/ 575 h 983"/>
              <a:gd name="T106" fmla="*/ 1142 w 1149"/>
              <a:gd name="T107" fmla="*/ 456 h 983"/>
              <a:gd name="T108" fmla="*/ 1031 w 1149"/>
              <a:gd name="T109" fmla="*/ 344 h 983"/>
              <a:gd name="T110" fmla="*/ 756 w 1149"/>
              <a:gd name="T111" fmla="*/ 184 h 983"/>
              <a:gd name="T112" fmla="*/ 577 w 1149"/>
              <a:gd name="T113" fmla="*/ 369 h 983"/>
              <a:gd name="T114" fmla="*/ 398 w 1149"/>
              <a:gd name="T115" fmla="*/ 184 h 983"/>
              <a:gd name="T116" fmla="*/ 577 w 1149"/>
              <a:gd name="T117" fmla="*/ 0 h 983"/>
              <a:gd name="T118" fmla="*/ 756 w 1149"/>
              <a:gd name="T119" fmla="*/ 184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49" h="983">
                <a:moveTo>
                  <a:pt x="737" y="427"/>
                </a:moveTo>
                <a:lnTo>
                  <a:pt x="640" y="427"/>
                </a:lnTo>
                <a:cubicBezTo>
                  <a:pt x="641" y="437"/>
                  <a:pt x="642" y="483"/>
                  <a:pt x="616" y="502"/>
                </a:cubicBezTo>
                <a:cubicBezTo>
                  <a:pt x="616" y="502"/>
                  <a:pt x="658" y="735"/>
                  <a:pt x="640" y="810"/>
                </a:cubicBezTo>
                <a:cubicBezTo>
                  <a:pt x="633" y="842"/>
                  <a:pt x="606" y="921"/>
                  <a:pt x="575" y="921"/>
                </a:cubicBezTo>
                <a:cubicBezTo>
                  <a:pt x="544" y="920"/>
                  <a:pt x="520" y="841"/>
                  <a:pt x="514" y="810"/>
                </a:cubicBezTo>
                <a:cubicBezTo>
                  <a:pt x="499" y="735"/>
                  <a:pt x="549" y="503"/>
                  <a:pt x="549" y="503"/>
                </a:cubicBezTo>
                <a:cubicBezTo>
                  <a:pt x="541" y="500"/>
                  <a:pt x="527" y="486"/>
                  <a:pt x="524" y="427"/>
                </a:cubicBezTo>
                <a:lnTo>
                  <a:pt x="417" y="427"/>
                </a:lnTo>
                <a:lnTo>
                  <a:pt x="417" y="427"/>
                </a:lnTo>
                <a:cubicBezTo>
                  <a:pt x="320" y="427"/>
                  <a:pt x="229" y="510"/>
                  <a:pt x="241" y="612"/>
                </a:cubicBezTo>
                <a:lnTo>
                  <a:pt x="266" y="801"/>
                </a:lnTo>
                <a:cubicBezTo>
                  <a:pt x="286" y="902"/>
                  <a:pt x="345" y="983"/>
                  <a:pt x="443" y="983"/>
                </a:cubicBezTo>
                <a:lnTo>
                  <a:pt x="711" y="983"/>
                </a:lnTo>
                <a:cubicBezTo>
                  <a:pt x="809" y="983"/>
                  <a:pt x="868" y="899"/>
                  <a:pt x="888" y="799"/>
                </a:cubicBezTo>
                <a:lnTo>
                  <a:pt x="913" y="609"/>
                </a:lnTo>
                <a:cubicBezTo>
                  <a:pt x="925" y="510"/>
                  <a:pt x="834" y="427"/>
                  <a:pt x="737" y="427"/>
                </a:cubicBezTo>
                <a:close/>
                <a:moveTo>
                  <a:pt x="218" y="308"/>
                </a:moveTo>
                <a:cubicBezTo>
                  <a:pt x="280" y="308"/>
                  <a:pt x="330" y="258"/>
                  <a:pt x="330" y="196"/>
                </a:cubicBezTo>
                <a:cubicBezTo>
                  <a:pt x="330" y="134"/>
                  <a:pt x="280" y="83"/>
                  <a:pt x="218" y="83"/>
                </a:cubicBezTo>
                <a:cubicBezTo>
                  <a:pt x="156" y="83"/>
                  <a:pt x="105" y="134"/>
                  <a:pt x="105" y="196"/>
                </a:cubicBezTo>
                <a:cubicBezTo>
                  <a:pt x="105" y="258"/>
                  <a:pt x="156" y="308"/>
                  <a:pt x="218" y="308"/>
                </a:cubicBezTo>
                <a:close/>
                <a:moveTo>
                  <a:pt x="318" y="344"/>
                </a:moveTo>
                <a:lnTo>
                  <a:pt x="118" y="344"/>
                </a:lnTo>
                <a:lnTo>
                  <a:pt x="118" y="343"/>
                </a:lnTo>
                <a:cubicBezTo>
                  <a:pt x="57" y="343"/>
                  <a:pt x="0" y="395"/>
                  <a:pt x="7" y="458"/>
                </a:cubicBezTo>
                <a:lnTo>
                  <a:pt x="23" y="577"/>
                </a:lnTo>
                <a:cubicBezTo>
                  <a:pt x="35" y="639"/>
                  <a:pt x="73" y="689"/>
                  <a:pt x="134" y="689"/>
                </a:cubicBezTo>
                <a:lnTo>
                  <a:pt x="191" y="689"/>
                </a:lnTo>
                <a:lnTo>
                  <a:pt x="180" y="606"/>
                </a:lnTo>
                <a:lnTo>
                  <a:pt x="180" y="606"/>
                </a:lnTo>
                <a:lnTo>
                  <a:pt x="180" y="606"/>
                </a:lnTo>
                <a:cubicBezTo>
                  <a:pt x="173" y="549"/>
                  <a:pt x="191" y="493"/>
                  <a:pt x="231" y="449"/>
                </a:cubicBezTo>
                <a:cubicBezTo>
                  <a:pt x="252" y="425"/>
                  <a:pt x="279" y="406"/>
                  <a:pt x="308" y="393"/>
                </a:cubicBezTo>
                <a:cubicBezTo>
                  <a:pt x="333" y="379"/>
                  <a:pt x="359" y="371"/>
                  <a:pt x="387" y="367"/>
                </a:cubicBezTo>
                <a:cubicBezTo>
                  <a:pt x="367" y="352"/>
                  <a:pt x="343" y="344"/>
                  <a:pt x="318" y="344"/>
                </a:cubicBezTo>
                <a:close/>
                <a:moveTo>
                  <a:pt x="931" y="308"/>
                </a:moveTo>
                <a:cubicBezTo>
                  <a:pt x="993" y="308"/>
                  <a:pt x="1043" y="258"/>
                  <a:pt x="1043" y="196"/>
                </a:cubicBezTo>
                <a:cubicBezTo>
                  <a:pt x="1043" y="134"/>
                  <a:pt x="993" y="83"/>
                  <a:pt x="931" y="83"/>
                </a:cubicBezTo>
                <a:cubicBezTo>
                  <a:pt x="869" y="83"/>
                  <a:pt x="819" y="134"/>
                  <a:pt x="819" y="196"/>
                </a:cubicBezTo>
                <a:cubicBezTo>
                  <a:pt x="819" y="258"/>
                  <a:pt x="869" y="308"/>
                  <a:pt x="931" y="308"/>
                </a:cubicBezTo>
                <a:close/>
                <a:moveTo>
                  <a:pt x="1031" y="344"/>
                </a:moveTo>
                <a:lnTo>
                  <a:pt x="831" y="344"/>
                </a:lnTo>
                <a:lnTo>
                  <a:pt x="831" y="343"/>
                </a:lnTo>
                <a:cubicBezTo>
                  <a:pt x="806" y="343"/>
                  <a:pt x="782" y="352"/>
                  <a:pt x="763" y="366"/>
                </a:cubicBezTo>
                <a:cubicBezTo>
                  <a:pt x="792" y="370"/>
                  <a:pt x="821" y="379"/>
                  <a:pt x="847" y="393"/>
                </a:cubicBezTo>
                <a:cubicBezTo>
                  <a:pt x="877" y="406"/>
                  <a:pt x="903" y="426"/>
                  <a:pt x="925" y="450"/>
                </a:cubicBezTo>
                <a:cubicBezTo>
                  <a:pt x="963" y="494"/>
                  <a:pt x="981" y="548"/>
                  <a:pt x="974" y="603"/>
                </a:cubicBezTo>
                <a:lnTo>
                  <a:pt x="974" y="603"/>
                </a:lnTo>
                <a:lnTo>
                  <a:pt x="974" y="603"/>
                </a:lnTo>
                <a:lnTo>
                  <a:pt x="962" y="689"/>
                </a:lnTo>
                <a:lnTo>
                  <a:pt x="1015" y="689"/>
                </a:lnTo>
                <a:cubicBezTo>
                  <a:pt x="1076" y="689"/>
                  <a:pt x="1114" y="637"/>
                  <a:pt x="1126" y="575"/>
                </a:cubicBezTo>
                <a:lnTo>
                  <a:pt x="1142" y="456"/>
                </a:lnTo>
                <a:cubicBezTo>
                  <a:pt x="1149" y="395"/>
                  <a:pt x="1092" y="344"/>
                  <a:pt x="1031" y="344"/>
                </a:cubicBezTo>
                <a:close/>
                <a:moveTo>
                  <a:pt x="756" y="184"/>
                </a:moveTo>
                <a:cubicBezTo>
                  <a:pt x="756" y="286"/>
                  <a:pt x="676" y="369"/>
                  <a:pt x="577" y="369"/>
                </a:cubicBezTo>
                <a:cubicBezTo>
                  <a:pt x="478" y="369"/>
                  <a:pt x="398" y="286"/>
                  <a:pt x="398" y="184"/>
                </a:cubicBezTo>
                <a:cubicBezTo>
                  <a:pt x="398" y="82"/>
                  <a:pt x="478" y="0"/>
                  <a:pt x="577" y="0"/>
                </a:cubicBezTo>
                <a:cubicBezTo>
                  <a:pt x="676" y="0"/>
                  <a:pt x="756" y="82"/>
                  <a:pt x="756" y="1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Freeform 17"/>
          <p:cNvSpPr>
            <a:spLocks noEditPoints="1"/>
          </p:cNvSpPr>
          <p:nvPr/>
        </p:nvSpPr>
        <p:spPr bwMode="auto">
          <a:xfrm>
            <a:off x="6762636" y="3628587"/>
            <a:ext cx="459482" cy="460915"/>
          </a:xfrm>
          <a:custGeom>
            <a:avLst/>
            <a:gdLst>
              <a:gd name="T0" fmla="*/ 504 w 1008"/>
              <a:gd name="T1" fmla="*/ 1009 h 1009"/>
              <a:gd name="T2" fmla="*/ 0 w 1008"/>
              <a:gd name="T3" fmla="*/ 504 h 1009"/>
              <a:gd name="T4" fmla="*/ 504 w 1008"/>
              <a:gd name="T5" fmla="*/ 0 h 1009"/>
              <a:gd name="T6" fmla="*/ 1008 w 1008"/>
              <a:gd name="T7" fmla="*/ 504 h 1009"/>
              <a:gd name="T8" fmla="*/ 504 w 1008"/>
              <a:gd name="T9" fmla="*/ 1009 h 1009"/>
              <a:gd name="T10" fmla="*/ 725 w 1008"/>
              <a:gd name="T11" fmla="*/ 769 h 1009"/>
              <a:gd name="T12" fmla="*/ 725 w 1008"/>
              <a:gd name="T13" fmla="*/ 769 h 1009"/>
              <a:gd name="T14" fmla="*/ 538 w 1008"/>
              <a:gd name="T15" fmla="*/ 586 h 1009"/>
              <a:gd name="T16" fmla="*/ 504 w 1008"/>
              <a:gd name="T17" fmla="*/ 592 h 1009"/>
              <a:gd name="T18" fmla="*/ 416 w 1008"/>
              <a:gd name="T19" fmla="*/ 504 h 1009"/>
              <a:gd name="T20" fmla="*/ 456 w 1008"/>
              <a:gd name="T21" fmla="*/ 431 h 1009"/>
              <a:gd name="T22" fmla="*/ 456 w 1008"/>
              <a:gd name="T23" fmla="*/ 179 h 1009"/>
              <a:gd name="T24" fmla="*/ 553 w 1008"/>
              <a:gd name="T25" fmla="*/ 179 h 1009"/>
              <a:gd name="T26" fmla="*/ 553 w 1008"/>
              <a:gd name="T27" fmla="*/ 431 h 1009"/>
              <a:gd name="T28" fmla="*/ 592 w 1008"/>
              <a:gd name="T29" fmla="*/ 504 h 1009"/>
              <a:gd name="T30" fmla="*/ 586 w 1008"/>
              <a:gd name="T31" fmla="*/ 536 h 1009"/>
              <a:gd name="T32" fmla="*/ 774 w 1008"/>
              <a:gd name="T33" fmla="*/ 719 h 1009"/>
              <a:gd name="T34" fmla="*/ 725 w 1008"/>
              <a:gd name="T35" fmla="*/ 769 h 1009"/>
              <a:gd name="T36" fmla="*/ 168 w 1008"/>
              <a:gd name="T37" fmla="*/ 471 h 1009"/>
              <a:gd name="T38" fmla="*/ 168 w 1008"/>
              <a:gd name="T39" fmla="*/ 471 h 1009"/>
              <a:gd name="T40" fmla="*/ 234 w 1008"/>
              <a:gd name="T41" fmla="*/ 471 h 1009"/>
              <a:gd name="T42" fmla="*/ 234 w 1008"/>
              <a:gd name="T43" fmla="*/ 538 h 1009"/>
              <a:gd name="T44" fmla="*/ 168 w 1008"/>
              <a:gd name="T45" fmla="*/ 538 h 1009"/>
              <a:gd name="T46" fmla="*/ 168 w 1008"/>
              <a:gd name="T47" fmla="*/ 471 h 1009"/>
              <a:gd name="T48" fmla="*/ 774 w 1008"/>
              <a:gd name="T49" fmla="*/ 471 h 1009"/>
              <a:gd name="T50" fmla="*/ 774 w 1008"/>
              <a:gd name="T51" fmla="*/ 471 h 1009"/>
              <a:gd name="T52" fmla="*/ 840 w 1008"/>
              <a:gd name="T53" fmla="*/ 471 h 1009"/>
              <a:gd name="T54" fmla="*/ 840 w 1008"/>
              <a:gd name="T55" fmla="*/ 538 h 1009"/>
              <a:gd name="T56" fmla="*/ 774 w 1008"/>
              <a:gd name="T57" fmla="*/ 538 h 1009"/>
              <a:gd name="T58" fmla="*/ 774 w 1008"/>
              <a:gd name="T59" fmla="*/ 471 h 1009"/>
              <a:gd name="T60" fmla="*/ 470 w 1008"/>
              <a:gd name="T61" fmla="*/ 840 h 1009"/>
              <a:gd name="T62" fmla="*/ 470 w 1008"/>
              <a:gd name="T63" fmla="*/ 840 h 1009"/>
              <a:gd name="T64" fmla="*/ 470 w 1008"/>
              <a:gd name="T65" fmla="*/ 775 h 1009"/>
              <a:gd name="T66" fmla="*/ 538 w 1008"/>
              <a:gd name="T67" fmla="*/ 775 h 1009"/>
              <a:gd name="T68" fmla="*/ 538 w 1008"/>
              <a:gd name="T69" fmla="*/ 840 h 1009"/>
              <a:gd name="T70" fmla="*/ 470 w 1008"/>
              <a:gd name="T71" fmla="*/ 840 h 1009"/>
              <a:gd name="T72" fmla="*/ 504 w 1008"/>
              <a:gd name="T73" fmla="*/ 912 h 1009"/>
              <a:gd name="T74" fmla="*/ 504 w 1008"/>
              <a:gd name="T75" fmla="*/ 912 h 1009"/>
              <a:gd name="T76" fmla="*/ 912 w 1008"/>
              <a:gd name="T77" fmla="*/ 504 h 1009"/>
              <a:gd name="T78" fmla="*/ 504 w 1008"/>
              <a:gd name="T79" fmla="*/ 97 h 1009"/>
              <a:gd name="T80" fmla="*/ 96 w 1008"/>
              <a:gd name="T81" fmla="*/ 504 h 1009"/>
              <a:gd name="T82" fmla="*/ 504 w 1008"/>
              <a:gd name="T83" fmla="*/ 912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08" h="1009">
                <a:moveTo>
                  <a:pt x="504" y="1009"/>
                </a:moveTo>
                <a:cubicBezTo>
                  <a:pt x="226" y="1009"/>
                  <a:pt x="0" y="783"/>
                  <a:pt x="0" y="504"/>
                </a:cubicBezTo>
                <a:cubicBezTo>
                  <a:pt x="0" y="226"/>
                  <a:pt x="226" y="0"/>
                  <a:pt x="504" y="0"/>
                </a:cubicBezTo>
                <a:cubicBezTo>
                  <a:pt x="782" y="0"/>
                  <a:pt x="1008" y="226"/>
                  <a:pt x="1008" y="504"/>
                </a:cubicBezTo>
                <a:cubicBezTo>
                  <a:pt x="1008" y="783"/>
                  <a:pt x="782" y="1009"/>
                  <a:pt x="504" y="1009"/>
                </a:cubicBezTo>
                <a:close/>
                <a:moveTo>
                  <a:pt x="725" y="769"/>
                </a:moveTo>
                <a:lnTo>
                  <a:pt x="725" y="769"/>
                </a:lnTo>
                <a:lnTo>
                  <a:pt x="538" y="586"/>
                </a:lnTo>
                <a:cubicBezTo>
                  <a:pt x="528" y="590"/>
                  <a:pt x="516" y="592"/>
                  <a:pt x="504" y="592"/>
                </a:cubicBezTo>
                <a:cubicBezTo>
                  <a:pt x="455" y="592"/>
                  <a:pt x="416" y="553"/>
                  <a:pt x="416" y="504"/>
                </a:cubicBezTo>
                <a:cubicBezTo>
                  <a:pt x="416" y="474"/>
                  <a:pt x="432" y="447"/>
                  <a:pt x="456" y="431"/>
                </a:cubicBezTo>
                <a:lnTo>
                  <a:pt x="456" y="179"/>
                </a:lnTo>
                <a:cubicBezTo>
                  <a:pt x="456" y="115"/>
                  <a:pt x="553" y="115"/>
                  <a:pt x="553" y="179"/>
                </a:cubicBezTo>
                <a:lnTo>
                  <a:pt x="553" y="431"/>
                </a:lnTo>
                <a:cubicBezTo>
                  <a:pt x="576" y="447"/>
                  <a:pt x="592" y="474"/>
                  <a:pt x="592" y="504"/>
                </a:cubicBezTo>
                <a:cubicBezTo>
                  <a:pt x="592" y="516"/>
                  <a:pt x="590" y="526"/>
                  <a:pt x="586" y="536"/>
                </a:cubicBezTo>
                <a:lnTo>
                  <a:pt x="774" y="719"/>
                </a:lnTo>
                <a:cubicBezTo>
                  <a:pt x="806" y="751"/>
                  <a:pt x="758" y="801"/>
                  <a:pt x="725" y="769"/>
                </a:cubicBezTo>
                <a:close/>
                <a:moveTo>
                  <a:pt x="168" y="471"/>
                </a:moveTo>
                <a:lnTo>
                  <a:pt x="168" y="471"/>
                </a:lnTo>
                <a:lnTo>
                  <a:pt x="234" y="471"/>
                </a:lnTo>
                <a:cubicBezTo>
                  <a:pt x="278" y="471"/>
                  <a:pt x="278" y="538"/>
                  <a:pt x="234" y="538"/>
                </a:cubicBezTo>
                <a:lnTo>
                  <a:pt x="168" y="538"/>
                </a:lnTo>
                <a:cubicBezTo>
                  <a:pt x="123" y="538"/>
                  <a:pt x="123" y="471"/>
                  <a:pt x="168" y="471"/>
                </a:cubicBezTo>
                <a:close/>
                <a:moveTo>
                  <a:pt x="774" y="471"/>
                </a:moveTo>
                <a:lnTo>
                  <a:pt x="774" y="471"/>
                </a:lnTo>
                <a:lnTo>
                  <a:pt x="840" y="471"/>
                </a:lnTo>
                <a:cubicBezTo>
                  <a:pt x="885" y="471"/>
                  <a:pt x="885" y="538"/>
                  <a:pt x="840" y="538"/>
                </a:cubicBezTo>
                <a:lnTo>
                  <a:pt x="774" y="538"/>
                </a:lnTo>
                <a:cubicBezTo>
                  <a:pt x="730" y="538"/>
                  <a:pt x="730" y="471"/>
                  <a:pt x="774" y="471"/>
                </a:cubicBezTo>
                <a:close/>
                <a:moveTo>
                  <a:pt x="470" y="840"/>
                </a:moveTo>
                <a:lnTo>
                  <a:pt x="470" y="840"/>
                </a:lnTo>
                <a:lnTo>
                  <a:pt x="470" y="775"/>
                </a:lnTo>
                <a:cubicBezTo>
                  <a:pt x="470" y="730"/>
                  <a:pt x="538" y="730"/>
                  <a:pt x="538" y="775"/>
                </a:cubicBezTo>
                <a:lnTo>
                  <a:pt x="538" y="840"/>
                </a:lnTo>
                <a:cubicBezTo>
                  <a:pt x="538" y="885"/>
                  <a:pt x="470" y="885"/>
                  <a:pt x="470" y="840"/>
                </a:cubicBezTo>
                <a:close/>
                <a:moveTo>
                  <a:pt x="504" y="912"/>
                </a:moveTo>
                <a:lnTo>
                  <a:pt x="504" y="912"/>
                </a:lnTo>
                <a:cubicBezTo>
                  <a:pt x="729" y="912"/>
                  <a:pt x="912" y="730"/>
                  <a:pt x="912" y="504"/>
                </a:cubicBezTo>
                <a:cubicBezTo>
                  <a:pt x="912" y="279"/>
                  <a:pt x="729" y="97"/>
                  <a:pt x="504" y="97"/>
                </a:cubicBezTo>
                <a:cubicBezTo>
                  <a:pt x="279" y="97"/>
                  <a:pt x="96" y="279"/>
                  <a:pt x="96" y="504"/>
                </a:cubicBezTo>
                <a:cubicBezTo>
                  <a:pt x="96" y="730"/>
                  <a:pt x="279" y="912"/>
                  <a:pt x="504" y="9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219410" y="4545864"/>
            <a:ext cx="506444" cy="470018"/>
            <a:chOff x="5928340" y="670992"/>
            <a:chExt cx="506444" cy="470018"/>
          </a:xfrm>
          <a:solidFill>
            <a:schemeClr val="bg1"/>
          </a:solidFill>
        </p:grpSpPr>
        <p:sp>
          <p:nvSpPr>
            <p:cNvPr id="17" name="Freeform 36"/>
            <p:cNvSpPr>
              <a:spLocks noEditPoints="1"/>
            </p:cNvSpPr>
            <p:nvPr/>
          </p:nvSpPr>
          <p:spPr bwMode="auto">
            <a:xfrm>
              <a:off x="5993909" y="670992"/>
              <a:ext cx="241151" cy="160240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8" name="Freeform 37"/>
            <p:cNvSpPr>
              <a:spLocks noEditPoints="1"/>
            </p:cNvSpPr>
            <p:nvPr/>
          </p:nvSpPr>
          <p:spPr bwMode="auto">
            <a:xfrm>
              <a:off x="6183208" y="766203"/>
              <a:ext cx="251576" cy="263409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9" name="Freeform 38"/>
            <p:cNvSpPr>
              <a:spLocks noEditPoints="1"/>
            </p:cNvSpPr>
            <p:nvPr/>
          </p:nvSpPr>
          <p:spPr bwMode="auto">
            <a:xfrm>
              <a:off x="5928340" y="836444"/>
              <a:ext cx="304799" cy="304566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52769" y="4538765"/>
            <a:ext cx="428365" cy="468379"/>
            <a:chOff x="697828" y="4453123"/>
            <a:chExt cx="229831" cy="251300"/>
          </a:xfrm>
        </p:grpSpPr>
        <p:sp>
          <p:nvSpPr>
            <p:cNvPr id="21" name="Freeform 665"/>
            <p:cNvSpPr/>
            <p:nvPr/>
          </p:nvSpPr>
          <p:spPr bwMode="auto">
            <a:xfrm>
              <a:off x="697828" y="4453123"/>
              <a:ext cx="229831" cy="177458"/>
            </a:xfrm>
            <a:custGeom>
              <a:avLst/>
              <a:gdLst>
                <a:gd name="T0" fmla="*/ 179 w 193"/>
                <a:gd name="T1" fmla="*/ 54 h 149"/>
                <a:gd name="T2" fmla="*/ 193 w 193"/>
                <a:gd name="T3" fmla="*/ 0 h 149"/>
                <a:gd name="T4" fmla="*/ 138 w 193"/>
                <a:gd name="T5" fmla="*/ 13 h 149"/>
                <a:gd name="T6" fmla="*/ 152 w 193"/>
                <a:gd name="T7" fmla="*/ 27 h 149"/>
                <a:gd name="T8" fmla="*/ 99 w 193"/>
                <a:gd name="T9" fmla="*/ 79 h 149"/>
                <a:gd name="T10" fmla="*/ 77 w 193"/>
                <a:gd name="T11" fmla="*/ 57 h 149"/>
                <a:gd name="T12" fmla="*/ 0 w 193"/>
                <a:gd name="T13" fmla="*/ 134 h 149"/>
                <a:gd name="T14" fmla="*/ 15 w 193"/>
                <a:gd name="T15" fmla="*/ 149 h 149"/>
                <a:gd name="T16" fmla="*/ 15 w 193"/>
                <a:gd name="T17" fmla="*/ 149 h 149"/>
                <a:gd name="T18" fmla="*/ 77 w 193"/>
                <a:gd name="T19" fmla="*/ 87 h 149"/>
                <a:gd name="T20" fmla="*/ 99 w 193"/>
                <a:gd name="T21" fmla="*/ 108 h 149"/>
                <a:gd name="T22" fmla="*/ 167 w 193"/>
                <a:gd name="T23" fmla="*/ 41 h 149"/>
                <a:gd name="T24" fmla="*/ 179 w 193"/>
                <a:gd name="T25" fmla="*/ 5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49">
                  <a:moveTo>
                    <a:pt x="179" y="54"/>
                  </a:moveTo>
                  <a:lnTo>
                    <a:pt x="193" y="0"/>
                  </a:lnTo>
                  <a:lnTo>
                    <a:pt x="138" y="13"/>
                  </a:lnTo>
                  <a:lnTo>
                    <a:pt x="152" y="27"/>
                  </a:lnTo>
                  <a:lnTo>
                    <a:pt x="99" y="79"/>
                  </a:lnTo>
                  <a:lnTo>
                    <a:pt x="77" y="57"/>
                  </a:lnTo>
                  <a:lnTo>
                    <a:pt x="0" y="134"/>
                  </a:lnTo>
                  <a:lnTo>
                    <a:pt x="15" y="149"/>
                  </a:lnTo>
                  <a:lnTo>
                    <a:pt x="15" y="149"/>
                  </a:lnTo>
                  <a:lnTo>
                    <a:pt x="77" y="87"/>
                  </a:lnTo>
                  <a:lnTo>
                    <a:pt x="99" y="108"/>
                  </a:lnTo>
                  <a:lnTo>
                    <a:pt x="167" y="41"/>
                  </a:lnTo>
                  <a:lnTo>
                    <a:pt x="179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2" name="Rectangle 666"/>
            <p:cNvSpPr>
              <a:spLocks noChangeArrowheads="1"/>
            </p:cNvSpPr>
            <p:nvPr/>
          </p:nvSpPr>
          <p:spPr bwMode="auto">
            <a:xfrm>
              <a:off x="718073" y="4643682"/>
              <a:ext cx="33343" cy="60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3" name="Rectangle 667"/>
            <p:cNvSpPr>
              <a:spLocks noChangeArrowheads="1"/>
            </p:cNvSpPr>
            <p:nvPr/>
          </p:nvSpPr>
          <p:spPr bwMode="auto">
            <a:xfrm>
              <a:off x="772851" y="4613906"/>
              <a:ext cx="33343" cy="90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4" name="Rectangle 668"/>
            <p:cNvSpPr>
              <a:spLocks noChangeArrowheads="1"/>
            </p:cNvSpPr>
            <p:nvPr/>
          </p:nvSpPr>
          <p:spPr bwMode="auto">
            <a:xfrm>
              <a:off x="828820" y="4584131"/>
              <a:ext cx="33343" cy="12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5" name="Rectangle 669"/>
            <p:cNvSpPr>
              <a:spLocks noChangeArrowheads="1"/>
            </p:cNvSpPr>
            <p:nvPr/>
          </p:nvSpPr>
          <p:spPr bwMode="auto">
            <a:xfrm>
              <a:off x="883598" y="4554357"/>
              <a:ext cx="33343" cy="150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234228" y="3975193"/>
            <a:ext cx="3021608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Distance- Fence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58935" y="707575"/>
            <a:ext cx="2904955" cy="310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Action and Consequence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reduce delay -&gt; reduce waiting line and meal waiting time to increase customer 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reduce obstacle in shop -&gt; help customer more focus on select food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spend all $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    keep the amount of spend of food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    compare to other activities	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745032" y="1718904"/>
            <a:ext cx="362671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Distance- Shop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1" name="文本框 34">
            <a:extLst>
              <a:ext uri="{FF2B5EF4-FFF2-40B4-BE49-F238E27FC236}">
                <a16:creationId xmlns:a16="http://schemas.microsoft.com/office/drawing/2014/main" id="{EC5FBC2F-0C27-4D1C-A03E-FCAC4EBE60DC}"/>
              </a:ext>
            </a:extLst>
          </p:cNvPr>
          <p:cNvSpPr txBox="1"/>
          <p:nvPr/>
        </p:nvSpPr>
        <p:spPr>
          <a:xfrm>
            <a:off x="1631782" y="4436858"/>
            <a:ext cx="2904955" cy="227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Action: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reduce barricade -&gt; help customer quick access to food zone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Increase pathway -&gt; put sign help customer identify the zone</a:t>
            </a:r>
          </a:p>
          <a:p>
            <a:pPr algn="ctr">
              <a:lnSpc>
                <a:spcPct val="150000"/>
              </a:lnSpc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5C8BE3-58CC-4818-B458-F9884AE8922E}"/>
              </a:ext>
            </a:extLst>
          </p:cNvPr>
          <p:cNvSpPr txBox="1"/>
          <p:nvPr/>
        </p:nvSpPr>
        <p:spPr>
          <a:xfrm>
            <a:off x="4349019" y="280989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Distance- Character Event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3" name="文本框 34">
            <a:extLst>
              <a:ext uri="{FF2B5EF4-FFF2-40B4-BE49-F238E27FC236}">
                <a16:creationId xmlns:a16="http://schemas.microsoft.com/office/drawing/2014/main" id="{BCC6B22A-13D0-476F-A9BF-612006D2BA35}"/>
              </a:ext>
            </a:extLst>
          </p:cNvPr>
          <p:cNvSpPr txBox="1"/>
          <p:nvPr/>
        </p:nvSpPr>
        <p:spPr>
          <a:xfrm>
            <a:off x="7787142" y="3182147"/>
            <a:ext cx="2904955" cy="33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Action: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Increase entertain -&gt; set up character event in different location and time in order to increase time of customer stay longer in park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Provide serve meal -&gt; provide meal while they watch character even to attract more customer</a:t>
            </a:r>
          </a:p>
          <a:p>
            <a:pPr algn="ctr">
              <a:lnSpc>
                <a:spcPct val="150000"/>
              </a:lnSpc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bldLvl="0" animBg="1"/>
      <p:bldP spid="6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34" grpId="0" bldLvl="0"/>
      <p:bldP spid="35" grpId="0" bldLvl="0"/>
      <p:bldP spid="36" grpId="0" bldLvl="0"/>
      <p:bldP spid="41" grpId="0" bldLvl="0"/>
      <p:bldP spid="43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POLICY EFFECT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6"/>
          <p:cNvSpPr/>
          <p:nvPr/>
        </p:nvSpPr>
        <p:spPr bwMode="auto">
          <a:xfrm>
            <a:off x="6489298" y="3260571"/>
            <a:ext cx="1032048" cy="1190993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CBBAA8"/>
          </a:solidFill>
          <a:ln>
            <a:solidFill>
              <a:schemeClr val="bg1"/>
            </a:solidFill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4349019" y="3260571"/>
            <a:ext cx="1030858" cy="1190993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6E8F9E"/>
          </a:solidFill>
          <a:ln>
            <a:solidFill>
              <a:schemeClr val="bg1"/>
            </a:solidFill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4883494" y="2330405"/>
            <a:ext cx="1030858" cy="1192184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CBBAA8"/>
          </a:solidFill>
          <a:ln>
            <a:solidFill>
              <a:schemeClr val="bg1"/>
            </a:solidFill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5956014" y="2330405"/>
            <a:ext cx="1030858" cy="1192184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6E8F9E"/>
          </a:solidFill>
          <a:ln>
            <a:solidFill>
              <a:schemeClr val="bg1"/>
            </a:solidFill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4883494" y="4184781"/>
            <a:ext cx="1030858" cy="1192184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CBBAA8"/>
          </a:solidFill>
          <a:ln>
            <a:solidFill>
              <a:schemeClr val="bg1"/>
            </a:solidFill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>
            <a:off x="5956014" y="4184781"/>
            <a:ext cx="1030858" cy="1192184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6E8F9E"/>
          </a:solidFill>
          <a:ln>
            <a:solidFill>
              <a:schemeClr val="bg1"/>
            </a:solidFill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4653753" y="3630969"/>
            <a:ext cx="459482" cy="453769"/>
          </a:xfrm>
          <a:custGeom>
            <a:avLst/>
            <a:gdLst>
              <a:gd name="T0" fmla="*/ 909 w 1006"/>
              <a:gd name="T1" fmla="*/ 858 h 995"/>
              <a:gd name="T2" fmla="*/ 805 w 1006"/>
              <a:gd name="T3" fmla="*/ 858 h 995"/>
              <a:gd name="T4" fmla="*/ 969 w 1006"/>
              <a:gd name="T5" fmla="*/ 97 h 995"/>
              <a:gd name="T6" fmla="*/ 834 w 1006"/>
              <a:gd name="T7" fmla="*/ 0 h 995"/>
              <a:gd name="T8" fmla="*/ 472 w 1006"/>
              <a:gd name="T9" fmla="*/ 323 h 995"/>
              <a:gd name="T10" fmla="*/ 421 w 1006"/>
              <a:gd name="T11" fmla="*/ 397 h 995"/>
              <a:gd name="T12" fmla="*/ 376 w 1006"/>
              <a:gd name="T13" fmla="*/ 419 h 995"/>
              <a:gd name="T14" fmla="*/ 381 w 1006"/>
              <a:gd name="T15" fmla="*/ 556 h 995"/>
              <a:gd name="T16" fmla="*/ 89 w 1006"/>
              <a:gd name="T17" fmla="*/ 810 h 995"/>
              <a:gd name="T18" fmla="*/ 57 w 1006"/>
              <a:gd name="T19" fmla="*/ 995 h 995"/>
              <a:gd name="T20" fmla="*/ 208 w 1006"/>
              <a:gd name="T21" fmla="*/ 844 h 995"/>
              <a:gd name="T22" fmla="*/ 445 w 1006"/>
              <a:gd name="T23" fmla="*/ 621 h 995"/>
              <a:gd name="T24" fmla="*/ 578 w 1006"/>
              <a:gd name="T25" fmla="*/ 621 h 995"/>
              <a:gd name="T26" fmla="*/ 616 w 1006"/>
              <a:gd name="T27" fmla="*/ 537 h 995"/>
              <a:gd name="T28" fmla="*/ 674 w 1006"/>
              <a:gd name="T29" fmla="*/ 525 h 995"/>
              <a:gd name="T30" fmla="*/ 969 w 1006"/>
              <a:gd name="T31" fmla="*/ 97 h 995"/>
              <a:gd name="T32" fmla="*/ 392 w 1006"/>
              <a:gd name="T33" fmla="*/ 325 h 995"/>
              <a:gd name="T34" fmla="*/ 404 w 1006"/>
              <a:gd name="T35" fmla="*/ 312 h 995"/>
              <a:gd name="T36" fmla="*/ 436 w 1006"/>
              <a:gd name="T37" fmla="*/ 281 h 995"/>
              <a:gd name="T38" fmla="*/ 215 w 1006"/>
              <a:gd name="T39" fmla="*/ 1 h 995"/>
              <a:gd name="T40" fmla="*/ 280 w 1006"/>
              <a:gd name="T41" fmla="*/ 160 h 995"/>
              <a:gd name="T42" fmla="*/ 21 w 1006"/>
              <a:gd name="T43" fmla="*/ 195 h 995"/>
              <a:gd name="T44" fmla="*/ 232 w 1006"/>
              <a:gd name="T45" fmla="*/ 447 h 995"/>
              <a:gd name="T46" fmla="*/ 303 w 1006"/>
              <a:gd name="T47" fmla="*/ 433 h 995"/>
              <a:gd name="T48" fmla="*/ 363 w 1006"/>
              <a:gd name="T49" fmla="*/ 354 h 995"/>
              <a:gd name="T50" fmla="*/ 672 w 1006"/>
              <a:gd name="T51" fmla="*/ 606 h 995"/>
              <a:gd name="T52" fmla="*/ 617 w 1006"/>
              <a:gd name="T53" fmla="*/ 660 h 995"/>
              <a:gd name="T54" fmla="*/ 741 w 1006"/>
              <a:gd name="T55" fmla="*/ 871 h 995"/>
              <a:gd name="T56" fmla="*/ 869 w 1006"/>
              <a:gd name="T57" fmla="*/ 995 h 995"/>
              <a:gd name="T58" fmla="*/ 980 w 1006"/>
              <a:gd name="T59" fmla="*/ 825 h 995"/>
              <a:gd name="T60" fmla="*/ 702 w 1006"/>
              <a:gd name="T61" fmla="*/ 576 h 995"/>
              <a:gd name="T62" fmla="*/ 658 w 1006"/>
              <a:gd name="T63" fmla="*/ 579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06" h="995">
                <a:moveTo>
                  <a:pt x="857" y="806"/>
                </a:moveTo>
                <a:cubicBezTo>
                  <a:pt x="886" y="806"/>
                  <a:pt x="909" y="829"/>
                  <a:pt x="909" y="858"/>
                </a:cubicBezTo>
                <a:cubicBezTo>
                  <a:pt x="909" y="887"/>
                  <a:pt x="886" y="910"/>
                  <a:pt x="857" y="910"/>
                </a:cubicBezTo>
                <a:cubicBezTo>
                  <a:pt x="828" y="910"/>
                  <a:pt x="805" y="887"/>
                  <a:pt x="805" y="858"/>
                </a:cubicBezTo>
                <a:cubicBezTo>
                  <a:pt x="805" y="829"/>
                  <a:pt x="828" y="806"/>
                  <a:pt x="857" y="806"/>
                </a:cubicBezTo>
                <a:close/>
                <a:moveTo>
                  <a:pt x="969" y="97"/>
                </a:moveTo>
                <a:lnTo>
                  <a:pt x="900" y="28"/>
                </a:lnTo>
                <a:cubicBezTo>
                  <a:pt x="882" y="9"/>
                  <a:pt x="858" y="0"/>
                  <a:pt x="834" y="0"/>
                </a:cubicBezTo>
                <a:cubicBezTo>
                  <a:pt x="810" y="0"/>
                  <a:pt x="786" y="9"/>
                  <a:pt x="767" y="28"/>
                </a:cubicBezTo>
                <a:lnTo>
                  <a:pt x="472" y="323"/>
                </a:lnTo>
                <a:cubicBezTo>
                  <a:pt x="481" y="340"/>
                  <a:pt x="475" y="367"/>
                  <a:pt x="460" y="381"/>
                </a:cubicBezTo>
                <a:cubicBezTo>
                  <a:pt x="451" y="391"/>
                  <a:pt x="435" y="397"/>
                  <a:pt x="421" y="397"/>
                </a:cubicBezTo>
                <a:cubicBezTo>
                  <a:pt x="414" y="397"/>
                  <a:pt x="408" y="396"/>
                  <a:pt x="402" y="393"/>
                </a:cubicBezTo>
                <a:lnTo>
                  <a:pt x="376" y="419"/>
                </a:lnTo>
                <a:cubicBezTo>
                  <a:pt x="340" y="455"/>
                  <a:pt x="340" y="515"/>
                  <a:pt x="376" y="552"/>
                </a:cubicBezTo>
                <a:lnTo>
                  <a:pt x="381" y="556"/>
                </a:lnTo>
                <a:lnTo>
                  <a:pt x="151" y="787"/>
                </a:lnTo>
                <a:lnTo>
                  <a:pt x="89" y="810"/>
                </a:lnTo>
                <a:lnTo>
                  <a:pt x="0" y="938"/>
                </a:lnTo>
                <a:lnTo>
                  <a:pt x="57" y="995"/>
                </a:lnTo>
                <a:lnTo>
                  <a:pt x="185" y="906"/>
                </a:lnTo>
                <a:lnTo>
                  <a:pt x="208" y="844"/>
                </a:lnTo>
                <a:lnTo>
                  <a:pt x="439" y="614"/>
                </a:lnTo>
                <a:lnTo>
                  <a:pt x="445" y="621"/>
                </a:lnTo>
                <a:cubicBezTo>
                  <a:pt x="464" y="639"/>
                  <a:pt x="488" y="648"/>
                  <a:pt x="512" y="648"/>
                </a:cubicBezTo>
                <a:cubicBezTo>
                  <a:pt x="536" y="648"/>
                  <a:pt x="560" y="639"/>
                  <a:pt x="578" y="621"/>
                </a:cubicBezTo>
                <a:lnTo>
                  <a:pt x="604" y="595"/>
                </a:lnTo>
                <a:cubicBezTo>
                  <a:pt x="596" y="577"/>
                  <a:pt x="602" y="551"/>
                  <a:pt x="616" y="537"/>
                </a:cubicBezTo>
                <a:cubicBezTo>
                  <a:pt x="626" y="527"/>
                  <a:pt x="642" y="521"/>
                  <a:pt x="656" y="521"/>
                </a:cubicBezTo>
                <a:cubicBezTo>
                  <a:pt x="662" y="521"/>
                  <a:pt x="669" y="522"/>
                  <a:pt x="674" y="525"/>
                </a:cubicBezTo>
                <a:lnTo>
                  <a:pt x="969" y="230"/>
                </a:lnTo>
                <a:cubicBezTo>
                  <a:pt x="1006" y="193"/>
                  <a:pt x="1006" y="133"/>
                  <a:pt x="969" y="97"/>
                </a:cubicBezTo>
                <a:close/>
                <a:moveTo>
                  <a:pt x="363" y="354"/>
                </a:moveTo>
                <a:lnTo>
                  <a:pt x="392" y="325"/>
                </a:lnTo>
                <a:lnTo>
                  <a:pt x="418" y="338"/>
                </a:lnTo>
                <a:lnTo>
                  <a:pt x="404" y="312"/>
                </a:lnTo>
                <a:lnTo>
                  <a:pt x="433" y="284"/>
                </a:lnTo>
                <a:lnTo>
                  <a:pt x="436" y="281"/>
                </a:lnTo>
                <a:cubicBezTo>
                  <a:pt x="442" y="264"/>
                  <a:pt x="446" y="248"/>
                  <a:pt x="446" y="233"/>
                </a:cubicBezTo>
                <a:cubicBezTo>
                  <a:pt x="446" y="115"/>
                  <a:pt x="333" y="0"/>
                  <a:pt x="215" y="1"/>
                </a:cubicBezTo>
                <a:cubicBezTo>
                  <a:pt x="214" y="1"/>
                  <a:pt x="201" y="15"/>
                  <a:pt x="193" y="22"/>
                </a:cubicBezTo>
                <a:cubicBezTo>
                  <a:pt x="288" y="117"/>
                  <a:pt x="280" y="102"/>
                  <a:pt x="280" y="160"/>
                </a:cubicBezTo>
                <a:cubicBezTo>
                  <a:pt x="280" y="207"/>
                  <a:pt x="205" y="282"/>
                  <a:pt x="159" y="282"/>
                </a:cubicBezTo>
                <a:cubicBezTo>
                  <a:pt x="99" y="282"/>
                  <a:pt x="118" y="291"/>
                  <a:pt x="21" y="195"/>
                </a:cubicBezTo>
                <a:cubicBezTo>
                  <a:pt x="14" y="202"/>
                  <a:pt x="0" y="215"/>
                  <a:pt x="0" y="216"/>
                </a:cubicBezTo>
                <a:cubicBezTo>
                  <a:pt x="2" y="334"/>
                  <a:pt x="113" y="447"/>
                  <a:pt x="232" y="447"/>
                </a:cubicBezTo>
                <a:cubicBezTo>
                  <a:pt x="253" y="447"/>
                  <a:pt x="276" y="440"/>
                  <a:pt x="299" y="429"/>
                </a:cubicBezTo>
                <a:lnTo>
                  <a:pt x="303" y="433"/>
                </a:lnTo>
                <a:cubicBezTo>
                  <a:pt x="310" y="414"/>
                  <a:pt x="322" y="395"/>
                  <a:pt x="337" y="380"/>
                </a:cubicBezTo>
                <a:lnTo>
                  <a:pt x="363" y="354"/>
                </a:lnTo>
                <a:close/>
                <a:moveTo>
                  <a:pt x="658" y="579"/>
                </a:moveTo>
                <a:lnTo>
                  <a:pt x="672" y="606"/>
                </a:lnTo>
                <a:lnTo>
                  <a:pt x="644" y="634"/>
                </a:lnTo>
                <a:lnTo>
                  <a:pt x="617" y="660"/>
                </a:lnTo>
                <a:cubicBezTo>
                  <a:pt x="602" y="675"/>
                  <a:pt x="584" y="687"/>
                  <a:pt x="564" y="694"/>
                </a:cubicBezTo>
                <a:lnTo>
                  <a:pt x="741" y="871"/>
                </a:lnTo>
                <a:lnTo>
                  <a:pt x="824" y="983"/>
                </a:lnTo>
                <a:lnTo>
                  <a:pt x="869" y="995"/>
                </a:lnTo>
                <a:lnTo>
                  <a:pt x="992" y="871"/>
                </a:lnTo>
                <a:lnTo>
                  <a:pt x="980" y="825"/>
                </a:lnTo>
                <a:lnTo>
                  <a:pt x="869" y="743"/>
                </a:lnTo>
                <a:lnTo>
                  <a:pt x="702" y="576"/>
                </a:lnTo>
                <a:lnTo>
                  <a:pt x="685" y="592"/>
                </a:lnTo>
                <a:lnTo>
                  <a:pt x="658" y="5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Freeform 14"/>
          <p:cNvSpPr>
            <a:spLocks noEditPoints="1"/>
          </p:cNvSpPr>
          <p:nvPr/>
        </p:nvSpPr>
        <p:spPr bwMode="auto">
          <a:xfrm>
            <a:off x="5250126" y="2653165"/>
            <a:ext cx="329732" cy="450195"/>
          </a:xfrm>
          <a:custGeom>
            <a:avLst/>
            <a:gdLst>
              <a:gd name="T0" fmla="*/ 95 w 723"/>
              <a:gd name="T1" fmla="*/ 160 h 986"/>
              <a:gd name="T2" fmla="*/ 80 w 723"/>
              <a:gd name="T3" fmla="*/ 986 h 986"/>
              <a:gd name="T4" fmla="*/ 723 w 723"/>
              <a:gd name="T5" fmla="*/ 242 h 986"/>
              <a:gd name="T6" fmla="*/ 668 w 723"/>
              <a:gd name="T7" fmla="*/ 260 h 986"/>
              <a:gd name="T8" fmla="*/ 83 w 723"/>
              <a:gd name="T9" fmla="*/ 929 h 986"/>
              <a:gd name="T10" fmla="*/ 313 w 723"/>
              <a:gd name="T11" fmla="*/ 105 h 986"/>
              <a:gd name="T12" fmla="*/ 410 w 723"/>
              <a:gd name="T13" fmla="*/ 105 h 986"/>
              <a:gd name="T14" fmla="*/ 360 w 723"/>
              <a:gd name="T15" fmla="*/ 157 h 986"/>
              <a:gd name="T16" fmla="*/ 253 w 723"/>
              <a:gd name="T17" fmla="*/ 107 h 986"/>
              <a:gd name="T18" fmla="*/ 133 w 723"/>
              <a:gd name="T19" fmla="*/ 250 h 986"/>
              <a:gd name="T20" fmla="*/ 590 w 723"/>
              <a:gd name="T21" fmla="*/ 250 h 986"/>
              <a:gd name="T22" fmla="*/ 470 w 723"/>
              <a:gd name="T23" fmla="*/ 107 h 986"/>
              <a:gd name="T24" fmla="*/ 253 w 723"/>
              <a:gd name="T25" fmla="*/ 107 h 986"/>
              <a:gd name="T26" fmla="*/ 255 w 723"/>
              <a:gd name="T27" fmla="*/ 749 h 986"/>
              <a:gd name="T28" fmla="*/ 175 w 723"/>
              <a:gd name="T29" fmla="*/ 771 h 986"/>
              <a:gd name="T30" fmla="*/ 158 w 723"/>
              <a:gd name="T31" fmla="*/ 789 h 986"/>
              <a:gd name="T32" fmla="*/ 255 w 723"/>
              <a:gd name="T33" fmla="*/ 796 h 986"/>
              <a:gd name="T34" fmla="*/ 153 w 723"/>
              <a:gd name="T35" fmla="*/ 846 h 986"/>
              <a:gd name="T36" fmla="*/ 280 w 723"/>
              <a:gd name="T37" fmla="*/ 784 h 986"/>
              <a:gd name="T38" fmla="*/ 280 w 723"/>
              <a:gd name="T39" fmla="*/ 744 h 986"/>
              <a:gd name="T40" fmla="*/ 128 w 723"/>
              <a:gd name="T41" fmla="*/ 751 h 986"/>
              <a:gd name="T42" fmla="*/ 248 w 723"/>
              <a:gd name="T43" fmla="*/ 879 h 986"/>
              <a:gd name="T44" fmla="*/ 248 w 723"/>
              <a:gd name="T45" fmla="*/ 387 h 986"/>
              <a:gd name="T46" fmla="*/ 175 w 723"/>
              <a:gd name="T47" fmla="*/ 409 h 986"/>
              <a:gd name="T48" fmla="*/ 200 w 723"/>
              <a:gd name="T49" fmla="*/ 474 h 986"/>
              <a:gd name="T50" fmla="*/ 153 w 723"/>
              <a:gd name="T51" fmla="*/ 492 h 986"/>
              <a:gd name="T52" fmla="*/ 248 w 723"/>
              <a:gd name="T53" fmla="*/ 362 h 986"/>
              <a:gd name="T54" fmla="*/ 128 w 723"/>
              <a:gd name="T55" fmla="*/ 489 h 986"/>
              <a:gd name="T56" fmla="*/ 279 w 723"/>
              <a:gd name="T57" fmla="*/ 416 h 986"/>
              <a:gd name="T58" fmla="*/ 278 w 723"/>
              <a:gd name="T59" fmla="*/ 382 h 986"/>
              <a:gd name="T60" fmla="*/ 255 w 723"/>
              <a:gd name="T61" fmla="*/ 582 h 986"/>
              <a:gd name="T62" fmla="*/ 158 w 723"/>
              <a:gd name="T63" fmla="*/ 607 h 986"/>
              <a:gd name="T64" fmla="*/ 255 w 723"/>
              <a:gd name="T65" fmla="*/ 672 h 986"/>
              <a:gd name="T66" fmla="*/ 280 w 723"/>
              <a:gd name="T67" fmla="*/ 563 h 986"/>
              <a:gd name="T68" fmla="*/ 128 w 723"/>
              <a:gd name="T69" fmla="*/ 569 h 986"/>
              <a:gd name="T70" fmla="*/ 255 w 723"/>
              <a:gd name="T71" fmla="*/ 696 h 986"/>
              <a:gd name="T72" fmla="*/ 334 w 723"/>
              <a:gd name="T73" fmla="*/ 538 h 986"/>
              <a:gd name="T74" fmla="*/ 378 w 723"/>
              <a:gd name="T75" fmla="*/ 836 h 986"/>
              <a:gd name="T76" fmla="*/ 580 w 723"/>
              <a:gd name="T77" fmla="*/ 774 h 986"/>
              <a:gd name="T78" fmla="*/ 370 w 723"/>
              <a:gd name="T79" fmla="*/ 829 h 986"/>
              <a:gd name="T80" fmla="*/ 580 w 723"/>
              <a:gd name="T81" fmla="*/ 587 h 986"/>
              <a:gd name="T82" fmla="*/ 370 w 723"/>
              <a:gd name="T83" fmla="*/ 474 h 986"/>
              <a:gd name="T84" fmla="*/ 370 w 723"/>
              <a:gd name="T85" fmla="*/ 40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3" h="986">
                <a:moveTo>
                  <a:pt x="55" y="260"/>
                </a:moveTo>
                <a:cubicBezTo>
                  <a:pt x="55" y="232"/>
                  <a:pt x="68" y="218"/>
                  <a:pt x="95" y="217"/>
                </a:cubicBezTo>
                <a:lnTo>
                  <a:pt x="95" y="160"/>
                </a:lnTo>
                <a:cubicBezTo>
                  <a:pt x="45" y="161"/>
                  <a:pt x="0" y="193"/>
                  <a:pt x="0" y="242"/>
                </a:cubicBezTo>
                <a:lnTo>
                  <a:pt x="0" y="906"/>
                </a:lnTo>
                <a:cubicBezTo>
                  <a:pt x="0" y="947"/>
                  <a:pt x="40" y="986"/>
                  <a:pt x="80" y="986"/>
                </a:cubicBezTo>
                <a:lnTo>
                  <a:pt x="643" y="986"/>
                </a:lnTo>
                <a:cubicBezTo>
                  <a:pt x="683" y="986"/>
                  <a:pt x="723" y="947"/>
                  <a:pt x="723" y="906"/>
                </a:cubicBezTo>
                <a:lnTo>
                  <a:pt x="723" y="242"/>
                </a:lnTo>
                <a:cubicBezTo>
                  <a:pt x="723" y="193"/>
                  <a:pt x="678" y="161"/>
                  <a:pt x="628" y="160"/>
                </a:cubicBezTo>
                <a:lnTo>
                  <a:pt x="628" y="217"/>
                </a:lnTo>
                <a:cubicBezTo>
                  <a:pt x="655" y="218"/>
                  <a:pt x="668" y="232"/>
                  <a:pt x="668" y="260"/>
                </a:cubicBezTo>
                <a:lnTo>
                  <a:pt x="668" y="889"/>
                </a:lnTo>
                <a:cubicBezTo>
                  <a:pt x="668" y="908"/>
                  <a:pt x="659" y="929"/>
                  <a:pt x="640" y="929"/>
                </a:cubicBezTo>
                <a:lnTo>
                  <a:pt x="83" y="929"/>
                </a:lnTo>
                <a:cubicBezTo>
                  <a:pt x="61" y="929"/>
                  <a:pt x="55" y="906"/>
                  <a:pt x="55" y="884"/>
                </a:cubicBezTo>
                <a:lnTo>
                  <a:pt x="55" y="260"/>
                </a:lnTo>
                <a:close/>
                <a:moveTo>
                  <a:pt x="313" y="105"/>
                </a:moveTo>
                <a:cubicBezTo>
                  <a:pt x="313" y="82"/>
                  <a:pt x="335" y="60"/>
                  <a:pt x="358" y="60"/>
                </a:cubicBezTo>
                <a:lnTo>
                  <a:pt x="365" y="60"/>
                </a:lnTo>
                <a:cubicBezTo>
                  <a:pt x="388" y="60"/>
                  <a:pt x="410" y="82"/>
                  <a:pt x="410" y="105"/>
                </a:cubicBezTo>
                <a:lnTo>
                  <a:pt x="410" y="110"/>
                </a:lnTo>
                <a:cubicBezTo>
                  <a:pt x="410" y="135"/>
                  <a:pt x="388" y="157"/>
                  <a:pt x="363" y="157"/>
                </a:cubicBezTo>
                <a:lnTo>
                  <a:pt x="360" y="157"/>
                </a:lnTo>
                <a:cubicBezTo>
                  <a:pt x="335" y="157"/>
                  <a:pt x="313" y="135"/>
                  <a:pt x="313" y="110"/>
                </a:cubicBezTo>
                <a:lnTo>
                  <a:pt x="313" y="105"/>
                </a:lnTo>
                <a:close/>
                <a:moveTo>
                  <a:pt x="253" y="107"/>
                </a:moveTo>
                <a:lnTo>
                  <a:pt x="173" y="107"/>
                </a:lnTo>
                <a:cubicBezTo>
                  <a:pt x="145" y="107"/>
                  <a:pt x="133" y="120"/>
                  <a:pt x="133" y="147"/>
                </a:cubicBezTo>
                <a:lnTo>
                  <a:pt x="133" y="250"/>
                </a:lnTo>
                <a:cubicBezTo>
                  <a:pt x="133" y="267"/>
                  <a:pt x="144" y="285"/>
                  <a:pt x="160" y="285"/>
                </a:cubicBezTo>
                <a:lnTo>
                  <a:pt x="563" y="285"/>
                </a:lnTo>
                <a:cubicBezTo>
                  <a:pt x="579" y="285"/>
                  <a:pt x="590" y="267"/>
                  <a:pt x="590" y="250"/>
                </a:cubicBezTo>
                <a:lnTo>
                  <a:pt x="590" y="147"/>
                </a:lnTo>
                <a:cubicBezTo>
                  <a:pt x="590" y="120"/>
                  <a:pt x="578" y="107"/>
                  <a:pt x="550" y="107"/>
                </a:cubicBezTo>
                <a:lnTo>
                  <a:pt x="470" y="107"/>
                </a:lnTo>
                <a:cubicBezTo>
                  <a:pt x="470" y="52"/>
                  <a:pt x="423" y="0"/>
                  <a:pt x="370" y="0"/>
                </a:cubicBezTo>
                <a:lnTo>
                  <a:pt x="353" y="0"/>
                </a:lnTo>
                <a:cubicBezTo>
                  <a:pt x="300" y="0"/>
                  <a:pt x="253" y="52"/>
                  <a:pt x="253" y="107"/>
                </a:cubicBezTo>
                <a:close/>
                <a:moveTo>
                  <a:pt x="153" y="756"/>
                </a:moveTo>
                <a:cubicBezTo>
                  <a:pt x="153" y="751"/>
                  <a:pt x="154" y="749"/>
                  <a:pt x="160" y="749"/>
                </a:cubicBezTo>
                <a:lnTo>
                  <a:pt x="255" y="749"/>
                </a:lnTo>
                <a:lnTo>
                  <a:pt x="255" y="756"/>
                </a:lnTo>
                <a:cubicBezTo>
                  <a:pt x="255" y="764"/>
                  <a:pt x="216" y="787"/>
                  <a:pt x="208" y="791"/>
                </a:cubicBezTo>
                <a:cubicBezTo>
                  <a:pt x="201" y="786"/>
                  <a:pt x="186" y="771"/>
                  <a:pt x="175" y="771"/>
                </a:cubicBezTo>
                <a:lnTo>
                  <a:pt x="173" y="771"/>
                </a:lnTo>
                <a:cubicBezTo>
                  <a:pt x="167" y="771"/>
                  <a:pt x="158" y="780"/>
                  <a:pt x="158" y="786"/>
                </a:cubicBezTo>
                <a:lnTo>
                  <a:pt x="158" y="789"/>
                </a:lnTo>
                <a:cubicBezTo>
                  <a:pt x="158" y="795"/>
                  <a:pt x="193" y="834"/>
                  <a:pt x="200" y="834"/>
                </a:cubicBezTo>
                <a:lnTo>
                  <a:pt x="203" y="834"/>
                </a:lnTo>
                <a:cubicBezTo>
                  <a:pt x="208" y="834"/>
                  <a:pt x="247" y="802"/>
                  <a:pt x="255" y="796"/>
                </a:cubicBezTo>
                <a:cubicBezTo>
                  <a:pt x="255" y="810"/>
                  <a:pt x="261" y="854"/>
                  <a:pt x="248" y="854"/>
                </a:cubicBezTo>
                <a:lnTo>
                  <a:pt x="160" y="854"/>
                </a:lnTo>
                <a:cubicBezTo>
                  <a:pt x="154" y="854"/>
                  <a:pt x="153" y="852"/>
                  <a:pt x="153" y="846"/>
                </a:cubicBezTo>
                <a:lnTo>
                  <a:pt x="153" y="756"/>
                </a:lnTo>
                <a:close/>
                <a:moveTo>
                  <a:pt x="248" y="879"/>
                </a:moveTo>
                <a:cubicBezTo>
                  <a:pt x="295" y="879"/>
                  <a:pt x="277" y="827"/>
                  <a:pt x="280" y="784"/>
                </a:cubicBezTo>
                <a:cubicBezTo>
                  <a:pt x="282" y="762"/>
                  <a:pt x="337" y="742"/>
                  <a:pt x="343" y="721"/>
                </a:cubicBezTo>
                <a:lnTo>
                  <a:pt x="335" y="721"/>
                </a:lnTo>
                <a:cubicBezTo>
                  <a:pt x="318" y="721"/>
                  <a:pt x="293" y="737"/>
                  <a:pt x="280" y="744"/>
                </a:cubicBezTo>
                <a:cubicBezTo>
                  <a:pt x="274" y="735"/>
                  <a:pt x="268" y="724"/>
                  <a:pt x="253" y="724"/>
                </a:cubicBezTo>
                <a:lnTo>
                  <a:pt x="155" y="724"/>
                </a:lnTo>
                <a:cubicBezTo>
                  <a:pt x="141" y="724"/>
                  <a:pt x="128" y="737"/>
                  <a:pt x="128" y="751"/>
                </a:cubicBezTo>
                <a:lnTo>
                  <a:pt x="128" y="851"/>
                </a:lnTo>
                <a:cubicBezTo>
                  <a:pt x="128" y="868"/>
                  <a:pt x="143" y="879"/>
                  <a:pt x="160" y="879"/>
                </a:cubicBezTo>
                <a:lnTo>
                  <a:pt x="248" y="879"/>
                </a:lnTo>
                <a:close/>
                <a:moveTo>
                  <a:pt x="153" y="394"/>
                </a:moveTo>
                <a:cubicBezTo>
                  <a:pt x="153" y="389"/>
                  <a:pt x="154" y="387"/>
                  <a:pt x="160" y="387"/>
                </a:cubicBezTo>
                <a:lnTo>
                  <a:pt x="248" y="387"/>
                </a:lnTo>
                <a:cubicBezTo>
                  <a:pt x="253" y="387"/>
                  <a:pt x="255" y="389"/>
                  <a:pt x="255" y="394"/>
                </a:cubicBezTo>
                <a:cubicBezTo>
                  <a:pt x="255" y="401"/>
                  <a:pt x="213" y="429"/>
                  <a:pt x="208" y="429"/>
                </a:cubicBezTo>
                <a:cubicBezTo>
                  <a:pt x="203" y="429"/>
                  <a:pt x="190" y="409"/>
                  <a:pt x="175" y="409"/>
                </a:cubicBezTo>
                <a:cubicBezTo>
                  <a:pt x="168" y="409"/>
                  <a:pt x="158" y="417"/>
                  <a:pt x="158" y="424"/>
                </a:cubicBezTo>
                <a:lnTo>
                  <a:pt x="158" y="427"/>
                </a:lnTo>
                <a:cubicBezTo>
                  <a:pt x="158" y="437"/>
                  <a:pt x="192" y="470"/>
                  <a:pt x="200" y="474"/>
                </a:cubicBezTo>
                <a:lnTo>
                  <a:pt x="255" y="434"/>
                </a:lnTo>
                <a:lnTo>
                  <a:pt x="255" y="492"/>
                </a:lnTo>
                <a:lnTo>
                  <a:pt x="153" y="492"/>
                </a:lnTo>
                <a:lnTo>
                  <a:pt x="153" y="394"/>
                </a:lnTo>
                <a:close/>
                <a:moveTo>
                  <a:pt x="278" y="382"/>
                </a:moveTo>
                <a:cubicBezTo>
                  <a:pt x="275" y="369"/>
                  <a:pt x="264" y="362"/>
                  <a:pt x="248" y="362"/>
                </a:cubicBezTo>
                <a:lnTo>
                  <a:pt x="160" y="362"/>
                </a:lnTo>
                <a:cubicBezTo>
                  <a:pt x="143" y="362"/>
                  <a:pt x="128" y="373"/>
                  <a:pt x="128" y="390"/>
                </a:cubicBezTo>
                <a:lnTo>
                  <a:pt x="128" y="489"/>
                </a:lnTo>
                <a:cubicBezTo>
                  <a:pt x="128" y="504"/>
                  <a:pt x="141" y="517"/>
                  <a:pt x="155" y="517"/>
                </a:cubicBezTo>
                <a:lnTo>
                  <a:pt x="253" y="517"/>
                </a:lnTo>
                <a:cubicBezTo>
                  <a:pt x="292" y="517"/>
                  <a:pt x="280" y="455"/>
                  <a:pt x="279" y="416"/>
                </a:cubicBezTo>
                <a:lnTo>
                  <a:pt x="343" y="362"/>
                </a:lnTo>
                <a:cubicBezTo>
                  <a:pt x="343" y="362"/>
                  <a:pt x="338" y="360"/>
                  <a:pt x="338" y="360"/>
                </a:cubicBezTo>
                <a:cubicBezTo>
                  <a:pt x="313" y="360"/>
                  <a:pt x="293" y="381"/>
                  <a:pt x="278" y="382"/>
                </a:cubicBezTo>
                <a:close/>
                <a:moveTo>
                  <a:pt x="153" y="569"/>
                </a:moveTo>
                <a:lnTo>
                  <a:pt x="255" y="569"/>
                </a:lnTo>
                <a:lnTo>
                  <a:pt x="255" y="582"/>
                </a:lnTo>
                <a:lnTo>
                  <a:pt x="208" y="612"/>
                </a:lnTo>
                <a:lnTo>
                  <a:pt x="176" y="588"/>
                </a:lnTo>
                <a:cubicBezTo>
                  <a:pt x="168" y="593"/>
                  <a:pt x="158" y="595"/>
                  <a:pt x="158" y="607"/>
                </a:cubicBezTo>
                <a:cubicBezTo>
                  <a:pt x="158" y="614"/>
                  <a:pt x="193" y="654"/>
                  <a:pt x="200" y="654"/>
                </a:cubicBezTo>
                <a:cubicBezTo>
                  <a:pt x="212" y="654"/>
                  <a:pt x="242" y="620"/>
                  <a:pt x="255" y="617"/>
                </a:cubicBezTo>
                <a:lnTo>
                  <a:pt x="255" y="672"/>
                </a:lnTo>
                <a:lnTo>
                  <a:pt x="153" y="672"/>
                </a:lnTo>
                <a:lnTo>
                  <a:pt x="153" y="569"/>
                </a:lnTo>
                <a:close/>
                <a:moveTo>
                  <a:pt x="280" y="563"/>
                </a:moveTo>
                <a:cubicBezTo>
                  <a:pt x="275" y="555"/>
                  <a:pt x="269" y="544"/>
                  <a:pt x="255" y="544"/>
                </a:cubicBezTo>
                <a:lnTo>
                  <a:pt x="153" y="544"/>
                </a:lnTo>
                <a:cubicBezTo>
                  <a:pt x="140" y="544"/>
                  <a:pt x="128" y="557"/>
                  <a:pt x="128" y="569"/>
                </a:cubicBezTo>
                <a:lnTo>
                  <a:pt x="128" y="672"/>
                </a:lnTo>
                <a:cubicBezTo>
                  <a:pt x="128" y="684"/>
                  <a:pt x="140" y="696"/>
                  <a:pt x="153" y="696"/>
                </a:cubicBezTo>
                <a:lnTo>
                  <a:pt x="255" y="696"/>
                </a:lnTo>
                <a:cubicBezTo>
                  <a:pt x="291" y="696"/>
                  <a:pt x="280" y="632"/>
                  <a:pt x="279" y="596"/>
                </a:cubicBezTo>
                <a:lnTo>
                  <a:pt x="343" y="542"/>
                </a:lnTo>
                <a:lnTo>
                  <a:pt x="334" y="538"/>
                </a:lnTo>
                <a:lnTo>
                  <a:pt x="280" y="563"/>
                </a:lnTo>
                <a:close/>
                <a:moveTo>
                  <a:pt x="370" y="829"/>
                </a:moveTo>
                <a:cubicBezTo>
                  <a:pt x="370" y="834"/>
                  <a:pt x="372" y="836"/>
                  <a:pt x="378" y="836"/>
                </a:cubicBezTo>
                <a:lnTo>
                  <a:pt x="573" y="836"/>
                </a:lnTo>
                <a:cubicBezTo>
                  <a:pt x="579" y="836"/>
                  <a:pt x="580" y="834"/>
                  <a:pt x="580" y="829"/>
                </a:cubicBezTo>
                <a:lnTo>
                  <a:pt x="580" y="774"/>
                </a:lnTo>
                <a:cubicBezTo>
                  <a:pt x="580" y="768"/>
                  <a:pt x="579" y="766"/>
                  <a:pt x="573" y="766"/>
                </a:cubicBezTo>
                <a:lnTo>
                  <a:pt x="370" y="766"/>
                </a:lnTo>
                <a:lnTo>
                  <a:pt x="370" y="829"/>
                </a:lnTo>
                <a:close/>
                <a:moveTo>
                  <a:pt x="370" y="654"/>
                </a:moveTo>
                <a:lnTo>
                  <a:pt x="580" y="654"/>
                </a:lnTo>
                <a:lnTo>
                  <a:pt x="580" y="587"/>
                </a:lnTo>
                <a:lnTo>
                  <a:pt x="370" y="587"/>
                </a:lnTo>
                <a:lnTo>
                  <a:pt x="370" y="654"/>
                </a:lnTo>
                <a:close/>
                <a:moveTo>
                  <a:pt x="370" y="474"/>
                </a:moveTo>
                <a:lnTo>
                  <a:pt x="523" y="474"/>
                </a:lnTo>
                <a:lnTo>
                  <a:pt x="523" y="407"/>
                </a:lnTo>
                <a:lnTo>
                  <a:pt x="370" y="407"/>
                </a:lnTo>
                <a:lnTo>
                  <a:pt x="370" y="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Freeform 15"/>
          <p:cNvSpPr>
            <a:spLocks noEditPoints="1"/>
          </p:cNvSpPr>
          <p:nvPr/>
        </p:nvSpPr>
        <p:spPr bwMode="auto">
          <a:xfrm>
            <a:off x="6210752" y="2703186"/>
            <a:ext cx="523761" cy="449005"/>
          </a:xfrm>
          <a:custGeom>
            <a:avLst/>
            <a:gdLst>
              <a:gd name="T0" fmla="*/ 737 w 1149"/>
              <a:gd name="T1" fmla="*/ 427 h 983"/>
              <a:gd name="T2" fmla="*/ 640 w 1149"/>
              <a:gd name="T3" fmla="*/ 427 h 983"/>
              <a:gd name="T4" fmla="*/ 616 w 1149"/>
              <a:gd name="T5" fmla="*/ 502 h 983"/>
              <a:gd name="T6" fmla="*/ 640 w 1149"/>
              <a:gd name="T7" fmla="*/ 810 h 983"/>
              <a:gd name="T8" fmla="*/ 575 w 1149"/>
              <a:gd name="T9" fmla="*/ 921 h 983"/>
              <a:gd name="T10" fmla="*/ 514 w 1149"/>
              <a:gd name="T11" fmla="*/ 810 h 983"/>
              <a:gd name="T12" fmla="*/ 549 w 1149"/>
              <a:gd name="T13" fmla="*/ 503 h 983"/>
              <a:gd name="T14" fmla="*/ 524 w 1149"/>
              <a:gd name="T15" fmla="*/ 427 h 983"/>
              <a:gd name="T16" fmla="*/ 417 w 1149"/>
              <a:gd name="T17" fmla="*/ 427 h 983"/>
              <a:gd name="T18" fmla="*/ 417 w 1149"/>
              <a:gd name="T19" fmla="*/ 427 h 983"/>
              <a:gd name="T20" fmla="*/ 241 w 1149"/>
              <a:gd name="T21" fmla="*/ 612 h 983"/>
              <a:gd name="T22" fmla="*/ 266 w 1149"/>
              <a:gd name="T23" fmla="*/ 801 h 983"/>
              <a:gd name="T24" fmla="*/ 443 w 1149"/>
              <a:gd name="T25" fmla="*/ 983 h 983"/>
              <a:gd name="T26" fmla="*/ 711 w 1149"/>
              <a:gd name="T27" fmla="*/ 983 h 983"/>
              <a:gd name="T28" fmla="*/ 888 w 1149"/>
              <a:gd name="T29" fmla="*/ 799 h 983"/>
              <a:gd name="T30" fmla="*/ 913 w 1149"/>
              <a:gd name="T31" fmla="*/ 609 h 983"/>
              <a:gd name="T32" fmla="*/ 737 w 1149"/>
              <a:gd name="T33" fmla="*/ 427 h 983"/>
              <a:gd name="T34" fmla="*/ 218 w 1149"/>
              <a:gd name="T35" fmla="*/ 308 h 983"/>
              <a:gd name="T36" fmla="*/ 330 w 1149"/>
              <a:gd name="T37" fmla="*/ 196 h 983"/>
              <a:gd name="T38" fmla="*/ 218 w 1149"/>
              <a:gd name="T39" fmla="*/ 83 h 983"/>
              <a:gd name="T40" fmla="*/ 105 w 1149"/>
              <a:gd name="T41" fmla="*/ 196 h 983"/>
              <a:gd name="T42" fmla="*/ 218 w 1149"/>
              <a:gd name="T43" fmla="*/ 308 h 983"/>
              <a:gd name="T44" fmla="*/ 318 w 1149"/>
              <a:gd name="T45" fmla="*/ 344 h 983"/>
              <a:gd name="T46" fmla="*/ 118 w 1149"/>
              <a:gd name="T47" fmla="*/ 344 h 983"/>
              <a:gd name="T48" fmla="*/ 118 w 1149"/>
              <a:gd name="T49" fmla="*/ 343 h 983"/>
              <a:gd name="T50" fmla="*/ 7 w 1149"/>
              <a:gd name="T51" fmla="*/ 458 h 983"/>
              <a:gd name="T52" fmla="*/ 23 w 1149"/>
              <a:gd name="T53" fmla="*/ 577 h 983"/>
              <a:gd name="T54" fmla="*/ 134 w 1149"/>
              <a:gd name="T55" fmla="*/ 689 h 983"/>
              <a:gd name="T56" fmla="*/ 191 w 1149"/>
              <a:gd name="T57" fmla="*/ 689 h 983"/>
              <a:gd name="T58" fmla="*/ 180 w 1149"/>
              <a:gd name="T59" fmla="*/ 606 h 983"/>
              <a:gd name="T60" fmla="*/ 180 w 1149"/>
              <a:gd name="T61" fmla="*/ 606 h 983"/>
              <a:gd name="T62" fmla="*/ 180 w 1149"/>
              <a:gd name="T63" fmla="*/ 606 h 983"/>
              <a:gd name="T64" fmla="*/ 231 w 1149"/>
              <a:gd name="T65" fmla="*/ 449 h 983"/>
              <a:gd name="T66" fmla="*/ 308 w 1149"/>
              <a:gd name="T67" fmla="*/ 393 h 983"/>
              <a:gd name="T68" fmla="*/ 387 w 1149"/>
              <a:gd name="T69" fmla="*/ 367 h 983"/>
              <a:gd name="T70" fmla="*/ 318 w 1149"/>
              <a:gd name="T71" fmla="*/ 344 h 983"/>
              <a:gd name="T72" fmla="*/ 931 w 1149"/>
              <a:gd name="T73" fmla="*/ 308 h 983"/>
              <a:gd name="T74" fmla="*/ 1043 w 1149"/>
              <a:gd name="T75" fmla="*/ 196 h 983"/>
              <a:gd name="T76" fmla="*/ 931 w 1149"/>
              <a:gd name="T77" fmla="*/ 83 h 983"/>
              <a:gd name="T78" fmla="*/ 819 w 1149"/>
              <a:gd name="T79" fmla="*/ 196 h 983"/>
              <a:gd name="T80" fmla="*/ 931 w 1149"/>
              <a:gd name="T81" fmla="*/ 308 h 983"/>
              <a:gd name="T82" fmla="*/ 1031 w 1149"/>
              <a:gd name="T83" fmla="*/ 344 h 983"/>
              <a:gd name="T84" fmla="*/ 831 w 1149"/>
              <a:gd name="T85" fmla="*/ 344 h 983"/>
              <a:gd name="T86" fmla="*/ 831 w 1149"/>
              <a:gd name="T87" fmla="*/ 343 h 983"/>
              <a:gd name="T88" fmla="*/ 763 w 1149"/>
              <a:gd name="T89" fmla="*/ 366 h 983"/>
              <a:gd name="T90" fmla="*/ 847 w 1149"/>
              <a:gd name="T91" fmla="*/ 393 h 983"/>
              <a:gd name="T92" fmla="*/ 925 w 1149"/>
              <a:gd name="T93" fmla="*/ 450 h 983"/>
              <a:gd name="T94" fmla="*/ 974 w 1149"/>
              <a:gd name="T95" fmla="*/ 603 h 983"/>
              <a:gd name="T96" fmla="*/ 974 w 1149"/>
              <a:gd name="T97" fmla="*/ 603 h 983"/>
              <a:gd name="T98" fmla="*/ 974 w 1149"/>
              <a:gd name="T99" fmla="*/ 603 h 983"/>
              <a:gd name="T100" fmla="*/ 962 w 1149"/>
              <a:gd name="T101" fmla="*/ 689 h 983"/>
              <a:gd name="T102" fmla="*/ 1015 w 1149"/>
              <a:gd name="T103" fmla="*/ 689 h 983"/>
              <a:gd name="T104" fmla="*/ 1126 w 1149"/>
              <a:gd name="T105" fmla="*/ 575 h 983"/>
              <a:gd name="T106" fmla="*/ 1142 w 1149"/>
              <a:gd name="T107" fmla="*/ 456 h 983"/>
              <a:gd name="T108" fmla="*/ 1031 w 1149"/>
              <a:gd name="T109" fmla="*/ 344 h 983"/>
              <a:gd name="T110" fmla="*/ 756 w 1149"/>
              <a:gd name="T111" fmla="*/ 184 h 983"/>
              <a:gd name="T112" fmla="*/ 577 w 1149"/>
              <a:gd name="T113" fmla="*/ 369 h 983"/>
              <a:gd name="T114" fmla="*/ 398 w 1149"/>
              <a:gd name="T115" fmla="*/ 184 h 983"/>
              <a:gd name="T116" fmla="*/ 577 w 1149"/>
              <a:gd name="T117" fmla="*/ 0 h 983"/>
              <a:gd name="T118" fmla="*/ 756 w 1149"/>
              <a:gd name="T119" fmla="*/ 184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49" h="983">
                <a:moveTo>
                  <a:pt x="737" y="427"/>
                </a:moveTo>
                <a:lnTo>
                  <a:pt x="640" y="427"/>
                </a:lnTo>
                <a:cubicBezTo>
                  <a:pt x="641" y="437"/>
                  <a:pt x="642" y="483"/>
                  <a:pt x="616" y="502"/>
                </a:cubicBezTo>
                <a:cubicBezTo>
                  <a:pt x="616" y="502"/>
                  <a:pt x="658" y="735"/>
                  <a:pt x="640" y="810"/>
                </a:cubicBezTo>
                <a:cubicBezTo>
                  <a:pt x="633" y="842"/>
                  <a:pt x="606" y="921"/>
                  <a:pt x="575" y="921"/>
                </a:cubicBezTo>
                <a:cubicBezTo>
                  <a:pt x="544" y="920"/>
                  <a:pt x="520" y="841"/>
                  <a:pt x="514" y="810"/>
                </a:cubicBezTo>
                <a:cubicBezTo>
                  <a:pt x="499" y="735"/>
                  <a:pt x="549" y="503"/>
                  <a:pt x="549" y="503"/>
                </a:cubicBezTo>
                <a:cubicBezTo>
                  <a:pt x="541" y="500"/>
                  <a:pt x="527" y="486"/>
                  <a:pt x="524" y="427"/>
                </a:cubicBezTo>
                <a:lnTo>
                  <a:pt x="417" y="427"/>
                </a:lnTo>
                <a:lnTo>
                  <a:pt x="417" y="427"/>
                </a:lnTo>
                <a:cubicBezTo>
                  <a:pt x="320" y="427"/>
                  <a:pt x="229" y="510"/>
                  <a:pt x="241" y="612"/>
                </a:cubicBezTo>
                <a:lnTo>
                  <a:pt x="266" y="801"/>
                </a:lnTo>
                <a:cubicBezTo>
                  <a:pt x="286" y="902"/>
                  <a:pt x="345" y="983"/>
                  <a:pt x="443" y="983"/>
                </a:cubicBezTo>
                <a:lnTo>
                  <a:pt x="711" y="983"/>
                </a:lnTo>
                <a:cubicBezTo>
                  <a:pt x="809" y="983"/>
                  <a:pt x="868" y="899"/>
                  <a:pt x="888" y="799"/>
                </a:cubicBezTo>
                <a:lnTo>
                  <a:pt x="913" y="609"/>
                </a:lnTo>
                <a:cubicBezTo>
                  <a:pt x="925" y="510"/>
                  <a:pt x="834" y="427"/>
                  <a:pt x="737" y="427"/>
                </a:cubicBezTo>
                <a:close/>
                <a:moveTo>
                  <a:pt x="218" y="308"/>
                </a:moveTo>
                <a:cubicBezTo>
                  <a:pt x="280" y="308"/>
                  <a:pt x="330" y="258"/>
                  <a:pt x="330" y="196"/>
                </a:cubicBezTo>
                <a:cubicBezTo>
                  <a:pt x="330" y="134"/>
                  <a:pt x="280" y="83"/>
                  <a:pt x="218" y="83"/>
                </a:cubicBezTo>
                <a:cubicBezTo>
                  <a:pt x="156" y="83"/>
                  <a:pt x="105" y="134"/>
                  <a:pt x="105" y="196"/>
                </a:cubicBezTo>
                <a:cubicBezTo>
                  <a:pt x="105" y="258"/>
                  <a:pt x="156" y="308"/>
                  <a:pt x="218" y="308"/>
                </a:cubicBezTo>
                <a:close/>
                <a:moveTo>
                  <a:pt x="318" y="344"/>
                </a:moveTo>
                <a:lnTo>
                  <a:pt x="118" y="344"/>
                </a:lnTo>
                <a:lnTo>
                  <a:pt x="118" y="343"/>
                </a:lnTo>
                <a:cubicBezTo>
                  <a:pt x="57" y="343"/>
                  <a:pt x="0" y="395"/>
                  <a:pt x="7" y="458"/>
                </a:cubicBezTo>
                <a:lnTo>
                  <a:pt x="23" y="577"/>
                </a:lnTo>
                <a:cubicBezTo>
                  <a:pt x="35" y="639"/>
                  <a:pt x="73" y="689"/>
                  <a:pt x="134" y="689"/>
                </a:cubicBezTo>
                <a:lnTo>
                  <a:pt x="191" y="689"/>
                </a:lnTo>
                <a:lnTo>
                  <a:pt x="180" y="606"/>
                </a:lnTo>
                <a:lnTo>
                  <a:pt x="180" y="606"/>
                </a:lnTo>
                <a:lnTo>
                  <a:pt x="180" y="606"/>
                </a:lnTo>
                <a:cubicBezTo>
                  <a:pt x="173" y="549"/>
                  <a:pt x="191" y="493"/>
                  <a:pt x="231" y="449"/>
                </a:cubicBezTo>
                <a:cubicBezTo>
                  <a:pt x="252" y="425"/>
                  <a:pt x="279" y="406"/>
                  <a:pt x="308" y="393"/>
                </a:cubicBezTo>
                <a:cubicBezTo>
                  <a:pt x="333" y="379"/>
                  <a:pt x="359" y="371"/>
                  <a:pt x="387" y="367"/>
                </a:cubicBezTo>
                <a:cubicBezTo>
                  <a:pt x="367" y="352"/>
                  <a:pt x="343" y="344"/>
                  <a:pt x="318" y="344"/>
                </a:cubicBezTo>
                <a:close/>
                <a:moveTo>
                  <a:pt x="931" y="308"/>
                </a:moveTo>
                <a:cubicBezTo>
                  <a:pt x="993" y="308"/>
                  <a:pt x="1043" y="258"/>
                  <a:pt x="1043" y="196"/>
                </a:cubicBezTo>
                <a:cubicBezTo>
                  <a:pt x="1043" y="134"/>
                  <a:pt x="993" y="83"/>
                  <a:pt x="931" y="83"/>
                </a:cubicBezTo>
                <a:cubicBezTo>
                  <a:pt x="869" y="83"/>
                  <a:pt x="819" y="134"/>
                  <a:pt x="819" y="196"/>
                </a:cubicBezTo>
                <a:cubicBezTo>
                  <a:pt x="819" y="258"/>
                  <a:pt x="869" y="308"/>
                  <a:pt x="931" y="308"/>
                </a:cubicBezTo>
                <a:close/>
                <a:moveTo>
                  <a:pt x="1031" y="344"/>
                </a:moveTo>
                <a:lnTo>
                  <a:pt x="831" y="344"/>
                </a:lnTo>
                <a:lnTo>
                  <a:pt x="831" y="343"/>
                </a:lnTo>
                <a:cubicBezTo>
                  <a:pt x="806" y="343"/>
                  <a:pt x="782" y="352"/>
                  <a:pt x="763" y="366"/>
                </a:cubicBezTo>
                <a:cubicBezTo>
                  <a:pt x="792" y="370"/>
                  <a:pt x="821" y="379"/>
                  <a:pt x="847" y="393"/>
                </a:cubicBezTo>
                <a:cubicBezTo>
                  <a:pt x="877" y="406"/>
                  <a:pt x="903" y="426"/>
                  <a:pt x="925" y="450"/>
                </a:cubicBezTo>
                <a:cubicBezTo>
                  <a:pt x="963" y="494"/>
                  <a:pt x="981" y="548"/>
                  <a:pt x="974" y="603"/>
                </a:cubicBezTo>
                <a:lnTo>
                  <a:pt x="974" y="603"/>
                </a:lnTo>
                <a:lnTo>
                  <a:pt x="974" y="603"/>
                </a:lnTo>
                <a:lnTo>
                  <a:pt x="962" y="689"/>
                </a:lnTo>
                <a:lnTo>
                  <a:pt x="1015" y="689"/>
                </a:lnTo>
                <a:cubicBezTo>
                  <a:pt x="1076" y="689"/>
                  <a:pt x="1114" y="637"/>
                  <a:pt x="1126" y="575"/>
                </a:cubicBezTo>
                <a:lnTo>
                  <a:pt x="1142" y="456"/>
                </a:lnTo>
                <a:cubicBezTo>
                  <a:pt x="1149" y="395"/>
                  <a:pt x="1092" y="344"/>
                  <a:pt x="1031" y="344"/>
                </a:cubicBezTo>
                <a:close/>
                <a:moveTo>
                  <a:pt x="756" y="184"/>
                </a:moveTo>
                <a:cubicBezTo>
                  <a:pt x="756" y="286"/>
                  <a:pt x="676" y="369"/>
                  <a:pt x="577" y="369"/>
                </a:cubicBezTo>
                <a:cubicBezTo>
                  <a:pt x="478" y="369"/>
                  <a:pt x="398" y="286"/>
                  <a:pt x="398" y="184"/>
                </a:cubicBezTo>
                <a:cubicBezTo>
                  <a:pt x="398" y="82"/>
                  <a:pt x="478" y="0"/>
                  <a:pt x="577" y="0"/>
                </a:cubicBezTo>
                <a:cubicBezTo>
                  <a:pt x="676" y="0"/>
                  <a:pt x="756" y="82"/>
                  <a:pt x="756" y="1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Freeform 17"/>
          <p:cNvSpPr>
            <a:spLocks noEditPoints="1"/>
          </p:cNvSpPr>
          <p:nvPr/>
        </p:nvSpPr>
        <p:spPr bwMode="auto">
          <a:xfrm>
            <a:off x="6762636" y="3628587"/>
            <a:ext cx="459482" cy="460915"/>
          </a:xfrm>
          <a:custGeom>
            <a:avLst/>
            <a:gdLst>
              <a:gd name="T0" fmla="*/ 504 w 1008"/>
              <a:gd name="T1" fmla="*/ 1009 h 1009"/>
              <a:gd name="T2" fmla="*/ 0 w 1008"/>
              <a:gd name="T3" fmla="*/ 504 h 1009"/>
              <a:gd name="T4" fmla="*/ 504 w 1008"/>
              <a:gd name="T5" fmla="*/ 0 h 1009"/>
              <a:gd name="T6" fmla="*/ 1008 w 1008"/>
              <a:gd name="T7" fmla="*/ 504 h 1009"/>
              <a:gd name="T8" fmla="*/ 504 w 1008"/>
              <a:gd name="T9" fmla="*/ 1009 h 1009"/>
              <a:gd name="T10" fmla="*/ 725 w 1008"/>
              <a:gd name="T11" fmla="*/ 769 h 1009"/>
              <a:gd name="T12" fmla="*/ 725 w 1008"/>
              <a:gd name="T13" fmla="*/ 769 h 1009"/>
              <a:gd name="T14" fmla="*/ 538 w 1008"/>
              <a:gd name="T15" fmla="*/ 586 h 1009"/>
              <a:gd name="T16" fmla="*/ 504 w 1008"/>
              <a:gd name="T17" fmla="*/ 592 h 1009"/>
              <a:gd name="T18" fmla="*/ 416 w 1008"/>
              <a:gd name="T19" fmla="*/ 504 h 1009"/>
              <a:gd name="T20" fmla="*/ 456 w 1008"/>
              <a:gd name="T21" fmla="*/ 431 h 1009"/>
              <a:gd name="T22" fmla="*/ 456 w 1008"/>
              <a:gd name="T23" fmla="*/ 179 h 1009"/>
              <a:gd name="T24" fmla="*/ 553 w 1008"/>
              <a:gd name="T25" fmla="*/ 179 h 1009"/>
              <a:gd name="T26" fmla="*/ 553 w 1008"/>
              <a:gd name="T27" fmla="*/ 431 h 1009"/>
              <a:gd name="T28" fmla="*/ 592 w 1008"/>
              <a:gd name="T29" fmla="*/ 504 h 1009"/>
              <a:gd name="T30" fmla="*/ 586 w 1008"/>
              <a:gd name="T31" fmla="*/ 536 h 1009"/>
              <a:gd name="T32" fmla="*/ 774 w 1008"/>
              <a:gd name="T33" fmla="*/ 719 h 1009"/>
              <a:gd name="T34" fmla="*/ 725 w 1008"/>
              <a:gd name="T35" fmla="*/ 769 h 1009"/>
              <a:gd name="T36" fmla="*/ 168 w 1008"/>
              <a:gd name="T37" fmla="*/ 471 h 1009"/>
              <a:gd name="T38" fmla="*/ 168 w 1008"/>
              <a:gd name="T39" fmla="*/ 471 h 1009"/>
              <a:gd name="T40" fmla="*/ 234 w 1008"/>
              <a:gd name="T41" fmla="*/ 471 h 1009"/>
              <a:gd name="T42" fmla="*/ 234 w 1008"/>
              <a:gd name="T43" fmla="*/ 538 h 1009"/>
              <a:gd name="T44" fmla="*/ 168 w 1008"/>
              <a:gd name="T45" fmla="*/ 538 h 1009"/>
              <a:gd name="T46" fmla="*/ 168 w 1008"/>
              <a:gd name="T47" fmla="*/ 471 h 1009"/>
              <a:gd name="T48" fmla="*/ 774 w 1008"/>
              <a:gd name="T49" fmla="*/ 471 h 1009"/>
              <a:gd name="T50" fmla="*/ 774 w 1008"/>
              <a:gd name="T51" fmla="*/ 471 h 1009"/>
              <a:gd name="T52" fmla="*/ 840 w 1008"/>
              <a:gd name="T53" fmla="*/ 471 h 1009"/>
              <a:gd name="T54" fmla="*/ 840 w 1008"/>
              <a:gd name="T55" fmla="*/ 538 h 1009"/>
              <a:gd name="T56" fmla="*/ 774 w 1008"/>
              <a:gd name="T57" fmla="*/ 538 h 1009"/>
              <a:gd name="T58" fmla="*/ 774 w 1008"/>
              <a:gd name="T59" fmla="*/ 471 h 1009"/>
              <a:gd name="T60" fmla="*/ 470 w 1008"/>
              <a:gd name="T61" fmla="*/ 840 h 1009"/>
              <a:gd name="T62" fmla="*/ 470 w 1008"/>
              <a:gd name="T63" fmla="*/ 840 h 1009"/>
              <a:gd name="T64" fmla="*/ 470 w 1008"/>
              <a:gd name="T65" fmla="*/ 775 h 1009"/>
              <a:gd name="T66" fmla="*/ 538 w 1008"/>
              <a:gd name="T67" fmla="*/ 775 h 1009"/>
              <a:gd name="T68" fmla="*/ 538 w 1008"/>
              <a:gd name="T69" fmla="*/ 840 h 1009"/>
              <a:gd name="T70" fmla="*/ 470 w 1008"/>
              <a:gd name="T71" fmla="*/ 840 h 1009"/>
              <a:gd name="T72" fmla="*/ 504 w 1008"/>
              <a:gd name="T73" fmla="*/ 912 h 1009"/>
              <a:gd name="T74" fmla="*/ 504 w 1008"/>
              <a:gd name="T75" fmla="*/ 912 h 1009"/>
              <a:gd name="T76" fmla="*/ 912 w 1008"/>
              <a:gd name="T77" fmla="*/ 504 h 1009"/>
              <a:gd name="T78" fmla="*/ 504 w 1008"/>
              <a:gd name="T79" fmla="*/ 97 h 1009"/>
              <a:gd name="T80" fmla="*/ 96 w 1008"/>
              <a:gd name="T81" fmla="*/ 504 h 1009"/>
              <a:gd name="T82" fmla="*/ 504 w 1008"/>
              <a:gd name="T83" fmla="*/ 912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08" h="1009">
                <a:moveTo>
                  <a:pt x="504" y="1009"/>
                </a:moveTo>
                <a:cubicBezTo>
                  <a:pt x="226" y="1009"/>
                  <a:pt x="0" y="783"/>
                  <a:pt x="0" y="504"/>
                </a:cubicBezTo>
                <a:cubicBezTo>
                  <a:pt x="0" y="226"/>
                  <a:pt x="226" y="0"/>
                  <a:pt x="504" y="0"/>
                </a:cubicBezTo>
                <a:cubicBezTo>
                  <a:pt x="782" y="0"/>
                  <a:pt x="1008" y="226"/>
                  <a:pt x="1008" y="504"/>
                </a:cubicBezTo>
                <a:cubicBezTo>
                  <a:pt x="1008" y="783"/>
                  <a:pt x="782" y="1009"/>
                  <a:pt x="504" y="1009"/>
                </a:cubicBezTo>
                <a:close/>
                <a:moveTo>
                  <a:pt x="725" y="769"/>
                </a:moveTo>
                <a:lnTo>
                  <a:pt x="725" y="769"/>
                </a:lnTo>
                <a:lnTo>
                  <a:pt x="538" y="586"/>
                </a:lnTo>
                <a:cubicBezTo>
                  <a:pt x="528" y="590"/>
                  <a:pt x="516" y="592"/>
                  <a:pt x="504" y="592"/>
                </a:cubicBezTo>
                <a:cubicBezTo>
                  <a:pt x="455" y="592"/>
                  <a:pt x="416" y="553"/>
                  <a:pt x="416" y="504"/>
                </a:cubicBezTo>
                <a:cubicBezTo>
                  <a:pt x="416" y="474"/>
                  <a:pt x="432" y="447"/>
                  <a:pt x="456" y="431"/>
                </a:cubicBezTo>
                <a:lnTo>
                  <a:pt x="456" y="179"/>
                </a:lnTo>
                <a:cubicBezTo>
                  <a:pt x="456" y="115"/>
                  <a:pt x="553" y="115"/>
                  <a:pt x="553" y="179"/>
                </a:cubicBezTo>
                <a:lnTo>
                  <a:pt x="553" y="431"/>
                </a:lnTo>
                <a:cubicBezTo>
                  <a:pt x="576" y="447"/>
                  <a:pt x="592" y="474"/>
                  <a:pt x="592" y="504"/>
                </a:cubicBezTo>
                <a:cubicBezTo>
                  <a:pt x="592" y="516"/>
                  <a:pt x="590" y="526"/>
                  <a:pt x="586" y="536"/>
                </a:cubicBezTo>
                <a:lnTo>
                  <a:pt x="774" y="719"/>
                </a:lnTo>
                <a:cubicBezTo>
                  <a:pt x="806" y="751"/>
                  <a:pt x="758" y="801"/>
                  <a:pt x="725" y="769"/>
                </a:cubicBezTo>
                <a:close/>
                <a:moveTo>
                  <a:pt x="168" y="471"/>
                </a:moveTo>
                <a:lnTo>
                  <a:pt x="168" y="471"/>
                </a:lnTo>
                <a:lnTo>
                  <a:pt x="234" y="471"/>
                </a:lnTo>
                <a:cubicBezTo>
                  <a:pt x="278" y="471"/>
                  <a:pt x="278" y="538"/>
                  <a:pt x="234" y="538"/>
                </a:cubicBezTo>
                <a:lnTo>
                  <a:pt x="168" y="538"/>
                </a:lnTo>
                <a:cubicBezTo>
                  <a:pt x="123" y="538"/>
                  <a:pt x="123" y="471"/>
                  <a:pt x="168" y="471"/>
                </a:cubicBezTo>
                <a:close/>
                <a:moveTo>
                  <a:pt x="774" y="471"/>
                </a:moveTo>
                <a:lnTo>
                  <a:pt x="774" y="471"/>
                </a:lnTo>
                <a:lnTo>
                  <a:pt x="840" y="471"/>
                </a:lnTo>
                <a:cubicBezTo>
                  <a:pt x="885" y="471"/>
                  <a:pt x="885" y="538"/>
                  <a:pt x="840" y="538"/>
                </a:cubicBezTo>
                <a:lnTo>
                  <a:pt x="774" y="538"/>
                </a:lnTo>
                <a:cubicBezTo>
                  <a:pt x="730" y="538"/>
                  <a:pt x="730" y="471"/>
                  <a:pt x="774" y="471"/>
                </a:cubicBezTo>
                <a:close/>
                <a:moveTo>
                  <a:pt x="470" y="840"/>
                </a:moveTo>
                <a:lnTo>
                  <a:pt x="470" y="840"/>
                </a:lnTo>
                <a:lnTo>
                  <a:pt x="470" y="775"/>
                </a:lnTo>
                <a:cubicBezTo>
                  <a:pt x="470" y="730"/>
                  <a:pt x="538" y="730"/>
                  <a:pt x="538" y="775"/>
                </a:cubicBezTo>
                <a:lnTo>
                  <a:pt x="538" y="840"/>
                </a:lnTo>
                <a:cubicBezTo>
                  <a:pt x="538" y="885"/>
                  <a:pt x="470" y="885"/>
                  <a:pt x="470" y="840"/>
                </a:cubicBezTo>
                <a:close/>
                <a:moveTo>
                  <a:pt x="504" y="912"/>
                </a:moveTo>
                <a:lnTo>
                  <a:pt x="504" y="912"/>
                </a:lnTo>
                <a:cubicBezTo>
                  <a:pt x="729" y="912"/>
                  <a:pt x="912" y="730"/>
                  <a:pt x="912" y="504"/>
                </a:cubicBezTo>
                <a:cubicBezTo>
                  <a:pt x="912" y="279"/>
                  <a:pt x="729" y="97"/>
                  <a:pt x="504" y="97"/>
                </a:cubicBezTo>
                <a:cubicBezTo>
                  <a:pt x="279" y="97"/>
                  <a:pt x="96" y="279"/>
                  <a:pt x="96" y="504"/>
                </a:cubicBezTo>
                <a:cubicBezTo>
                  <a:pt x="96" y="730"/>
                  <a:pt x="279" y="912"/>
                  <a:pt x="504" y="9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219410" y="4545864"/>
            <a:ext cx="506444" cy="470018"/>
            <a:chOff x="5928340" y="670992"/>
            <a:chExt cx="506444" cy="470018"/>
          </a:xfrm>
          <a:solidFill>
            <a:schemeClr val="bg1"/>
          </a:solidFill>
        </p:grpSpPr>
        <p:sp>
          <p:nvSpPr>
            <p:cNvPr id="17" name="Freeform 36"/>
            <p:cNvSpPr>
              <a:spLocks noEditPoints="1"/>
            </p:cNvSpPr>
            <p:nvPr/>
          </p:nvSpPr>
          <p:spPr bwMode="auto">
            <a:xfrm>
              <a:off x="5993909" y="670992"/>
              <a:ext cx="241151" cy="160240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8" name="Freeform 37"/>
            <p:cNvSpPr>
              <a:spLocks noEditPoints="1"/>
            </p:cNvSpPr>
            <p:nvPr/>
          </p:nvSpPr>
          <p:spPr bwMode="auto">
            <a:xfrm>
              <a:off x="6183208" y="766203"/>
              <a:ext cx="251576" cy="263409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9" name="Freeform 38"/>
            <p:cNvSpPr>
              <a:spLocks noEditPoints="1"/>
            </p:cNvSpPr>
            <p:nvPr/>
          </p:nvSpPr>
          <p:spPr bwMode="auto">
            <a:xfrm>
              <a:off x="5928340" y="836444"/>
              <a:ext cx="304799" cy="304566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52769" y="4538765"/>
            <a:ext cx="428365" cy="468379"/>
            <a:chOff x="697828" y="4453123"/>
            <a:chExt cx="229831" cy="251300"/>
          </a:xfrm>
        </p:grpSpPr>
        <p:sp>
          <p:nvSpPr>
            <p:cNvPr id="21" name="Freeform 665"/>
            <p:cNvSpPr/>
            <p:nvPr/>
          </p:nvSpPr>
          <p:spPr bwMode="auto">
            <a:xfrm>
              <a:off x="697828" y="4453123"/>
              <a:ext cx="229831" cy="177458"/>
            </a:xfrm>
            <a:custGeom>
              <a:avLst/>
              <a:gdLst>
                <a:gd name="T0" fmla="*/ 179 w 193"/>
                <a:gd name="T1" fmla="*/ 54 h 149"/>
                <a:gd name="T2" fmla="*/ 193 w 193"/>
                <a:gd name="T3" fmla="*/ 0 h 149"/>
                <a:gd name="T4" fmla="*/ 138 w 193"/>
                <a:gd name="T5" fmla="*/ 13 h 149"/>
                <a:gd name="T6" fmla="*/ 152 w 193"/>
                <a:gd name="T7" fmla="*/ 27 h 149"/>
                <a:gd name="T8" fmla="*/ 99 w 193"/>
                <a:gd name="T9" fmla="*/ 79 h 149"/>
                <a:gd name="T10" fmla="*/ 77 w 193"/>
                <a:gd name="T11" fmla="*/ 57 h 149"/>
                <a:gd name="T12" fmla="*/ 0 w 193"/>
                <a:gd name="T13" fmla="*/ 134 h 149"/>
                <a:gd name="T14" fmla="*/ 15 w 193"/>
                <a:gd name="T15" fmla="*/ 149 h 149"/>
                <a:gd name="T16" fmla="*/ 15 w 193"/>
                <a:gd name="T17" fmla="*/ 149 h 149"/>
                <a:gd name="T18" fmla="*/ 77 w 193"/>
                <a:gd name="T19" fmla="*/ 87 h 149"/>
                <a:gd name="T20" fmla="*/ 99 w 193"/>
                <a:gd name="T21" fmla="*/ 108 h 149"/>
                <a:gd name="T22" fmla="*/ 167 w 193"/>
                <a:gd name="T23" fmla="*/ 41 h 149"/>
                <a:gd name="T24" fmla="*/ 179 w 193"/>
                <a:gd name="T25" fmla="*/ 5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49">
                  <a:moveTo>
                    <a:pt x="179" y="54"/>
                  </a:moveTo>
                  <a:lnTo>
                    <a:pt x="193" y="0"/>
                  </a:lnTo>
                  <a:lnTo>
                    <a:pt x="138" y="13"/>
                  </a:lnTo>
                  <a:lnTo>
                    <a:pt x="152" y="27"/>
                  </a:lnTo>
                  <a:lnTo>
                    <a:pt x="99" y="79"/>
                  </a:lnTo>
                  <a:lnTo>
                    <a:pt x="77" y="57"/>
                  </a:lnTo>
                  <a:lnTo>
                    <a:pt x="0" y="134"/>
                  </a:lnTo>
                  <a:lnTo>
                    <a:pt x="15" y="149"/>
                  </a:lnTo>
                  <a:lnTo>
                    <a:pt x="15" y="149"/>
                  </a:lnTo>
                  <a:lnTo>
                    <a:pt x="77" y="87"/>
                  </a:lnTo>
                  <a:lnTo>
                    <a:pt x="99" y="108"/>
                  </a:lnTo>
                  <a:lnTo>
                    <a:pt x="167" y="41"/>
                  </a:lnTo>
                  <a:lnTo>
                    <a:pt x="179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2" name="Rectangle 666"/>
            <p:cNvSpPr>
              <a:spLocks noChangeArrowheads="1"/>
            </p:cNvSpPr>
            <p:nvPr/>
          </p:nvSpPr>
          <p:spPr bwMode="auto">
            <a:xfrm>
              <a:off x="718073" y="4643682"/>
              <a:ext cx="33343" cy="60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3" name="Rectangle 667"/>
            <p:cNvSpPr>
              <a:spLocks noChangeArrowheads="1"/>
            </p:cNvSpPr>
            <p:nvPr/>
          </p:nvSpPr>
          <p:spPr bwMode="auto">
            <a:xfrm>
              <a:off x="772851" y="4613906"/>
              <a:ext cx="33343" cy="90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4" name="Rectangle 668"/>
            <p:cNvSpPr>
              <a:spLocks noChangeArrowheads="1"/>
            </p:cNvSpPr>
            <p:nvPr/>
          </p:nvSpPr>
          <p:spPr bwMode="auto">
            <a:xfrm>
              <a:off x="828820" y="4584131"/>
              <a:ext cx="33343" cy="12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5" name="Rectangle 669"/>
            <p:cNvSpPr>
              <a:spLocks noChangeArrowheads="1"/>
            </p:cNvSpPr>
            <p:nvPr/>
          </p:nvSpPr>
          <p:spPr bwMode="auto">
            <a:xfrm>
              <a:off x="883598" y="4554357"/>
              <a:ext cx="33343" cy="150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38" name="文本框 34">
            <a:extLst>
              <a:ext uri="{FF2B5EF4-FFF2-40B4-BE49-F238E27FC236}">
                <a16:creationId xmlns:a16="http://schemas.microsoft.com/office/drawing/2014/main" id="{5580B04C-FE00-4518-AAD4-54A72834ED55}"/>
              </a:ext>
            </a:extLst>
          </p:cNvPr>
          <p:cNvSpPr txBox="1"/>
          <p:nvPr/>
        </p:nvSpPr>
        <p:spPr>
          <a:xfrm>
            <a:off x="1191705" y="3152191"/>
            <a:ext cx="2904955" cy="227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Action: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allowed cooler/drink in the park -&gt; increase more customer to coming and save their spend on drink which lead them spend more on activities and meal</a:t>
            </a:r>
          </a:p>
          <a:p>
            <a:pPr algn="ctr">
              <a:lnSpc>
                <a:spcPct val="150000"/>
              </a:lnSpc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9" name="文本框 35">
            <a:extLst>
              <a:ext uri="{FF2B5EF4-FFF2-40B4-BE49-F238E27FC236}">
                <a16:creationId xmlns:a16="http://schemas.microsoft.com/office/drawing/2014/main" id="{729ECA15-5285-4454-B0D1-AD1BD0305179}"/>
              </a:ext>
            </a:extLst>
          </p:cNvPr>
          <p:cNvSpPr txBox="1"/>
          <p:nvPr/>
        </p:nvSpPr>
        <p:spPr>
          <a:xfrm>
            <a:off x="1129408" y="2381088"/>
            <a:ext cx="362671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Policy – Cooler Allowed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0" name="文本框 35">
            <a:extLst>
              <a:ext uri="{FF2B5EF4-FFF2-40B4-BE49-F238E27FC236}">
                <a16:creationId xmlns:a16="http://schemas.microsoft.com/office/drawing/2014/main" id="{0ADDE0A2-9B19-47FB-BD2A-43157281F758}"/>
              </a:ext>
            </a:extLst>
          </p:cNvPr>
          <p:cNvSpPr txBox="1"/>
          <p:nvPr/>
        </p:nvSpPr>
        <p:spPr>
          <a:xfrm>
            <a:off x="7505151" y="2381088"/>
            <a:ext cx="362671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Policy – Re-Entry</a:t>
            </a:r>
          </a:p>
        </p:txBody>
      </p:sp>
      <p:sp>
        <p:nvSpPr>
          <p:cNvPr id="41" name="文本框 34">
            <a:extLst>
              <a:ext uri="{FF2B5EF4-FFF2-40B4-BE49-F238E27FC236}">
                <a16:creationId xmlns:a16="http://schemas.microsoft.com/office/drawing/2014/main" id="{E6AACAA3-79C2-4999-82D2-6FA6EEEDD76C}"/>
              </a:ext>
            </a:extLst>
          </p:cNvPr>
          <p:cNvSpPr txBox="1"/>
          <p:nvPr/>
        </p:nvSpPr>
        <p:spPr>
          <a:xfrm>
            <a:off x="8226913" y="3105891"/>
            <a:ext cx="2904955" cy="227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Action: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allowed re-entry-&gt; increase more customer to coming after meal or the customer who live close by they can have coming to visit afterward on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the day.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3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bldLvl="0" animBg="1"/>
      <p:bldP spid="6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38" grpId="0" bldLvl="0"/>
      <p:bldP spid="39" grpId="0" bldLvl="0"/>
      <p:bldP spid="40" grpId="0" bldLvl="0"/>
      <p:bldP spid="41" grpId="0" bldLvl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年终工作总结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374</Words>
  <Application>Microsoft Office PowerPoint</Application>
  <PresentationFormat>Widescreen</PresentationFormat>
  <Paragraphs>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印品粗朗体</vt:lpstr>
      <vt:lpstr>字魂58号-创中黑</vt:lpstr>
      <vt:lpstr>字魂59号-创粗黑</vt:lpstr>
      <vt:lpstr>等线</vt:lpstr>
      <vt:lpstr>等线 Light</vt:lpstr>
      <vt:lpstr>Arial</vt:lpstr>
      <vt:lpstr>Times New Roman</vt:lpstr>
      <vt:lpstr>Office 主题​​</vt:lpstr>
      <vt:lpstr>1_Office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David Chen</cp:lastModifiedBy>
  <cp:revision>137</cp:revision>
  <dcterms:created xsi:type="dcterms:W3CDTF">2019-07-04T08:14:00Z</dcterms:created>
  <dcterms:modified xsi:type="dcterms:W3CDTF">2021-10-28T21:01:46Z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