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9144000"/>
  <p:notesSz cx="6858000" cy="931385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slide" Target="slides/slide18.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1"/>
            <a:ext cx="2972098" cy="465077"/>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20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20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20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20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20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20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20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414" y="1"/>
            <a:ext cx="2972098" cy="465077"/>
          </a:xfrm>
          <a:prstGeom prst="rect">
            <a:avLst/>
          </a:prstGeom>
          <a:noFill/>
          <a:ln>
            <a:noFill/>
          </a:ln>
        </p:spPr>
        <p:txBody>
          <a:bodyPr anchorCtr="0" anchor="t" bIns="91425" lIns="91425" spcFirstLastPara="1" rIns="91425" wrap="square" tIns="91425">
            <a:noAutofit/>
          </a:bodyPr>
          <a:lstStyle>
            <a:lvl1pPr indent="0" lvl="0" marL="0" marR="0" rtl="0" algn="r">
              <a:spcBef>
                <a:spcPts val="0"/>
              </a:spcBef>
              <a:spcAft>
                <a:spcPts val="0"/>
              </a:spcAft>
              <a:buSzPts val="1400"/>
              <a:buNone/>
              <a:defRPr b="0" i="0" sz="11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20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20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20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20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20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20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20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01725" y="698500"/>
            <a:ext cx="4656138" cy="3494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6098" y="4424394"/>
            <a:ext cx="5485805" cy="4190314"/>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47247"/>
            <a:ext cx="2972098" cy="465077"/>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1pPr>
            <a:lvl2pPr indent="0" lvl="1" marL="457200" marR="0" rtl="0" algn="l">
              <a:spcBef>
                <a:spcPts val="0"/>
              </a:spcBef>
              <a:spcAft>
                <a:spcPts val="0"/>
              </a:spcAft>
              <a:buSzPts val="1400"/>
              <a:buNone/>
              <a:defRPr b="0" i="0" sz="2000" u="none" cap="none" strike="noStrike">
                <a:solidFill>
                  <a:schemeClr val="dk1"/>
                </a:solidFill>
                <a:latin typeface="Arial"/>
                <a:ea typeface="Arial"/>
                <a:cs typeface="Arial"/>
                <a:sym typeface="Arial"/>
              </a:defRPr>
            </a:lvl2pPr>
            <a:lvl3pPr indent="0" lvl="2" marL="914400" marR="0" rtl="0" algn="l">
              <a:spcBef>
                <a:spcPts val="0"/>
              </a:spcBef>
              <a:spcAft>
                <a:spcPts val="0"/>
              </a:spcAft>
              <a:buSzPts val="1400"/>
              <a:buNone/>
              <a:defRPr b="0" i="0" sz="2000" u="none" cap="none" strike="noStrike">
                <a:solidFill>
                  <a:schemeClr val="dk1"/>
                </a:solidFill>
                <a:latin typeface="Arial"/>
                <a:ea typeface="Arial"/>
                <a:cs typeface="Arial"/>
                <a:sym typeface="Arial"/>
              </a:defRPr>
            </a:lvl3pPr>
            <a:lvl4pPr indent="0" lvl="3" marL="1371600" marR="0" rtl="0" algn="l">
              <a:spcBef>
                <a:spcPts val="0"/>
              </a:spcBef>
              <a:spcAft>
                <a:spcPts val="0"/>
              </a:spcAft>
              <a:buSzPts val="1400"/>
              <a:buNone/>
              <a:defRPr b="0" i="0" sz="2000" u="none" cap="none" strike="noStrike">
                <a:solidFill>
                  <a:schemeClr val="dk1"/>
                </a:solidFill>
                <a:latin typeface="Arial"/>
                <a:ea typeface="Arial"/>
                <a:cs typeface="Arial"/>
                <a:sym typeface="Arial"/>
              </a:defRPr>
            </a:lvl4pPr>
            <a:lvl5pPr indent="0" lvl="4" marL="1828800" marR="0" rtl="0" algn="l">
              <a:spcBef>
                <a:spcPts val="0"/>
              </a:spcBef>
              <a:spcAft>
                <a:spcPts val="0"/>
              </a:spcAft>
              <a:buSzPts val="1400"/>
              <a:buNone/>
              <a:defRPr b="0" i="0" sz="2000" u="none" cap="none" strike="noStrike">
                <a:solidFill>
                  <a:schemeClr val="dk1"/>
                </a:solidFill>
                <a:latin typeface="Arial"/>
                <a:ea typeface="Arial"/>
                <a:cs typeface="Arial"/>
                <a:sym typeface="Arial"/>
              </a:defRPr>
            </a:lvl5pPr>
            <a:lvl6pPr indent="0" lvl="5" marL="2286000" marR="0" rtl="0" algn="l">
              <a:spcBef>
                <a:spcPts val="0"/>
              </a:spcBef>
              <a:spcAft>
                <a:spcPts val="0"/>
              </a:spcAft>
              <a:buSzPts val="1400"/>
              <a:buNone/>
              <a:defRPr b="0" i="0" sz="2000" u="none" cap="none" strike="noStrike">
                <a:solidFill>
                  <a:schemeClr val="dk1"/>
                </a:solidFill>
                <a:latin typeface="Arial"/>
                <a:ea typeface="Arial"/>
                <a:cs typeface="Arial"/>
                <a:sym typeface="Arial"/>
              </a:defRPr>
            </a:lvl6pPr>
            <a:lvl7pPr indent="0" lvl="6" marL="2743200" marR="0" rtl="0" algn="l">
              <a:spcBef>
                <a:spcPts val="0"/>
              </a:spcBef>
              <a:spcAft>
                <a:spcPts val="0"/>
              </a:spcAft>
              <a:buSzPts val="1400"/>
              <a:buNone/>
              <a:defRPr b="0" i="0" sz="2000" u="none" cap="none" strike="noStrike">
                <a:solidFill>
                  <a:schemeClr val="dk1"/>
                </a:solidFill>
                <a:latin typeface="Arial"/>
                <a:ea typeface="Arial"/>
                <a:cs typeface="Arial"/>
                <a:sym typeface="Arial"/>
              </a:defRPr>
            </a:lvl7pPr>
            <a:lvl8pPr indent="0" lvl="7" marL="3200400" marR="0" rtl="0" algn="l">
              <a:spcBef>
                <a:spcPts val="0"/>
              </a:spcBef>
              <a:spcAft>
                <a:spcPts val="0"/>
              </a:spcAft>
              <a:buSzPts val="1400"/>
              <a:buNone/>
              <a:defRPr b="0" i="0" sz="2000" u="none" cap="none" strike="noStrike">
                <a:solidFill>
                  <a:schemeClr val="dk1"/>
                </a:solidFill>
                <a:latin typeface="Arial"/>
                <a:ea typeface="Arial"/>
                <a:cs typeface="Arial"/>
                <a:sym typeface="Arial"/>
              </a:defRPr>
            </a:lvl8pPr>
            <a:lvl9pPr indent="0" lvl="8" marL="3657600" marR="0" rtl="0" algn="l">
              <a:spcBef>
                <a:spcPts val="0"/>
              </a:spcBef>
              <a:spcAft>
                <a:spcPts val="0"/>
              </a:spcAft>
              <a:buSzPts val="1400"/>
              <a:buNone/>
              <a:defRPr b="0" i="0" sz="20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414" y="8847247"/>
            <a:ext cx="2972098" cy="465077"/>
          </a:xfrm>
          <a:prstGeom prst="rect">
            <a:avLst/>
          </a:prstGeom>
          <a:noFill/>
          <a:ln>
            <a:noFill/>
          </a:ln>
        </p:spPr>
        <p:txBody>
          <a:bodyPr anchorCtr="0" anchor="b" bIns="43700" lIns="87400" spcFirstLastPara="1" rIns="87400" wrap="square" tIns="43700">
            <a:noAutofit/>
          </a:bodyPr>
          <a:lstStyle/>
          <a:p>
            <a:pPr indent="0" lvl="0" marL="0" marR="0" rtl="0" algn="r">
              <a:spcBef>
                <a:spcPts val="0"/>
              </a:spcBef>
              <a:spcAft>
                <a:spcPts val="0"/>
              </a:spcAft>
              <a:buNone/>
            </a:pPr>
            <a:fld id="{00000000-1234-1234-1234-123412341234}" type="slidenum">
              <a:rPr b="0" i="0" lang="en-US" sz="1100" u="none" cap="none" strike="noStrike">
                <a:solidFill>
                  <a:schemeClr val="dk1"/>
                </a:solidFill>
                <a:latin typeface="Arial"/>
                <a:ea typeface="Arial"/>
                <a:cs typeface="Arial"/>
                <a:sym typeface="Arial"/>
              </a:rPr>
              <a:t>‹#›</a:t>
            </a:fld>
            <a:endParaRPr b="0" i="0" sz="11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8a12df8a6_0_0:notes"/>
          <p:cNvSpPr/>
          <p:nvPr>
            <p:ph idx="2" type="sldImg"/>
          </p:nvPr>
        </p:nvSpPr>
        <p:spPr>
          <a:xfrm>
            <a:off x="1101725" y="698500"/>
            <a:ext cx="4656000" cy="3494100"/>
          </a:xfrm>
          <a:custGeom>
            <a:rect b="b" l="l" r="r" t="t"/>
            <a:pathLst>
              <a:path extrusionOk="0" h="120000" w="120000">
                <a:moveTo>
                  <a:pt x="0" y="0"/>
                </a:moveTo>
                <a:lnTo>
                  <a:pt x="120000" y="0"/>
                </a:lnTo>
                <a:lnTo>
                  <a:pt x="120000" y="120000"/>
                </a:lnTo>
                <a:lnTo>
                  <a:pt x="0" y="120000"/>
                </a:lnTo>
                <a:close/>
              </a:path>
            </a:pathLst>
          </a:custGeom>
        </p:spPr>
      </p:sp>
      <p:sp>
        <p:nvSpPr>
          <p:cNvPr id="96" name="Google Shape;96;g28a12df8a6_0_0:notes"/>
          <p:cNvSpPr txBox="1"/>
          <p:nvPr>
            <p:ph idx="1" type="body"/>
          </p:nvPr>
        </p:nvSpPr>
        <p:spPr>
          <a:xfrm>
            <a:off x="686098" y="4424394"/>
            <a:ext cx="5485800" cy="41904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97" name="Google Shape;97;g28a12df8a6_0_0:notes"/>
          <p:cNvSpPr txBox="1"/>
          <p:nvPr>
            <p:ph idx="12" type="sldNum"/>
          </p:nvPr>
        </p:nvSpPr>
        <p:spPr>
          <a:xfrm>
            <a:off x="3884414" y="8847247"/>
            <a:ext cx="2972100" cy="465000"/>
          </a:xfrm>
          <a:prstGeom prst="rect">
            <a:avLst/>
          </a:prstGeom>
        </p:spPr>
        <p:txBody>
          <a:bodyPr anchorCtr="0" anchor="b" bIns="43700" lIns="87400" spcFirstLastPara="1" rIns="87400" wrap="square" tIns="43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f6d0edf38e_0_7:notes"/>
          <p:cNvSpPr/>
          <p:nvPr>
            <p:ph idx="2" type="sldImg"/>
          </p:nvPr>
        </p:nvSpPr>
        <p:spPr>
          <a:xfrm>
            <a:off x="1101725" y="698500"/>
            <a:ext cx="4656000" cy="34941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f6d0edf38e_0_7:notes"/>
          <p:cNvSpPr txBox="1"/>
          <p:nvPr>
            <p:ph idx="1" type="body"/>
          </p:nvPr>
        </p:nvSpPr>
        <p:spPr>
          <a:xfrm>
            <a:off x="686098" y="4424394"/>
            <a:ext cx="5485800" cy="41904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69" name="Google Shape;169;gf6d0edf38e_0_7:notes"/>
          <p:cNvSpPr txBox="1"/>
          <p:nvPr>
            <p:ph idx="12" type="sldNum"/>
          </p:nvPr>
        </p:nvSpPr>
        <p:spPr>
          <a:xfrm>
            <a:off x="3884414" y="8847247"/>
            <a:ext cx="2972100" cy="465000"/>
          </a:xfrm>
          <a:prstGeom prst="rect">
            <a:avLst/>
          </a:prstGeom>
        </p:spPr>
        <p:txBody>
          <a:bodyPr anchorCtr="0" anchor="b" bIns="43700" lIns="87400" spcFirstLastPara="1" rIns="87400" wrap="square" tIns="43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842551189_8_0:notes"/>
          <p:cNvSpPr/>
          <p:nvPr>
            <p:ph idx="2" type="sldImg"/>
          </p:nvPr>
        </p:nvSpPr>
        <p:spPr>
          <a:xfrm>
            <a:off x="1101725" y="698500"/>
            <a:ext cx="4656000" cy="34941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842551189_8_0:notes"/>
          <p:cNvSpPr txBox="1"/>
          <p:nvPr>
            <p:ph idx="1" type="body"/>
          </p:nvPr>
        </p:nvSpPr>
        <p:spPr>
          <a:xfrm>
            <a:off x="686098" y="4424394"/>
            <a:ext cx="5485800" cy="41904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76" name="Google Shape;176;g1842551189_8_0:notes"/>
          <p:cNvSpPr txBox="1"/>
          <p:nvPr>
            <p:ph idx="12" type="sldNum"/>
          </p:nvPr>
        </p:nvSpPr>
        <p:spPr>
          <a:xfrm>
            <a:off x="3884414" y="8847247"/>
            <a:ext cx="2972100" cy="465000"/>
          </a:xfrm>
          <a:prstGeom prst="rect">
            <a:avLst/>
          </a:prstGeom>
        </p:spPr>
        <p:txBody>
          <a:bodyPr anchorCtr="0" anchor="b" bIns="43700" lIns="87400" spcFirstLastPara="1" rIns="87400" wrap="square" tIns="43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ee6864140_0_0:notes"/>
          <p:cNvSpPr/>
          <p:nvPr>
            <p:ph idx="2" type="sldImg"/>
          </p:nvPr>
        </p:nvSpPr>
        <p:spPr>
          <a:xfrm>
            <a:off x="1101725" y="698500"/>
            <a:ext cx="4656000" cy="34941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ee6864140_0_0:notes"/>
          <p:cNvSpPr txBox="1"/>
          <p:nvPr>
            <p:ph idx="1" type="body"/>
          </p:nvPr>
        </p:nvSpPr>
        <p:spPr>
          <a:xfrm>
            <a:off x="686098" y="4424394"/>
            <a:ext cx="5485800" cy="41904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84" name="Google Shape;184;g1ee6864140_0_0:notes"/>
          <p:cNvSpPr txBox="1"/>
          <p:nvPr>
            <p:ph idx="12" type="sldNum"/>
          </p:nvPr>
        </p:nvSpPr>
        <p:spPr>
          <a:xfrm>
            <a:off x="3884414" y="8847247"/>
            <a:ext cx="2972100" cy="465000"/>
          </a:xfrm>
          <a:prstGeom prst="rect">
            <a:avLst/>
          </a:prstGeom>
        </p:spPr>
        <p:txBody>
          <a:bodyPr anchorCtr="0" anchor="b" bIns="43700" lIns="87400" spcFirstLastPara="1" rIns="87400" wrap="square" tIns="43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8a12df8a6_0_5:notes"/>
          <p:cNvSpPr/>
          <p:nvPr>
            <p:ph idx="2" type="sldImg"/>
          </p:nvPr>
        </p:nvSpPr>
        <p:spPr>
          <a:xfrm>
            <a:off x="1101725" y="698500"/>
            <a:ext cx="4656000" cy="34941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8a12df8a6_0_5:notes"/>
          <p:cNvSpPr txBox="1"/>
          <p:nvPr>
            <p:ph idx="1" type="body"/>
          </p:nvPr>
        </p:nvSpPr>
        <p:spPr>
          <a:xfrm>
            <a:off x="686098" y="4424394"/>
            <a:ext cx="5485800" cy="41904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91" name="Google Shape;191;g28a12df8a6_0_5:notes"/>
          <p:cNvSpPr txBox="1"/>
          <p:nvPr>
            <p:ph idx="12" type="sldNum"/>
          </p:nvPr>
        </p:nvSpPr>
        <p:spPr>
          <a:xfrm>
            <a:off x="3884414" y="8847247"/>
            <a:ext cx="2972100" cy="465000"/>
          </a:xfrm>
          <a:prstGeom prst="rect">
            <a:avLst/>
          </a:prstGeom>
        </p:spPr>
        <p:txBody>
          <a:bodyPr anchorCtr="0" anchor="b" bIns="43700" lIns="87400" spcFirstLastPara="1" rIns="87400" wrap="square" tIns="43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4:notes"/>
          <p:cNvSpPr/>
          <p:nvPr>
            <p:ph idx="2" type="sldImg"/>
          </p:nvPr>
        </p:nvSpPr>
        <p:spPr>
          <a:xfrm>
            <a:off x="1101725" y="698500"/>
            <a:ext cx="4656138" cy="3494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7" name="Google Shape;197;p14:notes"/>
          <p:cNvSpPr txBox="1"/>
          <p:nvPr>
            <p:ph idx="1" type="body"/>
          </p:nvPr>
        </p:nvSpPr>
        <p:spPr>
          <a:xfrm>
            <a:off x="686098" y="4424394"/>
            <a:ext cx="5485805" cy="4190314"/>
          </a:xfrm>
          <a:prstGeom prst="rect">
            <a:avLst/>
          </a:prstGeom>
          <a:noFill/>
          <a:ln>
            <a:noFill/>
          </a:ln>
        </p:spPr>
        <p:txBody>
          <a:bodyPr anchorCtr="0" anchor="t" bIns="43700" lIns="87400" spcFirstLastPara="1" rIns="87400" wrap="square" tIns="43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98" name="Google Shape;198;p14:notes"/>
          <p:cNvSpPr txBox="1"/>
          <p:nvPr>
            <p:ph idx="12" type="sldNum"/>
          </p:nvPr>
        </p:nvSpPr>
        <p:spPr>
          <a:xfrm>
            <a:off x="3884414" y="8847247"/>
            <a:ext cx="2972098" cy="465077"/>
          </a:xfrm>
          <a:prstGeom prst="rect">
            <a:avLst/>
          </a:prstGeom>
          <a:noFill/>
          <a:ln>
            <a:noFill/>
          </a:ln>
        </p:spPr>
        <p:txBody>
          <a:bodyPr anchorCtr="0" anchor="b" bIns="43700" lIns="87400" spcFirstLastPara="1" rIns="87400" wrap="square" tIns="43700">
            <a:noAutofit/>
          </a:bodyPr>
          <a:lstStyle/>
          <a:p>
            <a:pPr indent="0" lvl="0" marL="0" marR="0" rtl="0" algn="r">
              <a:spcBef>
                <a:spcPts val="0"/>
              </a:spcBef>
              <a:spcAft>
                <a:spcPts val="0"/>
              </a:spcAft>
              <a:buNone/>
            </a:pPr>
            <a:fld id="{00000000-1234-1234-1234-123412341234}" type="slidenum">
              <a:rPr b="0" i="0" lang="en-US" sz="1100" u="none" cap="none" strike="noStrike">
                <a:solidFill>
                  <a:schemeClr val="dk1"/>
                </a:solidFill>
                <a:latin typeface="Arial"/>
                <a:ea typeface="Arial"/>
                <a:cs typeface="Arial"/>
                <a:sym typeface="Arial"/>
              </a:rPr>
              <a:t>‹#›</a:t>
            </a:fld>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83057142dd_0_8:notes"/>
          <p:cNvSpPr/>
          <p:nvPr>
            <p:ph idx="2" type="sldImg"/>
          </p:nvPr>
        </p:nvSpPr>
        <p:spPr>
          <a:xfrm>
            <a:off x="1101725" y="698500"/>
            <a:ext cx="4656000" cy="34941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83057142dd_0_8:notes"/>
          <p:cNvSpPr txBox="1"/>
          <p:nvPr>
            <p:ph idx="1" type="body"/>
          </p:nvPr>
        </p:nvSpPr>
        <p:spPr>
          <a:xfrm>
            <a:off x="686098" y="4424394"/>
            <a:ext cx="5485800" cy="41904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206" name="Google Shape;206;g83057142dd_0_8:notes"/>
          <p:cNvSpPr txBox="1"/>
          <p:nvPr>
            <p:ph idx="12" type="sldNum"/>
          </p:nvPr>
        </p:nvSpPr>
        <p:spPr>
          <a:xfrm>
            <a:off x="3884414" y="8847247"/>
            <a:ext cx="2972100" cy="465000"/>
          </a:xfrm>
          <a:prstGeom prst="rect">
            <a:avLst/>
          </a:prstGeom>
        </p:spPr>
        <p:txBody>
          <a:bodyPr anchorCtr="0" anchor="b" bIns="43700" lIns="87400" spcFirstLastPara="1" rIns="87400" wrap="square" tIns="43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f6d0edf38e_0_27:notes"/>
          <p:cNvSpPr/>
          <p:nvPr>
            <p:ph idx="2" type="sldImg"/>
          </p:nvPr>
        </p:nvSpPr>
        <p:spPr>
          <a:xfrm>
            <a:off x="1101725" y="698500"/>
            <a:ext cx="4656000" cy="34941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f6d0edf38e_0_27:notes"/>
          <p:cNvSpPr txBox="1"/>
          <p:nvPr>
            <p:ph idx="1" type="body"/>
          </p:nvPr>
        </p:nvSpPr>
        <p:spPr>
          <a:xfrm>
            <a:off x="686098" y="4424394"/>
            <a:ext cx="5485800" cy="41904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213" name="Google Shape;213;gf6d0edf38e_0_27:notes"/>
          <p:cNvSpPr txBox="1"/>
          <p:nvPr>
            <p:ph idx="12" type="sldNum"/>
          </p:nvPr>
        </p:nvSpPr>
        <p:spPr>
          <a:xfrm>
            <a:off x="3884414" y="8847247"/>
            <a:ext cx="2972100" cy="465000"/>
          </a:xfrm>
          <a:prstGeom prst="rect">
            <a:avLst/>
          </a:prstGeom>
        </p:spPr>
        <p:txBody>
          <a:bodyPr anchorCtr="0" anchor="b" bIns="43700" lIns="87400" spcFirstLastPara="1" rIns="87400" wrap="square" tIns="43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f6d0edf38e_0_44:notes"/>
          <p:cNvSpPr/>
          <p:nvPr>
            <p:ph idx="2" type="sldImg"/>
          </p:nvPr>
        </p:nvSpPr>
        <p:spPr>
          <a:xfrm>
            <a:off x="1101725" y="698500"/>
            <a:ext cx="4656000" cy="34941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f6d0edf38e_0_44:notes"/>
          <p:cNvSpPr txBox="1"/>
          <p:nvPr>
            <p:ph idx="1" type="body"/>
          </p:nvPr>
        </p:nvSpPr>
        <p:spPr>
          <a:xfrm>
            <a:off x="686098" y="4424394"/>
            <a:ext cx="5485800" cy="41904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223" name="Google Shape;223;gf6d0edf38e_0_44:notes"/>
          <p:cNvSpPr txBox="1"/>
          <p:nvPr>
            <p:ph idx="12" type="sldNum"/>
          </p:nvPr>
        </p:nvSpPr>
        <p:spPr>
          <a:xfrm>
            <a:off x="3884414" y="8847247"/>
            <a:ext cx="2972100" cy="465000"/>
          </a:xfrm>
          <a:prstGeom prst="rect">
            <a:avLst/>
          </a:prstGeom>
        </p:spPr>
        <p:txBody>
          <a:bodyPr anchorCtr="0" anchor="b" bIns="43700" lIns="87400" spcFirstLastPara="1" rIns="87400" wrap="square" tIns="43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83057142dd_0_14:notes"/>
          <p:cNvSpPr/>
          <p:nvPr>
            <p:ph idx="2" type="sldImg"/>
          </p:nvPr>
        </p:nvSpPr>
        <p:spPr>
          <a:xfrm>
            <a:off x="1101725" y="698500"/>
            <a:ext cx="4656000" cy="34941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83057142dd_0_14:notes"/>
          <p:cNvSpPr txBox="1"/>
          <p:nvPr>
            <p:ph idx="1" type="body"/>
          </p:nvPr>
        </p:nvSpPr>
        <p:spPr>
          <a:xfrm>
            <a:off x="686098" y="4424394"/>
            <a:ext cx="5485800" cy="41904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232" name="Google Shape;232;g83057142dd_0_14:notes"/>
          <p:cNvSpPr txBox="1"/>
          <p:nvPr>
            <p:ph idx="12" type="sldNum"/>
          </p:nvPr>
        </p:nvSpPr>
        <p:spPr>
          <a:xfrm>
            <a:off x="3884414" y="8847247"/>
            <a:ext cx="2972100" cy="465000"/>
          </a:xfrm>
          <a:prstGeom prst="rect">
            <a:avLst/>
          </a:prstGeom>
        </p:spPr>
        <p:txBody>
          <a:bodyPr anchorCtr="0" anchor="b" bIns="43700" lIns="87400" spcFirstLastPara="1" rIns="87400" wrap="square" tIns="43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6506798cf6_196_0:notes"/>
          <p:cNvSpPr/>
          <p:nvPr>
            <p:ph idx="2" type="sldImg"/>
          </p:nvPr>
        </p:nvSpPr>
        <p:spPr>
          <a:xfrm>
            <a:off x="1101725" y="698500"/>
            <a:ext cx="4656000" cy="34941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6506798cf6_196_0:notes"/>
          <p:cNvSpPr txBox="1"/>
          <p:nvPr>
            <p:ph idx="1" type="body"/>
          </p:nvPr>
        </p:nvSpPr>
        <p:spPr>
          <a:xfrm>
            <a:off x="686098" y="4424394"/>
            <a:ext cx="5485800" cy="41904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04" name="Google Shape;104;g6506798cf6_196_0:notes"/>
          <p:cNvSpPr txBox="1"/>
          <p:nvPr>
            <p:ph idx="12" type="sldNum"/>
          </p:nvPr>
        </p:nvSpPr>
        <p:spPr>
          <a:xfrm>
            <a:off x="3884414" y="8847247"/>
            <a:ext cx="2972100" cy="465000"/>
          </a:xfrm>
          <a:prstGeom prst="rect">
            <a:avLst/>
          </a:prstGeom>
        </p:spPr>
        <p:txBody>
          <a:bodyPr anchorCtr="0" anchor="b" bIns="43700" lIns="87400" spcFirstLastPara="1" rIns="87400" wrap="square" tIns="43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p:nvPr>
            <p:ph idx="2" type="sldImg"/>
          </p:nvPr>
        </p:nvSpPr>
        <p:spPr>
          <a:xfrm>
            <a:off x="1101725" y="698500"/>
            <a:ext cx="4656138" cy="3494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p4:notes"/>
          <p:cNvSpPr txBox="1"/>
          <p:nvPr>
            <p:ph idx="1" type="body"/>
          </p:nvPr>
        </p:nvSpPr>
        <p:spPr>
          <a:xfrm>
            <a:off x="686098" y="4424394"/>
            <a:ext cx="5485805" cy="4190314"/>
          </a:xfrm>
          <a:prstGeom prst="rect">
            <a:avLst/>
          </a:prstGeom>
          <a:noFill/>
          <a:ln>
            <a:noFill/>
          </a:ln>
        </p:spPr>
        <p:txBody>
          <a:bodyPr anchorCtr="0" anchor="t" bIns="43700" lIns="87400" spcFirstLastPara="1" rIns="87400" wrap="square" tIns="43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11" name="Google Shape;111;p4:notes"/>
          <p:cNvSpPr txBox="1"/>
          <p:nvPr>
            <p:ph idx="12" type="sldNum"/>
          </p:nvPr>
        </p:nvSpPr>
        <p:spPr>
          <a:xfrm>
            <a:off x="3884414" y="8847247"/>
            <a:ext cx="2972098" cy="465077"/>
          </a:xfrm>
          <a:prstGeom prst="rect">
            <a:avLst/>
          </a:prstGeom>
          <a:noFill/>
          <a:ln>
            <a:noFill/>
          </a:ln>
        </p:spPr>
        <p:txBody>
          <a:bodyPr anchorCtr="0" anchor="b" bIns="43700" lIns="87400" spcFirstLastPara="1" rIns="87400" wrap="square" tIns="43700">
            <a:noAutofit/>
          </a:bodyPr>
          <a:lstStyle/>
          <a:p>
            <a:pPr indent="0" lvl="0" marL="0" marR="0" rtl="0" algn="r">
              <a:spcBef>
                <a:spcPts val="0"/>
              </a:spcBef>
              <a:spcAft>
                <a:spcPts val="0"/>
              </a:spcAft>
              <a:buNone/>
            </a:pPr>
            <a:fld id="{00000000-1234-1234-1234-123412341234}" type="slidenum">
              <a:rPr b="0" i="0" lang="en-US" sz="1100" u="none" cap="none" strike="noStrike">
                <a:solidFill>
                  <a:schemeClr val="dk1"/>
                </a:solidFill>
                <a:latin typeface="Arial"/>
                <a:ea typeface="Arial"/>
                <a:cs typeface="Arial"/>
                <a:sym typeface="Arial"/>
              </a:rPr>
              <a:t>‹#›</a:t>
            </a:fld>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83f255c82_0_0:notes"/>
          <p:cNvSpPr/>
          <p:nvPr>
            <p:ph idx="2" type="sldImg"/>
          </p:nvPr>
        </p:nvSpPr>
        <p:spPr>
          <a:xfrm>
            <a:off x="1101725" y="698500"/>
            <a:ext cx="4656000" cy="3494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Google Shape;125;g183f255c82_0_0:notes"/>
          <p:cNvSpPr txBox="1"/>
          <p:nvPr>
            <p:ph idx="1" type="body"/>
          </p:nvPr>
        </p:nvSpPr>
        <p:spPr>
          <a:xfrm>
            <a:off x="686098" y="4424394"/>
            <a:ext cx="5485800" cy="4190400"/>
          </a:xfrm>
          <a:prstGeom prst="rect">
            <a:avLst/>
          </a:prstGeom>
          <a:noFill/>
          <a:ln>
            <a:noFill/>
          </a:ln>
        </p:spPr>
        <p:txBody>
          <a:bodyPr anchorCtr="0" anchor="t" bIns="43700" lIns="87400" spcFirstLastPara="1" rIns="87400" wrap="square" tIns="43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26" name="Google Shape;126;g183f255c82_0_0:notes"/>
          <p:cNvSpPr txBox="1"/>
          <p:nvPr>
            <p:ph idx="12" type="sldNum"/>
          </p:nvPr>
        </p:nvSpPr>
        <p:spPr>
          <a:xfrm>
            <a:off x="3884414" y="8847247"/>
            <a:ext cx="2972100" cy="465000"/>
          </a:xfrm>
          <a:prstGeom prst="rect">
            <a:avLst/>
          </a:prstGeom>
          <a:noFill/>
          <a:ln>
            <a:noFill/>
          </a:ln>
        </p:spPr>
        <p:txBody>
          <a:bodyPr anchorCtr="0" anchor="b" bIns="43700" lIns="87400" spcFirstLastPara="1" rIns="87400" wrap="square" tIns="43700">
            <a:noAutofit/>
          </a:bodyPr>
          <a:lstStyle/>
          <a:p>
            <a:pPr indent="0" lvl="0" marL="0" marR="0" rtl="0" algn="r">
              <a:spcBef>
                <a:spcPts val="0"/>
              </a:spcBef>
              <a:spcAft>
                <a:spcPts val="0"/>
              </a:spcAft>
              <a:buNone/>
            </a:pPr>
            <a:fld id="{00000000-1234-1234-1234-123412341234}" type="slidenum">
              <a:rPr lang="en-US" sz="1100">
                <a:solidFill>
                  <a:schemeClr val="dk1"/>
                </a:solidFill>
                <a:latin typeface="Arial"/>
                <a:ea typeface="Arial"/>
                <a:cs typeface="Arial"/>
                <a:sym typeface="Arial"/>
              </a:rPr>
              <a:t>‹#›</a:t>
            </a:fld>
            <a:endParaRPr sz="1100">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6:notes"/>
          <p:cNvSpPr/>
          <p:nvPr>
            <p:ph idx="2" type="sldImg"/>
          </p:nvPr>
        </p:nvSpPr>
        <p:spPr>
          <a:xfrm>
            <a:off x="1101725" y="698500"/>
            <a:ext cx="4656138" cy="3494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p6:notes"/>
          <p:cNvSpPr txBox="1"/>
          <p:nvPr>
            <p:ph idx="1" type="body"/>
          </p:nvPr>
        </p:nvSpPr>
        <p:spPr>
          <a:xfrm>
            <a:off x="686098" y="4424394"/>
            <a:ext cx="5485805" cy="4190314"/>
          </a:xfrm>
          <a:prstGeom prst="rect">
            <a:avLst/>
          </a:prstGeom>
          <a:noFill/>
          <a:ln>
            <a:noFill/>
          </a:ln>
        </p:spPr>
        <p:txBody>
          <a:bodyPr anchorCtr="0" anchor="t" bIns="43700" lIns="87400" spcFirstLastPara="1" rIns="87400" wrap="square" tIns="43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32" name="Google Shape;132;p6:notes"/>
          <p:cNvSpPr txBox="1"/>
          <p:nvPr>
            <p:ph idx="12" type="sldNum"/>
          </p:nvPr>
        </p:nvSpPr>
        <p:spPr>
          <a:xfrm>
            <a:off x="3884414" y="8847247"/>
            <a:ext cx="2972098" cy="465077"/>
          </a:xfrm>
          <a:prstGeom prst="rect">
            <a:avLst/>
          </a:prstGeom>
          <a:noFill/>
          <a:ln>
            <a:noFill/>
          </a:ln>
        </p:spPr>
        <p:txBody>
          <a:bodyPr anchorCtr="0" anchor="b" bIns="43700" lIns="87400" spcFirstLastPara="1" rIns="87400" wrap="square" tIns="43700">
            <a:noAutofit/>
          </a:bodyPr>
          <a:lstStyle/>
          <a:p>
            <a:pPr indent="0" lvl="0" marL="0" marR="0" rtl="0" algn="r">
              <a:spcBef>
                <a:spcPts val="0"/>
              </a:spcBef>
              <a:spcAft>
                <a:spcPts val="0"/>
              </a:spcAft>
              <a:buNone/>
            </a:pPr>
            <a:fld id="{00000000-1234-1234-1234-123412341234}" type="slidenum">
              <a:rPr b="0" i="0" lang="en-US" sz="1100" u="none" cap="none" strike="noStrike">
                <a:solidFill>
                  <a:schemeClr val="dk1"/>
                </a:solidFill>
                <a:latin typeface="Arial"/>
                <a:ea typeface="Arial"/>
                <a:cs typeface="Arial"/>
                <a:sym typeface="Arial"/>
              </a:rPr>
              <a:t>‹#›</a:t>
            </a:fld>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notes"/>
          <p:cNvSpPr/>
          <p:nvPr>
            <p:ph idx="2" type="sldImg"/>
          </p:nvPr>
        </p:nvSpPr>
        <p:spPr>
          <a:xfrm>
            <a:off x="1101725" y="698500"/>
            <a:ext cx="4656138" cy="3494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p8:notes"/>
          <p:cNvSpPr txBox="1"/>
          <p:nvPr>
            <p:ph idx="1" type="body"/>
          </p:nvPr>
        </p:nvSpPr>
        <p:spPr>
          <a:xfrm>
            <a:off x="686098" y="4424394"/>
            <a:ext cx="5485805" cy="4190314"/>
          </a:xfrm>
          <a:prstGeom prst="rect">
            <a:avLst/>
          </a:prstGeom>
          <a:noFill/>
          <a:ln>
            <a:noFill/>
          </a:ln>
        </p:spPr>
        <p:txBody>
          <a:bodyPr anchorCtr="0" anchor="t" bIns="43700" lIns="87400" spcFirstLastPara="1" rIns="87400" wrap="square" tIns="43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40" name="Google Shape;140;p8:notes"/>
          <p:cNvSpPr txBox="1"/>
          <p:nvPr>
            <p:ph idx="12" type="sldNum"/>
          </p:nvPr>
        </p:nvSpPr>
        <p:spPr>
          <a:xfrm>
            <a:off x="3884414" y="8847247"/>
            <a:ext cx="2972098" cy="465077"/>
          </a:xfrm>
          <a:prstGeom prst="rect">
            <a:avLst/>
          </a:prstGeom>
          <a:noFill/>
          <a:ln>
            <a:noFill/>
          </a:ln>
        </p:spPr>
        <p:txBody>
          <a:bodyPr anchorCtr="0" anchor="b" bIns="43700" lIns="87400" spcFirstLastPara="1" rIns="87400" wrap="square" tIns="43700">
            <a:noAutofit/>
          </a:bodyPr>
          <a:lstStyle/>
          <a:p>
            <a:pPr indent="0" lvl="0" marL="0" marR="0" rtl="0" algn="r">
              <a:spcBef>
                <a:spcPts val="0"/>
              </a:spcBef>
              <a:spcAft>
                <a:spcPts val="0"/>
              </a:spcAft>
              <a:buNone/>
            </a:pPr>
            <a:fld id="{00000000-1234-1234-1234-123412341234}" type="slidenum">
              <a:rPr b="0" i="0" lang="en-US" sz="1100" u="none" cap="none" strike="noStrike">
                <a:solidFill>
                  <a:schemeClr val="dk1"/>
                </a:solidFill>
                <a:latin typeface="Arial"/>
                <a:ea typeface="Arial"/>
                <a:cs typeface="Arial"/>
                <a:sym typeface="Arial"/>
              </a:rPr>
              <a:t>‹#›</a:t>
            </a:fld>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f6d0edf38e_0_0:notes"/>
          <p:cNvSpPr/>
          <p:nvPr>
            <p:ph idx="2" type="sldImg"/>
          </p:nvPr>
        </p:nvSpPr>
        <p:spPr>
          <a:xfrm>
            <a:off x="1101725" y="698500"/>
            <a:ext cx="4656000" cy="34941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f6d0edf38e_0_0:notes"/>
          <p:cNvSpPr txBox="1"/>
          <p:nvPr>
            <p:ph idx="1" type="body"/>
          </p:nvPr>
        </p:nvSpPr>
        <p:spPr>
          <a:xfrm>
            <a:off x="686098" y="4424394"/>
            <a:ext cx="5485800" cy="41904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48" name="Google Shape;148;gf6d0edf38e_0_0:notes"/>
          <p:cNvSpPr txBox="1"/>
          <p:nvPr>
            <p:ph idx="12" type="sldNum"/>
          </p:nvPr>
        </p:nvSpPr>
        <p:spPr>
          <a:xfrm>
            <a:off x="3884414" y="8847247"/>
            <a:ext cx="2972100" cy="465000"/>
          </a:xfrm>
          <a:prstGeom prst="rect">
            <a:avLst/>
          </a:prstGeom>
        </p:spPr>
        <p:txBody>
          <a:bodyPr anchorCtr="0" anchor="b" bIns="43700" lIns="87400" spcFirstLastPara="1" rIns="87400" wrap="square" tIns="43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2:notes"/>
          <p:cNvSpPr/>
          <p:nvPr>
            <p:ph idx="2" type="sldImg"/>
          </p:nvPr>
        </p:nvSpPr>
        <p:spPr>
          <a:xfrm>
            <a:off x="1101725" y="698500"/>
            <a:ext cx="4656138" cy="3494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p12:notes"/>
          <p:cNvSpPr txBox="1"/>
          <p:nvPr>
            <p:ph idx="1" type="body"/>
          </p:nvPr>
        </p:nvSpPr>
        <p:spPr>
          <a:xfrm>
            <a:off x="686098" y="4424394"/>
            <a:ext cx="5485805" cy="4190314"/>
          </a:xfrm>
          <a:prstGeom prst="rect">
            <a:avLst/>
          </a:prstGeom>
          <a:noFill/>
          <a:ln>
            <a:noFill/>
          </a:ln>
        </p:spPr>
        <p:txBody>
          <a:bodyPr anchorCtr="0" anchor="t" bIns="43700" lIns="87400" spcFirstLastPara="1" rIns="87400" wrap="square" tIns="43700">
            <a:noAutofit/>
          </a:bodyPr>
          <a:lstStyle/>
          <a:p>
            <a:pPr indent="0" lvl="0" marL="0" marR="0" rtl="0" algn="l">
              <a:spcBef>
                <a:spcPts val="0"/>
              </a:spcBef>
              <a:spcAft>
                <a:spcPts val="0"/>
              </a:spcAft>
              <a:buNone/>
            </a:pPr>
            <a:r>
              <a:rPr b="0" i="0" lang="en-US" sz="1200" u="none" cap="none" strike="noStrike">
                <a:solidFill>
                  <a:schemeClr val="dk1"/>
                </a:solidFill>
                <a:latin typeface="Calibri"/>
                <a:ea typeface="Calibri"/>
                <a:cs typeface="Calibri"/>
                <a:sym typeface="Calibri"/>
              </a:rPr>
              <a:t>Add a picture of one to show central atom. </a:t>
            </a:r>
            <a:endParaRPr b="0" i="0" sz="1200" u="none" cap="none" strike="noStrike">
              <a:solidFill>
                <a:schemeClr val="dk1"/>
              </a:solidFill>
              <a:latin typeface="Calibri"/>
              <a:ea typeface="Calibri"/>
              <a:cs typeface="Calibri"/>
              <a:sym typeface="Calibri"/>
            </a:endParaRPr>
          </a:p>
        </p:txBody>
      </p:sp>
      <p:sp>
        <p:nvSpPr>
          <p:cNvPr id="155" name="Google Shape;155;p12:notes"/>
          <p:cNvSpPr txBox="1"/>
          <p:nvPr>
            <p:ph idx="12" type="sldNum"/>
          </p:nvPr>
        </p:nvSpPr>
        <p:spPr>
          <a:xfrm>
            <a:off x="3884414" y="8847247"/>
            <a:ext cx="2972098" cy="465077"/>
          </a:xfrm>
          <a:prstGeom prst="rect">
            <a:avLst/>
          </a:prstGeom>
          <a:noFill/>
          <a:ln>
            <a:noFill/>
          </a:ln>
        </p:spPr>
        <p:txBody>
          <a:bodyPr anchorCtr="0" anchor="b" bIns="43700" lIns="87400" spcFirstLastPara="1" rIns="87400" wrap="square" tIns="43700">
            <a:noAutofit/>
          </a:bodyPr>
          <a:lstStyle/>
          <a:p>
            <a:pPr indent="0" lvl="0" marL="0" marR="0" rtl="0" algn="r">
              <a:spcBef>
                <a:spcPts val="0"/>
              </a:spcBef>
              <a:spcAft>
                <a:spcPts val="0"/>
              </a:spcAft>
              <a:buNone/>
            </a:pPr>
            <a:fld id="{00000000-1234-1234-1234-123412341234}" type="slidenum">
              <a:rPr b="0" i="0" lang="en-US" sz="1100" u="none" cap="none" strike="noStrike">
                <a:solidFill>
                  <a:schemeClr val="dk1"/>
                </a:solidFill>
                <a:latin typeface="Arial"/>
                <a:ea typeface="Arial"/>
                <a:cs typeface="Arial"/>
                <a:sym typeface="Arial"/>
              </a:rPr>
              <a:t>‹#›</a:t>
            </a:fld>
            <a:endParaRPr b="0" i="0" sz="1100" u="none" cap="none" strike="noStrik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83057142dd_0_2:notes"/>
          <p:cNvSpPr/>
          <p:nvPr>
            <p:ph idx="2" type="sldImg"/>
          </p:nvPr>
        </p:nvSpPr>
        <p:spPr>
          <a:xfrm>
            <a:off x="1101725" y="698500"/>
            <a:ext cx="4656000" cy="34941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3057142dd_0_2:notes"/>
          <p:cNvSpPr txBox="1"/>
          <p:nvPr>
            <p:ph idx="1" type="body"/>
          </p:nvPr>
        </p:nvSpPr>
        <p:spPr>
          <a:xfrm>
            <a:off x="686098" y="4424394"/>
            <a:ext cx="5485800" cy="4190400"/>
          </a:xfrm>
          <a:prstGeom prst="rect">
            <a:avLst/>
          </a:prstGeom>
        </p:spPr>
        <p:txBody>
          <a:bodyPr anchorCtr="0" anchor="t" bIns="91425" lIns="91425" spcFirstLastPara="1" rIns="91425" wrap="square" tIns="91425">
            <a:noAutofit/>
          </a:bodyPr>
          <a:lstStyle/>
          <a:p>
            <a:pPr indent="0" lvl="0" marL="0" rtl="0" algn="l">
              <a:spcBef>
                <a:spcPts val="360"/>
              </a:spcBef>
              <a:spcAft>
                <a:spcPts val="0"/>
              </a:spcAft>
              <a:buNone/>
            </a:pPr>
            <a:r>
              <a:t/>
            </a:r>
            <a:endParaRPr/>
          </a:p>
        </p:txBody>
      </p:sp>
      <p:sp>
        <p:nvSpPr>
          <p:cNvPr id="162" name="Google Shape;162;g83057142dd_0_2:notes"/>
          <p:cNvSpPr txBox="1"/>
          <p:nvPr>
            <p:ph idx="12" type="sldNum"/>
          </p:nvPr>
        </p:nvSpPr>
        <p:spPr>
          <a:xfrm>
            <a:off x="3884414" y="8847247"/>
            <a:ext cx="2972100" cy="465000"/>
          </a:xfrm>
          <a:prstGeom prst="rect">
            <a:avLst/>
          </a:prstGeom>
        </p:spPr>
        <p:txBody>
          <a:bodyPr anchorCtr="0" anchor="b" bIns="43700" lIns="87400" spcFirstLastPara="1" rIns="87400" wrap="square" tIns="43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5" name="Shape 15"/>
        <p:cNvGrpSpPr/>
        <p:nvPr/>
      </p:nvGrpSpPr>
      <p:grpSpPr>
        <a:xfrm>
          <a:off x="0" y="0"/>
          <a:ext cx="0" cy="0"/>
          <a:chOff x="0" y="0"/>
          <a:chExt cx="0" cy="0"/>
        </a:xfrm>
      </p:grpSpPr>
      <p:sp>
        <p:nvSpPr>
          <p:cNvPr id="16" name="Google Shape;16;p2"/>
          <p:cNvSpPr txBox="1"/>
          <p:nvPr>
            <p:ph type="title"/>
          </p:nvPr>
        </p:nvSpPr>
        <p:spPr>
          <a:xfrm>
            <a:off x="685800" y="463550"/>
            <a:ext cx="7767638" cy="1430338"/>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1pPr>
            <a:lvl2pPr indent="0" lvl="1"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2pPr>
            <a:lvl3pPr indent="0" lvl="2"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3pPr>
            <a:lvl4pPr indent="0" lvl="3"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4pPr>
            <a:lvl5pPr indent="0" lvl="4"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5pPr>
            <a:lvl6pPr indent="0" lvl="5" marL="4572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6pPr>
            <a:lvl7pPr indent="0" lvl="6" marL="9144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7pPr>
            <a:lvl8pPr indent="0" lvl="7" marL="13716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8pPr>
            <a:lvl9pPr indent="0" lvl="8" marL="18288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9pPr>
          </a:lstStyle>
          <a:p/>
        </p:txBody>
      </p:sp>
      <p:sp>
        <p:nvSpPr>
          <p:cNvPr id="17" name="Google Shape;17;p2"/>
          <p:cNvSpPr txBox="1"/>
          <p:nvPr>
            <p:ph idx="10" type="dt"/>
          </p:nvPr>
        </p:nvSpPr>
        <p:spPr>
          <a:xfrm>
            <a:off x="685800" y="6248400"/>
            <a:ext cx="1905000" cy="4572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400" u="none" cap="none" strike="noStrike">
                <a:solidFill>
                  <a:schemeClr val="lt1"/>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2pPr>
            <a:lvl3pPr indent="0" lvl="2" marL="914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3pPr>
            <a:lvl4pPr indent="0" lvl="3" marL="1371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4pPr>
            <a:lvl5pPr indent="0" lvl="4" marL="18288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5pPr>
            <a:lvl6pPr indent="0" lvl="5" marL="22860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6pPr>
            <a:lvl7pPr indent="0" lvl="6" marL="2743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7pPr>
            <a:lvl8pPr indent="0" lvl="7" marL="3200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8pPr>
            <a:lvl9pPr indent="0" lvl="8" marL="3657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9pPr>
          </a:lstStyle>
          <a:p/>
        </p:txBody>
      </p:sp>
      <p:sp>
        <p:nvSpPr>
          <p:cNvPr id="18" name="Google Shape;18;p2"/>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noAutofit/>
          </a:bodyPr>
          <a:lstStyle>
            <a:lvl1pPr indent="0" lvl="0" marL="0" marR="0" rtl="0" algn="ctr">
              <a:spcBef>
                <a:spcPts val="0"/>
              </a:spcBef>
              <a:spcAft>
                <a:spcPts val="0"/>
              </a:spcAft>
              <a:buSzPts val="1400"/>
              <a:buNone/>
              <a:defRPr b="0" i="0" sz="1400" u="none" cap="none" strike="noStrike">
                <a:solidFill>
                  <a:schemeClr val="lt1"/>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2pPr>
            <a:lvl3pPr indent="0" lvl="2" marL="914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3pPr>
            <a:lvl4pPr indent="0" lvl="3" marL="1371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4pPr>
            <a:lvl5pPr indent="0" lvl="4" marL="18288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5pPr>
            <a:lvl6pPr indent="0" lvl="5" marL="22860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6pPr>
            <a:lvl7pPr indent="0" lvl="6" marL="2743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7pPr>
            <a:lvl8pPr indent="0" lvl="7" marL="3200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8pPr>
            <a:lvl9pPr indent="0" lvl="8" marL="3657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9pPr>
          </a:lstStyle>
          <a:p/>
        </p:txBody>
      </p:sp>
      <p:sp>
        <p:nvSpPr>
          <p:cNvPr id="19" name="Google Shape;19;p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1pPr>
            <a:lvl2pPr indent="0" lvl="1"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2pPr>
            <a:lvl3pPr indent="0" lvl="2"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3pPr>
            <a:lvl4pPr indent="0" lvl="3"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4pPr>
            <a:lvl5pPr indent="0" lvl="4"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5pPr>
            <a:lvl6pPr indent="0" lvl="5"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6pPr>
            <a:lvl7pPr indent="0" lvl="6"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7pPr>
            <a:lvl8pPr indent="0" lvl="7"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8pPr>
            <a:lvl9pPr indent="0" lvl="8"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0" name="Shape 70"/>
        <p:cNvGrpSpPr/>
        <p:nvPr/>
      </p:nvGrpSpPr>
      <p:grpSpPr>
        <a:xfrm>
          <a:off x="0" y="0"/>
          <a:ext cx="0" cy="0"/>
          <a:chOff x="0" y="0"/>
          <a:chExt cx="0" cy="0"/>
        </a:xfrm>
      </p:grpSpPr>
      <p:sp>
        <p:nvSpPr>
          <p:cNvPr id="71" name="Google Shape;71;p11"/>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lt2"/>
                </a:solidFill>
                <a:latin typeface="Times New Roman"/>
                <a:ea typeface="Times New Roman"/>
                <a:cs typeface="Times New Roman"/>
                <a:sym typeface="Times New Roman"/>
              </a:defRPr>
            </a:lvl1pPr>
            <a:lvl2pPr indent="0" lvl="1"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2pPr>
            <a:lvl3pPr indent="0" lvl="2"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3pPr>
            <a:lvl4pPr indent="0" lvl="3"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4pPr>
            <a:lvl5pPr indent="0" lvl="4"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5pPr>
            <a:lvl6pPr indent="0" lvl="5" marL="4572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6pPr>
            <a:lvl7pPr indent="0" lvl="6" marL="9144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7pPr>
            <a:lvl8pPr indent="0" lvl="7" marL="13716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8pPr>
            <a:lvl9pPr indent="0" lvl="8" marL="18288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9pPr>
          </a:lstStyle>
          <a:p/>
        </p:txBody>
      </p:sp>
      <p:sp>
        <p:nvSpPr>
          <p:cNvPr id="72" name="Google Shape;72;p11"/>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indent="0" lvl="0" marL="0" marR="0" rtl="0" algn="l">
              <a:spcBef>
                <a:spcPts val="640"/>
              </a:spcBef>
              <a:spcAft>
                <a:spcPts val="0"/>
              </a:spcAft>
              <a:buClr>
                <a:schemeClr val="lt1"/>
              </a:buClr>
              <a:buSzPts val="1400"/>
              <a:buFont typeface="Times New Roman"/>
              <a:buNone/>
              <a:defRPr b="0" i="0" sz="3200" u="none" cap="none" strike="noStrike">
                <a:solidFill>
                  <a:schemeClr val="lt1"/>
                </a:solidFill>
                <a:latin typeface="Times New Roman"/>
                <a:ea typeface="Times New Roman"/>
                <a:cs typeface="Times New Roman"/>
                <a:sym typeface="Times New Roman"/>
              </a:defRPr>
            </a:lvl1pPr>
            <a:lvl2pPr indent="0" lvl="1" marL="457200" marR="0" rtl="0" algn="l">
              <a:spcBef>
                <a:spcPts val="560"/>
              </a:spcBef>
              <a:spcAft>
                <a:spcPts val="0"/>
              </a:spcAft>
              <a:buClr>
                <a:schemeClr val="lt1"/>
              </a:buClr>
              <a:buSzPts val="1400"/>
              <a:buFont typeface="Times New Roman"/>
              <a:buNone/>
              <a:defRPr b="0" i="0" sz="2800" u="none" cap="none" strike="noStrike">
                <a:solidFill>
                  <a:schemeClr val="lt1"/>
                </a:solidFill>
                <a:latin typeface="Times New Roman"/>
                <a:ea typeface="Times New Roman"/>
                <a:cs typeface="Times New Roman"/>
                <a:sym typeface="Times New Roman"/>
              </a:defRPr>
            </a:lvl2pPr>
            <a:lvl3pPr indent="0" lvl="2" marL="914400" marR="0" rtl="0" algn="l">
              <a:spcBef>
                <a:spcPts val="480"/>
              </a:spcBef>
              <a:spcAft>
                <a:spcPts val="0"/>
              </a:spcAft>
              <a:buClr>
                <a:schemeClr val="lt1"/>
              </a:buClr>
              <a:buSzPts val="1400"/>
              <a:buFont typeface="Times New Roman"/>
              <a:buNone/>
              <a:defRPr b="0" i="0" sz="2400" u="none" cap="none" strike="noStrike">
                <a:solidFill>
                  <a:schemeClr val="lt1"/>
                </a:solidFill>
                <a:latin typeface="Times New Roman"/>
                <a:ea typeface="Times New Roman"/>
                <a:cs typeface="Times New Roman"/>
                <a:sym typeface="Times New Roman"/>
              </a:defRPr>
            </a:lvl3pPr>
            <a:lvl4pPr indent="0" lvl="3" marL="1371600" marR="0" rtl="0" algn="l">
              <a:spcBef>
                <a:spcPts val="400"/>
              </a:spcBef>
              <a:spcAft>
                <a:spcPts val="0"/>
              </a:spcAft>
              <a:buClr>
                <a:schemeClr val="lt1"/>
              </a:buClr>
              <a:buSzPts val="1400"/>
              <a:buFont typeface="Times New Roman"/>
              <a:buNone/>
              <a:defRPr b="0" i="0" sz="2000" u="none" cap="none" strike="noStrike">
                <a:solidFill>
                  <a:schemeClr val="lt1"/>
                </a:solidFill>
                <a:latin typeface="Times New Roman"/>
                <a:ea typeface="Times New Roman"/>
                <a:cs typeface="Times New Roman"/>
                <a:sym typeface="Times New Roman"/>
              </a:defRPr>
            </a:lvl4pPr>
            <a:lvl5pPr indent="0" lvl="4" marL="1828800" marR="0" rtl="0" algn="l">
              <a:spcBef>
                <a:spcPts val="400"/>
              </a:spcBef>
              <a:spcAft>
                <a:spcPts val="0"/>
              </a:spcAft>
              <a:buClr>
                <a:schemeClr val="lt1"/>
              </a:buClr>
              <a:buSzPts val="1400"/>
              <a:buFont typeface="Times New Roman"/>
              <a:buNone/>
              <a:defRPr b="0" i="0" sz="2000" u="none" cap="none" strike="noStrike">
                <a:solidFill>
                  <a:schemeClr val="lt1"/>
                </a:solidFill>
                <a:latin typeface="Times New Roman"/>
                <a:ea typeface="Times New Roman"/>
                <a:cs typeface="Times New Roman"/>
                <a:sym typeface="Times New Roman"/>
              </a:defRPr>
            </a:lvl5pPr>
            <a:lvl6pPr indent="0" lvl="5" marL="2286000" marR="0" rtl="0" algn="l">
              <a:spcBef>
                <a:spcPts val="400"/>
              </a:spcBef>
              <a:spcAft>
                <a:spcPts val="0"/>
              </a:spcAft>
              <a:buClr>
                <a:schemeClr val="lt1"/>
              </a:buClr>
              <a:buSzPts val="1400"/>
              <a:buFont typeface="Times New Roman"/>
              <a:buNone/>
              <a:defRPr b="0" i="0" sz="2000" u="none" cap="none" strike="noStrike">
                <a:solidFill>
                  <a:schemeClr val="lt1"/>
                </a:solidFill>
                <a:latin typeface="Times New Roman"/>
                <a:ea typeface="Times New Roman"/>
                <a:cs typeface="Times New Roman"/>
                <a:sym typeface="Times New Roman"/>
              </a:defRPr>
            </a:lvl6pPr>
            <a:lvl7pPr indent="0" lvl="6" marL="2743200" marR="0" rtl="0" algn="l">
              <a:spcBef>
                <a:spcPts val="400"/>
              </a:spcBef>
              <a:spcAft>
                <a:spcPts val="0"/>
              </a:spcAft>
              <a:buClr>
                <a:schemeClr val="lt1"/>
              </a:buClr>
              <a:buSzPts val="1400"/>
              <a:buFont typeface="Times New Roman"/>
              <a:buNone/>
              <a:defRPr b="0" i="0" sz="2000" u="none" cap="none" strike="noStrike">
                <a:solidFill>
                  <a:schemeClr val="lt1"/>
                </a:solidFill>
                <a:latin typeface="Times New Roman"/>
                <a:ea typeface="Times New Roman"/>
                <a:cs typeface="Times New Roman"/>
                <a:sym typeface="Times New Roman"/>
              </a:defRPr>
            </a:lvl7pPr>
            <a:lvl8pPr indent="0" lvl="7" marL="3200400" marR="0" rtl="0" algn="l">
              <a:spcBef>
                <a:spcPts val="400"/>
              </a:spcBef>
              <a:spcAft>
                <a:spcPts val="0"/>
              </a:spcAft>
              <a:buClr>
                <a:schemeClr val="lt1"/>
              </a:buClr>
              <a:buSzPts val="1400"/>
              <a:buFont typeface="Times New Roman"/>
              <a:buNone/>
              <a:defRPr b="0" i="0" sz="2000" u="none" cap="none" strike="noStrike">
                <a:solidFill>
                  <a:schemeClr val="lt1"/>
                </a:solidFill>
                <a:latin typeface="Times New Roman"/>
                <a:ea typeface="Times New Roman"/>
                <a:cs typeface="Times New Roman"/>
                <a:sym typeface="Times New Roman"/>
              </a:defRPr>
            </a:lvl8pPr>
            <a:lvl9pPr indent="0" lvl="8" marL="3657600" marR="0" rtl="0" algn="l">
              <a:spcBef>
                <a:spcPts val="400"/>
              </a:spcBef>
              <a:spcAft>
                <a:spcPts val="0"/>
              </a:spcAft>
              <a:buClr>
                <a:schemeClr val="lt1"/>
              </a:buClr>
              <a:buSzPts val="1400"/>
              <a:buFont typeface="Times New Roman"/>
              <a:buNone/>
              <a:defRPr b="0" i="0" sz="2000" u="none" cap="none" strike="noStrike">
                <a:solidFill>
                  <a:schemeClr val="lt1"/>
                </a:solidFill>
                <a:latin typeface="Times New Roman"/>
                <a:ea typeface="Times New Roman"/>
                <a:cs typeface="Times New Roman"/>
                <a:sym typeface="Times New Roman"/>
              </a:defRPr>
            </a:lvl9pPr>
          </a:lstStyle>
          <a:p/>
        </p:txBody>
      </p:sp>
      <p:sp>
        <p:nvSpPr>
          <p:cNvPr id="73" name="Google Shape;73;p11"/>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lt1"/>
              </a:buClr>
              <a:buSzPts val="3200"/>
              <a:buFont typeface="Times New Roman"/>
              <a:buNone/>
              <a:defRPr b="0" i="0" sz="1400" u="none" cap="none" strike="noStrike">
                <a:solidFill>
                  <a:schemeClr val="lt1"/>
                </a:solidFill>
                <a:latin typeface="Times New Roman"/>
                <a:ea typeface="Times New Roman"/>
                <a:cs typeface="Times New Roman"/>
                <a:sym typeface="Times New Roman"/>
              </a:defRPr>
            </a:lvl1pPr>
            <a:lvl2pPr indent="-228600" lvl="1" marL="914400" marR="0" rtl="0" algn="l">
              <a:spcBef>
                <a:spcPts val="240"/>
              </a:spcBef>
              <a:spcAft>
                <a:spcPts val="0"/>
              </a:spcAft>
              <a:buClr>
                <a:schemeClr val="lt1"/>
              </a:buClr>
              <a:buSzPts val="2800"/>
              <a:buFont typeface="Times New Roman"/>
              <a:buNone/>
              <a:defRPr b="0" i="0" sz="1200" u="none" cap="none" strike="noStrike">
                <a:solidFill>
                  <a:schemeClr val="lt1"/>
                </a:solidFill>
                <a:latin typeface="Times New Roman"/>
                <a:ea typeface="Times New Roman"/>
                <a:cs typeface="Times New Roman"/>
                <a:sym typeface="Times New Roman"/>
              </a:defRPr>
            </a:lvl2pPr>
            <a:lvl3pPr indent="-228600" lvl="2" marL="1371600" marR="0" rtl="0" algn="l">
              <a:spcBef>
                <a:spcPts val="200"/>
              </a:spcBef>
              <a:spcAft>
                <a:spcPts val="0"/>
              </a:spcAft>
              <a:buClr>
                <a:schemeClr val="lt1"/>
              </a:buClr>
              <a:buSzPts val="2400"/>
              <a:buFont typeface="Times New Roman"/>
              <a:buNone/>
              <a:defRPr b="0" i="0" sz="1000" u="none" cap="none" strike="noStrike">
                <a:solidFill>
                  <a:schemeClr val="lt1"/>
                </a:solidFill>
                <a:latin typeface="Times New Roman"/>
                <a:ea typeface="Times New Roman"/>
                <a:cs typeface="Times New Roman"/>
                <a:sym typeface="Times New Roman"/>
              </a:defRPr>
            </a:lvl3pPr>
            <a:lvl4pPr indent="-228600" lvl="3" marL="1828800" marR="0" rtl="0" algn="l">
              <a:spcBef>
                <a:spcPts val="180"/>
              </a:spcBef>
              <a:spcAft>
                <a:spcPts val="0"/>
              </a:spcAft>
              <a:buClr>
                <a:schemeClr val="lt1"/>
              </a:buClr>
              <a:buSzPts val="2000"/>
              <a:buFont typeface="Times New Roman"/>
              <a:buNone/>
              <a:defRPr b="0" i="0" sz="900" u="none" cap="none" strike="noStrike">
                <a:solidFill>
                  <a:schemeClr val="lt1"/>
                </a:solidFill>
                <a:latin typeface="Times New Roman"/>
                <a:ea typeface="Times New Roman"/>
                <a:cs typeface="Times New Roman"/>
                <a:sym typeface="Times New Roman"/>
              </a:defRPr>
            </a:lvl4pPr>
            <a:lvl5pPr indent="-228600" lvl="4" marL="2286000" marR="0" rtl="0" algn="l">
              <a:spcBef>
                <a:spcPts val="180"/>
              </a:spcBef>
              <a:spcAft>
                <a:spcPts val="0"/>
              </a:spcAft>
              <a:buClr>
                <a:schemeClr val="lt1"/>
              </a:buClr>
              <a:buSzPts val="2000"/>
              <a:buFont typeface="Times New Roman"/>
              <a:buNone/>
              <a:defRPr b="0" i="0" sz="900" u="none" cap="none" strike="noStrike">
                <a:solidFill>
                  <a:schemeClr val="lt1"/>
                </a:solidFill>
                <a:latin typeface="Times New Roman"/>
                <a:ea typeface="Times New Roman"/>
                <a:cs typeface="Times New Roman"/>
                <a:sym typeface="Times New Roman"/>
              </a:defRPr>
            </a:lvl5pPr>
            <a:lvl6pPr indent="-228600" lvl="5" marL="2743200" marR="0" rtl="0" algn="l">
              <a:spcBef>
                <a:spcPts val="180"/>
              </a:spcBef>
              <a:spcAft>
                <a:spcPts val="0"/>
              </a:spcAft>
              <a:buClr>
                <a:schemeClr val="lt1"/>
              </a:buClr>
              <a:buSzPts val="2000"/>
              <a:buFont typeface="Times New Roman"/>
              <a:buNone/>
              <a:defRPr b="0" i="0" sz="900" u="none" cap="none" strike="noStrike">
                <a:solidFill>
                  <a:schemeClr val="lt1"/>
                </a:solidFill>
                <a:latin typeface="Times New Roman"/>
                <a:ea typeface="Times New Roman"/>
                <a:cs typeface="Times New Roman"/>
                <a:sym typeface="Times New Roman"/>
              </a:defRPr>
            </a:lvl6pPr>
            <a:lvl7pPr indent="-228600" lvl="6" marL="3200400" marR="0" rtl="0" algn="l">
              <a:spcBef>
                <a:spcPts val="180"/>
              </a:spcBef>
              <a:spcAft>
                <a:spcPts val="0"/>
              </a:spcAft>
              <a:buClr>
                <a:schemeClr val="lt1"/>
              </a:buClr>
              <a:buSzPts val="2000"/>
              <a:buFont typeface="Times New Roman"/>
              <a:buNone/>
              <a:defRPr b="0" i="0" sz="900" u="none" cap="none" strike="noStrike">
                <a:solidFill>
                  <a:schemeClr val="lt1"/>
                </a:solidFill>
                <a:latin typeface="Times New Roman"/>
                <a:ea typeface="Times New Roman"/>
                <a:cs typeface="Times New Roman"/>
                <a:sym typeface="Times New Roman"/>
              </a:defRPr>
            </a:lvl7pPr>
            <a:lvl8pPr indent="-228600" lvl="7" marL="3657600" marR="0" rtl="0" algn="l">
              <a:spcBef>
                <a:spcPts val="180"/>
              </a:spcBef>
              <a:spcAft>
                <a:spcPts val="0"/>
              </a:spcAft>
              <a:buClr>
                <a:schemeClr val="lt1"/>
              </a:buClr>
              <a:buSzPts val="2000"/>
              <a:buFont typeface="Times New Roman"/>
              <a:buNone/>
              <a:defRPr b="0" i="0" sz="900" u="none" cap="none" strike="noStrike">
                <a:solidFill>
                  <a:schemeClr val="lt1"/>
                </a:solidFill>
                <a:latin typeface="Times New Roman"/>
                <a:ea typeface="Times New Roman"/>
                <a:cs typeface="Times New Roman"/>
                <a:sym typeface="Times New Roman"/>
              </a:defRPr>
            </a:lvl8pPr>
            <a:lvl9pPr indent="-228600" lvl="8" marL="4114800" marR="0" rtl="0" algn="l">
              <a:spcBef>
                <a:spcPts val="180"/>
              </a:spcBef>
              <a:spcAft>
                <a:spcPts val="0"/>
              </a:spcAft>
              <a:buClr>
                <a:schemeClr val="lt1"/>
              </a:buClr>
              <a:buSzPts val="2000"/>
              <a:buFont typeface="Times New Roman"/>
              <a:buNone/>
              <a:defRPr b="0" i="0" sz="900" u="none" cap="none" strike="noStrike">
                <a:solidFill>
                  <a:schemeClr val="lt1"/>
                </a:solidFill>
                <a:latin typeface="Times New Roman"/>
                <a:ea typeface="Times New Roman"/>
                <a:cs typeface="Times New Roman"/>
                <a:sym typeface="Times New Roman"/>
              </a:defRPr>
            </a:lvl9pPr>
          </a:lstStyle>
          <a:p/>
        </p:txBody>
      </p:sp>
      <p:sp>
        <p:nvSpPr>
          <p:cNvPr id="74" name="Google Shape;74;p11"/>
          <p:cNvSpPr txBox="1"/>
          <p:nvPr>
            <p:ph idx="10" type="dt"/>
          </p:nvPr>
        </p:nvSpPr>
        <p:spPr>
          <a:xfrm>
            <a:off x="685800" y="6248400"/>
            <a:ext cx="1905000" cy="4572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400" u="none" cap="none" strike="noStrike">
                <a:solidFill>
                  <a:schemeClr val="lt1"/>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2pPr>
            <a:lvl3pPr indent="0" lvl="2" marL="914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3pPr>
            <a:lvl4pPr indent="0" lvl="3" marL="1371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4pPr>
            <a:lvl5pPr indent="0" lvl="4" marL="18288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5pPr>
            <a:lvl6pPr indent="0" lvl="5" marL="22860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6pPr>
            <a:lvl7pPr indent="0" lvl="6" marL="2743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7pPr>
            <a:lvl8pPr indent="0" lvl="7" marL="3200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8pPr>
            <a:lvl9pPr indent="0" lvl="8" marL="3657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9pPr>
          </a:lstStyle>
          <a:p/>
        </p:txBody>
      </p:sp>
      <p:sp>
        <p:nvSpPr>
          <p:cNvPr id="75" name="Google Shape;75;p11"/>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noAutofit/>
          </a:bodyPr>
          <a:lstStyle>
            <a:lvl1pPr indent="0" lvl="0" marL="0" marR="0" rtl="0" algn="ctr">
              <a:spcBef>
                <a:spcPts val="0"/>
              </a:spcBef>
              <a:spcAft>
                <a:spcPts val="0"/>
              </a:spcAft>
              <a:buSzPts val="1400"/>
              <a:buNone/>
              <a:defRPr b="0" i="0" sz="1400" u="none" cap="none" strike="noStrike">
                <a:solidFill>
                  <a:schemeClr val="lt1"/>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2pPr>
            <a:lvl3pPr indent="0" lvl="2" marL="914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3pPr>
            <a:lvl4pPr indent="0" lvl="3" marL="1371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4pPr>
            <a:lvl5pPr indent="0" lvl="4" marL="18288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5pPr>
            <a:lvl6pPr indent="0" lvl="5" marL="22860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6pPr>
            <a:lvl7pPr indent="0" lvl="6" marL="2743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7pPr>
            <a:lvl8pPr indent="0" lvl="7" marL="3200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8pPr>
            <a:lvl9pPr indent="0" lvl="8" marL="3657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9pPr>
          </a:lstStyle>
          <a:p/>
        </p:txBody>
      </p:sp>
      <p:sp>
        <p:nvSpPr>
          <p:cNvPr id="76" name="Google Shape;76;p1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1pPr>
            <a:lvl2pPr indent="0" lvl="1"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2pPr>
            <a:lvl3pPr indent="0" lvl="2"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3pPr>
            <a:lvl4pPr indent="0" lvl="3"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4pPr>
            <a:lvl5pPr indent="0" lvl="4"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5pPr>
            <a:lvl6pPr indent="0" lvl="5"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6pPr>
            <a:lvl7pPr indent="0" lvl="6"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7pPr>
            <a:lvl8pPr indent="0" lvl="7"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8pPr>
            <a:lvl9pPr indent="0" lvl="8"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12"/>
          <p:cNvSpPr txBox="1"/>
          <p:nvPr>
            <p:ph type="title"/>
          </p:nvPr>
        </p:nvSpPr>
        <p:spPr>
          <a:xfrm>
            <a:off x="685800" y="609600"/>
            <a:ext cx="77724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1pPr>
            <a:lvl2pPr indent="0" lvl="1"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2pPr>
            <a:lvl3pPr indent="0" lvl="2"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3pPr>
            <a:lvl4pPr indent="0" lvl="3"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4pPr>
            <a:lvl5pPr indent="0" lvl="4"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5pPr>
            <a:lvl6pPr indent="0" lvl="5" marL="4572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6pPr>
            <a:lvl7pPr indent="0" lvl="6" marL="9144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7pPr>
            <a:lvl8pPr indent="0" lvl="7" marL="13716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8pPr>
            <a:lvl9pPr indent="0" lvl="8" marL="18288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9pPr>
          </a:lstStyle>
          <a:p/>
        </p:txBody>
      </p:sp>
      <p:sp>
        <p:nvSpPr>
          <p:cNvPr id="79" name="Google Shape;79;p12"/>
          <p:cNvSpPr txBox="1"/>
          <p:nvPr>
            <p:ph idx="1" type="body"/>
          </p:nvPr>
        </p:nvSpPr>
        <p:spPr>
          <a:xfrm rot="5400000">
            <a:off x="2514600" y="152400"/>
            <a:ext cx="4114800" cy="77724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lt1"/>
              </a:buClr>
              <a:buSzPts val="3200"/>
              <a:buFont typeface="Times New Roman"/>
              <a:buChar char="•"/>
              <a:defRPr b="0" i="0" sz="3200" u="none" cap="none" strike="noStrike">
                <a:solidFill>
                  <a:schemeClr val="lt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lt1"/>
              </a:buClr>
              <a:buSzPts val="2800"/>
              <a:buFont typeface="Times New Roman"/>
              <a:buChar char="–"/>
              <a:defRPr b="0" i="0" sz="2800" u="none" cap="none" strike="noStrike">
                <a:solidFill>
                  <a:schemeClr val="lt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lt1"/>
              </a:buClr>
              <a:buSzPts val="2400"/>
              <a:buFont typeface="Times New Roman"/>
              <a:buChar char="•"/>
              <a:defRPr b="0" i="0" sz="2400" u="none" cap="none" strike="noStrike">
                <a:solidFill>
                  <a:schemeClr val="lt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9pPr>
          </a:lstStyle>
          <a:p/>
        </p:txBody>
      </p:sp>
      <p:sp>
        <p:nvSpPr>
          <p:cNvPr id="80" name="Google Shape;80;p12"/>
          <p:cNvSpPr txBox="1"/>
          <p:nvPr>
            <p:ph idx="10" type="dt"/>
          </p:nvPr>
        </p:nvSpPr>
        <p:spPr>
          <a:xfrm>
            <a:off x="685800" y="6248400"/>
            <a:ext cx="1905000" cy="4572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400" u="none" cap="none" strike="noStrike">
                <a:solidFill>
                  <a:schemeClr val="lt1"/>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2pPr>
            <a:lvl3pPr indent="0" lvl="2" marL="914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3pPr>
            <a:lvl4pPr indent="0" lvl="3" marL="1371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4pPr>
            <a:lvl5pPr indent="0" lvl="4" marL="18288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5pPr>
            <a:lvl6pPr indent="0" lvl="5" marL="22860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6pPr>
            <a:lvl7pPr indent="0" lvl="6" marL="2743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7pPr>
            <a:lvl8pPr indent="0" lvl="7" marL="3200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8pPr>
            <a:lvl9pPr indent="0" lvl="8" marL="3657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9pPr>
          </a:lstStyle>
          <a:p/>
        </p:txBody>
      </p:sp>
      <p:sp>
        <p:nvSpPr>
          <p:cNvPr id="81" name="Google Shape;81;p12"/>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noAutofit/>
          </a:bodyPr>
          <a:lstStyle>
            <a:lvl1pPr indent="0" lvl="0" marL="0" marR="0" rtl="0" algn="ctr">
              <a:spcBef>
                <a:spcPts val="0"/>
              </a:spcBef>
              <a:spcAft>
                <a:spcPts val="0"/>
              </a:spcAft>
              <a:buSzPts val="1400"/>
              <a:buNone/>
              <a:defRPr b="0" i="0" sz="1400" u="none" cap="none" strike="noStrike">
                <a:solidFill>
                  <a:schemeClr val="lt1"/>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2pPr>
            <a:lvl3pPr indent="0" lvl="2" marL="914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3pPr>
            <a:lvl4pPr indent="0" lvl="3" marL="1371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4pPr>
            <a:lvl5pPr indent="0" lvl="4" marL="18288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5pPr>
            <a:lvl6pPr indent="0" lvl="5" marL="22860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6pPr>
            <a:lvl7pPr indent="0" lvl="6" marL="2743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7pPr>
            <a:lvl8pPr indent="0" lvl="7" marL="3200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8pPr>
            <a:lvl9pPr indent="0" lvl="8" marL="3657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9pPr>
          </a:lstStyle>
          <a:p/>
        </p:txBody>
      </p:sp>
      <p:sp>
        <p:nvSpPr>
          <p:cNvPr id="82" name="Google Shape;82;p1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1pPr>
            <a:lvl2pPr indent="0" lvl="1"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2pPr>
            <a:lvl3pPr indent="0" lvl="2"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3pPr>
            <a:lvl4pPr indent="0" lvl="3"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4pPr>
            <a:lvl5pPr indent="0" lvl="4"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5pPr>
            <a:lvl6pPr indent="0" lvl="5"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6pPr>
            <a:lvl7pPr indent="0" lvl="6"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7pPr>
            <a:lvl8pPr indent="0" lvl="7"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8pPr>
            <a:lvl9pPr indent="0" lvl="8"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3" name="Shape 83"/>
        <p:cNvGrpSpPr/>
        <p:nvPr/>
      </p:nvGrpSpPr>
      <p:grpSpPr>
        <a:xfrm>
          <a:off x="0" y="0"/>
          <a:ext cx="0" cy="0"/>
          <a:chOff x="0" y="0"/>
          <a:chExt cx="0" cy="0"/>
        </a:xfrm>
      </p:grpSpPr>
      <p:sp>
        <p:nvSpPr>
          <p:cNvPr id="84" name="Google Shape;84;p13"/>
          <p:cNvSpPr txBox="1"/>
          <p:nvPr>
            <p:ph type="title"/>
          </p:nvPr>
        </p:nvSpPr>
        <p:spPr>
          <a:xfrm rot="5400000">
            <a:off x="4743450" y="2381250"/>
            <a:ext cx="5486400" cy="19431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1pPr>
            <a:lvl2pPr indent="0" lvl="1"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2pPr>
            <a:lvl3pPr indent="0" lvl="2"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3pPr>
            <a:lvl4pPr indent="0" lvl="3"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4pPr>
            <a:lvl5pPr indent="0" lvl="4"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5pPr>
            <a:lvl6pPr indent="0" lvl="5" marL="4572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6pPr>
            <a:lvl7pPr indent="0" lvl="6" marL="9144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7pPr>
            <a:lvl8pPr indent="0" lvl="7" marL="13716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8pPr>
            <a:lvl9pPr indent="0" lvl="8" marL="18288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9pPr>
          </a:lstStyle>
          <a:p/>
        </p:txBody>
      </p:sp>
      <p:sp>
        <p:nvSpPr>
          <p:cNvPr id="85" name="Google Shape;85;p13"/>
          <p:cNvSpPr txBox="1"/>
          <p:nvPr>
            <p:ph idx="1" type="body"/>
          </p:nvPr>
        </p:nvSpPr>
        <p:spPr>
          <a:xfrm rot="5400000">
            <a:off x="781050" y="514350"/>
            <a:ext cx="5486400" cy="56769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lt1"/>
              </a:buClr>
              <a:buSzPts val="3200"/>
              <a:buFont typeface="Times New Roman"/>
              <a:buChar char="•"/>
              <a:defRPr b="0" i="0" sz="3200" u="none" cap="none" strike="noStrike">
                <a:solidFill>
                  <a:schemeClr val="lt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lt1"/>
              </a:buClr>
              <a:buSzPts val="2800"/>
              <a:buFont typeface="Times New Roman"/>
              <a:buChar char="–"/>
              <a:defRPr b="0" i="0" sz="2800" u="none" cap="none" strike="noStrike">
                <a:solidFill>
                  <a:schemeClr val="lt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lt1"/>
              </a:buClr>
              <a:buSzPts val="2400"/>
              <a:buFont typeface="Times New Roman"/>
              <a:buChar char="•"/>
              <a:defRPr b="0" i="0" sz="2400" u="none" cap="none" strike="noStrike">
                <a:solidFill>
                  <a:schemeClr val="lt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9pPr>
          </a:lstStyle>
          <a:p/>
        </p:txBody>
      </p:sp>
      <p:sp>
        <p:nvSpPr>
          <p:cNvPr id="86" name="Google Shape;86;p13"/>
          <p:cNvSpPr txBox="1"/>
          <p:nvPr>
            <p:ph idx="10" type="dt"/>
          </p:nvPr>
        </p:nvSpPr>
        <p:spPr>
          <a:xfrm>
            <a:off x="685800" y="6248400"/>
            <a:ext cx="1905000" cy="4572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400" u="none" cap="none" strike="noStrike">
                <a:solidFill>
                  <a:schemeClr val="lt1"/>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2pPr>
            <a:lvl3pPr indent="0" lvl="2" marL="914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3pPr>
            <a:lvl4pPr indent="0" lvl="3" marL="1371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4pPr>
            <a:lvl5pPr indent="0" lvl="4" marL="18288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5pPr>
            <a:lvl6pPr indent="0" lvl="5" marL="22860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6pPr>
            <a:lvl7pPr indent="0" lvl="6" marL="2743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7pPr>
            <a:lvl8pPr indent="0" lvl="7" marL="3200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8pPr>
            <a:lvl9pPr indent="0" lvl="8" marL="3657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9pPr>
          </a:lstStyle>
          <a:p/>
        </p:txBody>
      </p:sp>
      <p:sp>
        <p:nvSpPr>
          <p:cNvPr id="87" name="Google Shape;87;p13"/>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noAutofit/>
          </a:bodyPr>
          <a:lstStyle>
            <a:lvl1pPr indent="0" lvl="0" marL="0" marR="0" rtl="0" algn="ctr">
              <a:spcBef>
                <a:spcPts val="0"/>
              </a:spcBef>
              <a:spcAft>
                <a:spcPts val="0"/>
              </a:spcAft>
              <a:buSzPts val="1400"/>
              <a:buNone/>
              <a:defRPr b="0" i="0" sz="1400" u="none" cap="none" strike="noStrike">
                <a:solidFill>
                  <a:schemeClr val="lt1"/>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2pPr>
            <a:lvl3pPr indent="0" lvl="2" marL="914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3pPr>
            <a:lvl4pPr indent="0" lvl="3" marL="1371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4pPr>
            <a:lvl5pPr indent="0" lvl="4" marL="18288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5pPr>
            <a:lvl6pPr indent="0" lvl="5" marL="22860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6pPr>
            <a:lvl7pPr indent="0" lvl="6" marL="2743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7pPr>
            <a:lvl8pPr indent="0" lvl="7" marL="3200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8pPr>
            <a:lvl9pPr indent="0" lvl="8" marL="3657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9pPr>
          </a:lstStyle>
          <a:p/>
        </p:txBody>
      </p:sp>
      <p:sp>
        <p:nvSpPr>
          <p:cNvPr id="88" name="Google Shape;88;p1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1pPr>
            <a:lvl2pPr indent="0" lvl="1"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2pPr>
            <a:lvl3pPr indent="0" lvl="2"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3pPr>
            <a:lvl4pPr indent="0" lvl="3"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4pPr>
            <a:lvl5pPr indent="0" lvl="4"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5pPr>
            <a:lvl6pPr indent="0" lvl="5"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6pPr>
            <a:lvl7pPr indent="0" lvl="6"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7pPr>
            <a:lvl8pPr indent="0" lvl="7"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8pPr>
            <a:lvl9pPr indent="0" lvl="8"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type="tbl">
  <p:cSld name="TABLE">
    <p:spTree>
      <p:nvGrpSpPr>
        <p:cNvPr id="89" name="Shape 89"/>
        <p:cNvGrpSpPr/>
        <p:nvPr/>
      </p:nvGrpSpPr>
      <p:grpSpPr>
        <a:xfrm>
          <a:off x="0" y="0"/>
          <a:ext cx="0" cy="0"/>
          <a:chOff x="0" y="0"/>
          <a:chExt cx="0" cy="0"/>
        </a:xfrm>
      </p:grpSpPr>
      <p:sp>
        <p:nvSpPr>
          <p:cNvPr id="90" name="Google Shape;90;p14"/>
          <p:cNvSpPr txBox="1"/>
          <p:nvPr>
            <p:ph type="title"/>
          </p:nvPr>
        </p:nvSpPr>
        <p:spPr>
          <a:xfrm>
            <a:off x="685800" y="609600"/>
            <a:ext cx="77724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1pPr>
            <a:lvl2pPr indent="0" lvl="1"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2pPr>
            <a:lvl3pPr indent="0" lvl="2"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3pPr>
            <a:lvl4pPr indent="0" lvl="3"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4pPr>
            <a:lvl5pPr indent="0" lvl="4"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5pPr>
            <a:lvl6pPr indent="0" lvl="5" marL="4572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6pPr>
            <a:lvl7pPr indent="0" lvl="6" marL="9144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7pPr>
            <a:lvl8pPr indent="0" lvl="7" marL="13716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8pPr>
            <a:lvl9pPr indent="0" lvl="8" marL="18288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9pPr>
          </a:lstStyle>
          <a:p/>
        </p:txBody>
      </p:sp>
      <p:sp>
        <p:nvSpPr>
          <p:cNvPr id="91" name="Google Shape;91;p14"/>
          <p:cNvSpPr txBox="1"/>
          <p:nvPr>
            <p:ph idx="10" type="dt"/>
          </p:nvPr>
        </p:nvSpPr>
        <p:spPr>
          <a:xfrm>
            <a:off x="685800" y="6248400"/>
            <a:ext cx="1905000" cy="4572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400" u="none" cap="none" strike="noStrike">
                <a:solidFill>
                  <a:schemeClr val="lt1"/>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2pPr>
            <a:lvl3pPr indent="0" lvl="2" marL="914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3pPr>
            <a:lvl4pPr indent="0" lvl="3" marL="1371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4pPr>
            <a:lvl5pPr indent="0" lvl="4" marL="18288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5pPr>
            <a:lvl6pPr indent="0" lvl="5" marL="22860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6pPr>
            <a:lvl7pPr indent="0" lvl="6" marL="2743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7pPr>
            <a:lvl8pPr indent="0" lvl="7" marL="3200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8pPr>
            <a:lvl9pPr indent="0" lvl="8" marL="3657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9pPr>
          </a:lstStyle>
          <a:p/>
        </p:txBody>
      </p:sp>
      <p:sp>
        <p:nvSpPr>
          <p:cNvPr id="92" name="Google Shape;92;p14"/>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noAutofit/>
          </a:bodyPr>
          <a:lstStyle>
            <a:lvl1pPr indent="0" lvl="0" marL="0" marR="0" rtl="0" algn="ctr">
              <a:spcBef>
                <a:spcPts val="0"/>
              </a:spcBef>
              <a:spcAft>
                <a:spcPts val="0"/>
              </a:spcAft>
              <a:buSzPts val="1400"/>
              <a:buNone/>
              <a:defRPr b="0" i="0" sz="1400" u="none" cap="none" strike="noStrike">
                <a:solidFill>
                  <a:schemeClr val="lt1"/>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2pPr>
            <a:lvl3pPr indent="0" lvl="2" marL="914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3pPr>
            <a:lvl4pPr indent="0" lvl="3" marL="1371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4pPr>
            <a:lvl5pPr indent="0" lvl="4" marL="18288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5pPr>
            <a:lvl6pPr indent="0" lvl="5" marL="22860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6pPr>
            <a:lvl7pPr indent="0" lvl="6" marL="2743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7pPr>
            <a:lvl8pPr indent="0" lvl="7" marL="3200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8pPr>
            <a:lvl9pPr indent="0" lvl="8" marL="3657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9pPr>
          </a:lstStyle>
          <a:p/>
        </p:txBody>
      </p:sp>
      <p:sp>
        <p:nvSpPr>
          <p:cNvPr id="93" name="Google Shape;93;p1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1pPr>
            <a:lvl2pPr indent="0" lvl="1"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2pPr>
            <a:lvl3pPr indent="0" lvl="2"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3pPr>
            <a:lvl4pPr indent="0" lvl="3"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4pPr>
            <a:lvl5pPr indent="0" lvl="4"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5pPr>
            <a:lvl6pPr indent="0" lvl="5"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6pPr>
            <a:lvl7pPr indent="0" lvl="6"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7pPr>
            <a:lvl8pPr indent="0" lvl="7"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8pPr>
            <a:lvl9pPr indent="0" lvl="8"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3"/>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1pPr>
            <a:lvl2pPr indent="0" lvl="1"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2pPr>
            <a:lvl3pPr indent="0" lvl="2"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3pPr>
            <a:lvl4pPr indent="0" lvl="3"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4pPr>
            <a:lvl5pPr indent="0" lvl="4"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5pPr>
            <a:lvl6pPr indent="0" lvl="5" marL="4572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6pPr>
            <a:lvl7pPr indent="0" lvl="6" marL="9144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7pPr>
            <a:lvl8pPr indent="0" lvl="7" marL="13716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8pPr>
            <a:lvl9pPr indent="0" lvl="8" marL="18288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9pPr>
          </a:lstStyle>
          <a:p/>
        </p:txBody>
      </p:sp>
      <p:sp>
        <p:nvSpPr>
          <p:cNvPr id="22" name="Google Shape;22;p3"/>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640"/>
              </a:spcBef>
              <a:spcAft>
                <a:spcPts val="0"/>
              </a:spcAft>
              <a:buClr>
                <a:schemeClr val="lt1"/>
              </a:buClr>
              <a:buSzPts val="3200"/>
              <a:buFont typeface="Times New Roman"/>
              <a:buNone/>
              <a:defRPr b="0" i="0" sz="3200" u="none" cap="none" strike="noStrike">
                <a:solidFill>
                  <a:schemeClr val="lt1"/>
                </a:solidFill>
                <a:latin typeface="Times New Roman"/>
                <a:ea typeface="Times New Roman"/>
                <a:cs typeface="Times New Roman"/>
                <a:sym typeface="Times New Roman"/>
              </a:defRPr>
            </a:lvl1pPr>
            <a:lvl2pPr indent="0" lvl="1" marL="457200" marR="0" rtl="0" algn="ctr">
              <a:spcBef>
                <a:spcPts val="560"/>
              </a:spcBef>
              <a:spcAft>
                <a:spcPts val="0"/>
              </a:spcAft>
              <a:buClr>
                <a:schemeClr val="lt1"/>
              </a:buClr>
              <a:buSzPts val="2800"/>
              <a:buFont typeface="Times New Roman"/>
              <a:buNone/>
              <a:defRPr b="0" i="0" sz="2800" u="none" cap="none" strike="noStrike">
                <a:solidFill>
                  <a:schemeClr val="lt1"/>
                </a:solidFill>
                <a:latin typeface="Times New Roman"/>
                <a:ea typeface="Times New Roman"/>
                <a:cs typeface="Times New Roman"/>
                <a:sym typeface="Times New Roman"/>
              </a:defRPr>
            </a:lvl2pPr>
            <a:lvl3pPr indent="0" lvl="2" marL="914400" marR="0" rtl="0" algn="ctr">
              <a:spcBef>
                <a:spcPts val="480"/>
              </a:spcBef>
              <a:spcAft>
                <a:spcPts val="0"/>
              </a:spcAft>
              <a:buClr>
                <a:schemeClr val="lt1"/>
              </a:buClr>
              <a:buSzPts val="2400"/>
              <a:buFont typeface="Times New Roman"/>
              <a:buNone/>
              <a:defRPr b="0" i="0" sz="2400" u="none" cap="none" strike="noStrike">
                <a:solidFill>
                  <a:schemeClr val="lt1"/>
                </a:solidFill>
                <a:latin typeface="Times New Roman"/>
                <a:ea typeface="Times New Roman"/>
                <a:cs typeface="Times New Roman"/>
                <a:sym typeface="Times New Roman"/>
              </a:defRPr>
            </a:lvl3pPr>
            <a:lvl4pPr indent="0" lvl="3" marL="1371600" marR="0" rtl="0" algn="ctr">
              <a:spcBef>
                <a:spcPts val="400"/>
              </a:spcBef>
              <a:spcAft>
                <a:spcPts val="0"/>
              </a:spcAft>
              <a:buClr>
                <a:schemeClr val="lt1"/>
              </a:buClr>
              <a:buSzPts val="2000"/>
              <a:buFont typeface="Times New Roman"/>
              <a:buNone/>
              <a:defRPr b="0" i="0" sz="2000" u="none" cap="none" strike="noStrike">
                <a:solidFill>
                  <a:schemeClr val="lt1"/>
                </a:solidFill>
                <a:latin typeface="Times New Roman"/>
                <a:ea typeface="Times New Roman"/>
                <a:cs typeface="Times New Roman"/>
                <a:sym typeface="Times New Roman"/>
              </a:defRPr>
            </a:lvl4pPr>
            <a:lvl5pPr indent="0" lvl="4" marL="1828800" marR="0" rtl="0" algn="ctr">
              <a:spcBef>
                <a:spcPts val="400"/>
              </a:spcBef>
              <a:spcAft>
                <a:spcPts val="0"/>
              </a:spcAft>
              <a:buClr>
                <a:schemeClr val="lt1"/>
              </a:buClr>
              <a:buSzPts val="2000"/>
              <a:buFont typeface="Times New Roman"/>
              <a:buNone/>
              <a:defRPr b="0" i="0" sz="2000" u="none" cap="none" strike="noStrike">
                <a:solidFill>
                  <a:schemeClr val="lt1"/>
                </a:solidFill>
                <a:latin typeface="Times New Roman"/>
                <a:ea typeface="Times New Roman"/>
                <a:cs typeface="Times New Roman"/>
                <a:sym typeface="Times New Roman"/>
              </a:defRPr>
            </a:lvl5pPr>
            <a:lvl6pPr indent="0" lvl="5" marL="2286000" marR="0" rtl="0" algn="ctr">
              <a:spcBef>
                <a:spcPts val="400"/>
              </a:spcBef>
              <a:spcAft>
                <a:spcPts val="0"/>
              </a:spcAft>
              <a:buClr>
                <a:schemeClr val="lt1"/>
              </a:buClr>
              <a:buSzPts val="2000"/>
              <a:buFont typeface="Times New Roman"/>
              <a:buNone/>
              <a:defRPr b="0" i="0" sz="2000" u="none" cap="none" strike="noStrike">
                <a:solidFill>
                  <a:schemeClr val="lt1"/>
                </a:solidFill>
                <a:latin typeface="Times New Roman"/>
                <a:ea typeface="Times New Roman"/>
                <a:cs typeface="Times New Roman"/>
                <a:sym typeface="Times New Roman"/>
              </a:defRPr>
            </a:lvl6pPr>
            <a:lvl7pPr indent="0" lvl="6" marL="2743200" marR="0" rtl="0" algn="ctr">
              <a:spcBef>
                <a:spcPts val="400"/>
              </a:spcBef>
              <a:spcAft>
                <a:spcPts val="0"/>
              </a:spcAft>
              <a:buClr>
                <a:schemeClr val="lt1"/>
              </a:buClr>
              <a:buSzPts val="2000"/>
              <a:buFont typeface="Times New Roman"/>
              <a:buNone/>
              <a:defRPr b="0" i="0" sz="2000" u="none" cap="none" strike="noStrike">
                <a:solidFill>
                  <a:schemeClr val="lt1"/>
                </a:solidFill>
                <a:latin typeface="Times New Roman"/>
                <a:ea typeface="Times New Roman"/>
                <a:cs typeface="Times New Roman"/>
                <a:sym typeface="Times New Roman"/>
              </a:defRPr>
            </a:lvl7pPr>
            <a:lvl8pPr indent="0" lvl="7" marL="3200400" marR="0" rtl="0" algn="ctr">
              <a:spcBef>
                <a:spcPts val="400"/>
              </a:spcBef>
              <a:spcAft>
                <a:spcPts val="0"/>
              </a:spcAft>
              <a:buClr>
                <a:schemeClr val="lt1"/>
              </a:buClr>
              <a:buSzPts val="2000"/>
              <a:buFont typeface="Times New Roman"/>
              <a:buNone/>
              <a:defRPr b="0" i="0" sz="2000" u="none" cap="none" strike="noStrike">
                <a:solidFill>
                  <a:schemeClr val="lt1"/>
                </a:solidFill>
                <a:latin typeface="Times New Roman"/>
                <a:ea typeface="Times New Roman"/>
                <a:cs typeface="Times New Roman"/>
                <a:sym typeface="Times New Roman"/>
              </a:defRPr>
            </a:lvl8pPr>
            <a:lvl9pPr indent="0" lvl="8" marL="3657600" marR="0" rtl="0" algn="ctr">
              <a:spcBef>
                <a:spcPts val="400"/>
              </a:spcBef>
              <a:spcAft>
                <a:spcPts val="0"/>
              </a:spcAft>
              <a:buClr>
                <a:schemeClr val="lt1"/>
              </a:buClr>
              <a:buSzPts val="2000"/>
              <a:buFont typeface="Times New Roman"/>
              <a:buNone/>
              <a:defRPr b="0" i="0" sz="2000" u="none" cap="none" strike="noStrike">
                <a:solidFill>
                  <a:schemeClr val="lt1"/>
                </a:solidFill>
                <a:latin typeface="Times New Roman"/>
                <a:ea typeface="Times New Roman"/>
                <a:cs typeface="Times New Roman"/>
                <a:sym typeface="Times New Roman"/>
              </a:defRPr>
            </a:lvl9pPr>
          </a:lstStyle>
          <a:p/>
        </p:txBody>
      </p:sp>
      <p:sp>
        <p:nvSpPr>
          <p:cNvPr id="23" name="Google Shape;23;p3"/>
          <p:cNvSpPr txBox="1"/>
          <p:nvPr>
            <p:ph idx="10" type="dt"/>
          </p:nvPr>
        </p:nvSpPr>
        <p:spPr>
          <a:xfrm>
            <a:off x="685800" y="6248400"/>
            <a:ext cx="1905000" cy="4572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400" u="none" cap="none" strike="noStrike">
                <a:solidFill>
                  <a:schemeClr val="lt1"/>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2pPr>
            <a:lvl3pPr indent="0" lvl="2" marL="914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3pPr>
            <a:lvl4pPr indent="0" lvl="3" marL="1371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4pPr>
            <a:lvl5pPr indent="0" lvl="4" marL="18288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5pPr>
            <a:lvl6pPr indent="0" lvl="5" marL="22860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6pPr>
            <a:lvl7pPr indent="0" lvl="6" marL="2743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7pPr>
            <a:lvl8pPr indent="0" lvl="7" marL="3200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8pPr>
            <a:lvl9pPr indent="0" lvl="8" marL="3657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9pPr>
          </a:lstStyle>
          <a:p/>
        </p:txBody>
      </p:sp>
      <p:sp>
        <p:nvSpPr>
          <p:cNvPr id="24" name="Google Shape;24;p3"/>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noAutofit/>
          </a:bodyPr>
          <a:lstStyle>
            <a:lvl1pPr indent="0" lvl="0" marL="0" marR="0" rtl="0" algn="ctr">
              <a:spcBef>
                <a:spcPts val="0"/>
              </a:spcBef>
              <a:spcAft>
                <a:spcPts val="0"/>
              </a:spcAft>
              <a:buSzPts val="1400"/>
              <a:buNone/>
              <a:defRPr b="0" i="0" sz="1400" u="none" cap="none" strike="noStrike">
                <a:solidFill>
                  <a:schemeClr val="lt1"/>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2pPr>
            <a:lvl3pPr indent="0" lvl="2" marL="914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3pPr>
            <a:lvl4pPr indent="0" lvl="3" marL="1371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4pPr>
            <a:lvl5pPr indent="0" lvl="4" marL="18288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5pPr>
            <a:lvl6pPr indent="0" lvl="5" marL="22860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6pPr>
            <a:lvl7pPr indent="0" lvl="6" marL="2743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7pPr>
            <a:lvl8pPr indent="0" lvl="7" marL="3200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8pPr>
            <a:lvl9pPr indent="0" lvl="8" marL="3657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9pPr>
          </a:lstStyle>
          <a:p/>
        </p:txBody>
      </p:sp>
      <p:sp>
        <p:nvSpPr>
          <p:cNvPr id="25" name="Google Shape;25;p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1pPr>
            <a:lvl2pPr indent="0" lvl="1"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2pPr>
            <a:lvl3pPr indent="0" lvl="2"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3pPr>
            <a:lvl4pPr indent="0" lvl="3"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4pPr>
            <a:lvl5pPr indent="0" lvl="4"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5pPr>
            <a:lvl6pPr indent="0" lvl="5"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6pPr>
            <a:lvl7pPr indent="0" lvl="6"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7pPr>
            <a:lvl8pPr indent="0" lvl="7"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8pPr>
            <a:lvl9pPr indent="0" lvl="8"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4"/>
          <p:cNvSpPr txBox="1"/>
          <p:nvPr>
            <p:ph type="title"/>
          </p:nvPr>
        </p:nvSpPr>
        <p:spPr>
          <a:xfrm>
            <a:off x="685800" y="609600"/>
            <a:ext cx="77724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1pPr>
            <a:lvl2pPr indent="0" lvl="1"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2pPr>
            <a:lvl3pPr indent="0" lvl="2"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3pPr>
            <a:lvl4pPr indent="0" lvl="3"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4pPr>
            <a:lvl5pPr indent="0" lvl="4"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5pPr>
            <a:lvl6pPr indent="0" lvl="5" marL="4572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6pPr>
            <a:lvl7pPr indent="0" lvl="6" marL="9144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7pPr>
            <a:lvl8pPr indent="0" lvl="7" marL="13716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8pPr>
            <a:lvl9pPr indent="0" lvl="8" marL="18288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9pPr>
          </a:lstStyle>
          <a:p/>
        </p:txBody>
      </p:sp>
      <p:sp>
        <p:nvSpPr>
          <p:cNvPr id="28" name="Google Shape;28;p4"/>
          <p:cNvSpPr txBox="1"/>
          <p:nvPr>
            <p:ph idx="1" type="body"/>
          </p:nvPr>
        </p:nvSpPr>
        <p:spPr>
          <a:xfrm>
            <a:off x="685800" y="1981200"/>
            <a:ext cx="7772400" cy="41148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lt1"/>
              </a:buClr>
              <a:buSzPts val="3200"/>
              <a:buFont typeface="Times New Roman"/>
              <a:buChar char="•"/>
              <a:defRPr b="0" i="0" sz="3200" u="none" cap="none" strike="noStrike">
                <a:solidFill>
                  <a:schemeClr val="lt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lt1"/>
              </a:buClr>
              <a:buSzPts val="2800"/>
              <a:buFont typeface="Times New Roman"/>
              <a:buChar char="–"/>
              <a:defRPr b="0" i="0" sz="2800" u="none" cap="none" strike="noStrike">
                <a:solidFill>
                  <a:schemeClr val="lt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lt1"/>
              </a:buClr>
              <a:buSzPts val="2400"/>
              <a:buFont typeface="Times New Roman"/>
              <a:buChar char="•"/>
              <a:defRPr b="0" i="0" sz="2400" u="none" cap="none" strike="noStrike">
                <a:solidFill>
                  <a:schemeClr val="lt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9pPr>
          </a:lstStyle>
          <a:p/>
        </p:txBody>
      </p:sp>
      <p:sp>
        <p:nvSpPr>
          <p:cNvPr id="29" name="Google Shape;29;p4"/>
          <p:cNvSpPr txBox="1"/>
          <p:nvPr>
            <p:ph idx="10" type="dt"/>
          </p:nvPr>
        </p:nvSpPr>
        <p:spPr>
          <a:xfrm>
            <a:off x="685800" y="6248400"/>
            <a:ext cx="1905000" cy="4572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400" u="none" cap="none" strike="noStrike">
                <a:solidFill>
                  <a:schemeClr val="lt1"/>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2pPr>
            <a:lvl3pPr indent="0" lvl="2" marL="914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3pPr>
            <a:lvl4pPr indent="0" lvl="3" marL="1371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4pPr>
            <a:lvl5pPr indent="0" lvl="4" marL="18288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5pPr>
            <a:lvl6pPr indent="0" lvl="5" marL="22860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6pPr>
            <a:lvl7pPr indent="0" lvl="6" marL="2743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7pPr>
            <a:lvl8pPr indent="0" lvl="7" marL="3200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8pPr>
            <a:lvl9pPr indent="0" lvl="8" marL="3657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9pPr>
          </a:lstStyle>
          <a:p/>
        </p:txBody>
      </p:sp>
      <p:sp>
        <p:nvSpPr>
          <p:cNvPr id="30" name="Google Shape;30;p4"/>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noAutofit/>
          </a:bodyPr>
          <a:lstStyle>
            <a:lvl1pPr indent="0" lvl="0" marL="0" marR="0" rtl="0" algn="ctr">
              <a:spcBef>
                <a:spcPts val="0"/>
              </a:spcBef>
              <a:spcAft>
                <a:spcPts val="0"/>
              </a:spcAft>
              <a:buSzPts val="1400"/>
              <a:buNone/>
              <a:defRPr b="0" i="0" sz="1400" u="none" cap="none" strike="noStrike">
                <a:solidFill>
                  <a:schemeClr val="lt1"/>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2pPr>
            <a:lvl3pPr indent="0" lvl="2" marL="914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3pPr>
            <a:lvl4pPr indent="0" lvl="3" marL="1371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4pPr>
            <a:lvl5pPr indent="0" lvl="4" marL="18288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5pPr>
            <a:lvl6pPr indent="0" lvl="5" marL="22860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6pPr>
            <a:lvl7pPr indent="0" lvl="6" marL="2743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7pPr>
            <a:lvl8pPr indent="0" lvl="7" marL="3200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8pPr>
            <a:lvl9pPr indent="0" lvl="8" marL="3657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9pPr>
          </a:lstStyle>
          <a:p/>
        </p:txBody>
      </p:sp>
      <p:sp>
        <p:nvSpPr>
          <p:cNvPr id="31" name="Google Shape;31;p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1pPr>
            <a:lvl2pPr indent="0" lvl="1"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2pPr>
            <a:lvl3pPr indent="0" lvl="2"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3pPr>
            <a:lvl4pPr indent="0" lvl="3"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4pPr>
            <a:lvl5pPr indent="0" lvl="4"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5pPr>
            <a:lvl6pPr indent="0" lvl="5"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6pPr>
            <a:lvl7pPr indent="0" lvl="6"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7pPr>
            <a:lvl8pPr indent="0" lvl="7"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8pPr>
            <a:lvl9pPr indent="0" lvl="8"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5"/>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1" i="0" sz="4000" u="none" cap="none" strike="noStrike">
                <a:solidFill>
                  <a:schemeClr val="lt2"/>
                </a:solidFill>
                <a:latin typeface="Times New Roman"/>
                <a:ea typeface="Times New Roman"/>
                <a:cs typeface="Times New Roman"/>
                <a:sym typeface="Times New Roman"/>
              </a:defRPr>
            </a:lvl1pPr>
            <a:lvl2pPr indent="0" lvl="1"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2pPr>
            <a:lvl3pPr indent="0" lvl="2"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3pPr>
            <a:lvl4pPr indent="0" lvl="3"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4pPr>
            <a:lvl5pPr indent="0" lvl="4"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5pPr>
            <a:lvl6pPr indent="0" lvl="5" marL="4572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6pPr>
            <a:lvl7pPr indent="0" lvl="6" marL="9144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7pPr>
            <a:lvl8pPr indent="0" lvl="7" marL="13716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8pPr>
            <a:lvl9pPr indent="0" lvl="8" marL="18288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9pPr>
          </a:lstStyle>
          <a:p/>
        </p:txBody>
      </p:sp>
      <p:sp>
        <p:nvSpPr>
          <p:cNvPr id="34" name="Google Shape;34;p5"/>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chemeClr val="lt1"/>
              </a:buClr>
              <a:buSzPts val="3200"/>
              <a:buFont typeface="Times New Roman"/>
              <a:buNone/>
              <a:defRPr b="0" i="0" sz="2000" u="none" cap="none" strike="noStrike">
                <a:solidFill>
                  <a:schemeClr val="lt1"/>
                </a:solidFill>
                <a:latin typeface="Times New Roman"/>
                <a:ea typeface="Times New Roman"/>
                <a:cs typeface="Times New Roman"/>
                <a:sym typeface="Times New Roman"/>
              </a:defRPr>
            </a:lvl1pPr>
            <a:lvl2pPr indent="-228600" lvl="1" marL="914400" marR="0" rtl="0" algn="l">
              <a:spcBef>
                <a:spcPts val="360"/>
              </a:spcBef>
              <a:spcAft>
                <a:spcPts val="0"/>
              </a:spcAft>
              <a:buClr>
                <a:schemeClr val="lt1"/>
              </a:buClr>
              <a:buSzPts val="2800"/>
              <a:buFont typeface="Times New Roman"/>
              <a:buNone/>
              <a:defRPr b="0" i="0" sz="1800" u="none" cap="none" strike="noStrike">
                <a:solidFill>
                  <a:schemeClr val="lt1"/>
                </a:solidFill>
                <a:latin typeface="Times New Roman"/>
                <a:ea typeface="Times New Roman"/>
                <a:cs typeface="Times New Roman"/>
                <a:sym typeface="Times New Roman"/>
              </a:defRPr>
            </a:lvl2pPr>
            <a:lvl3pPr indent="-228600" lvl="2" marL="1371600" marR="0" rtl="0" algn="l">
              <a:spcBef>
                <a:spcPts val="320"/>
              </a:spcBef>
              <a:spcAft>
                <a:spcPts val="0"/>
              </a:spcAft>
              <a:buClr>
                <a:schemeClr val="lt1"/>
              </a:buClr>
              <a:buSzPts val="2400"/>
              <a:buFont typeface="Times New Roman"/>
              <a:buNone/>
              <a:defRPr b="0" i="0" sz="1600" u="none" cap="none" strike="noStrike">
                <a:solidFill>
                  <a:schemeClr val="lt1"/>
                </a:solidFill>
                <a:latin typeface="Times New Roman"/>
                <a:ea typeface="Times New Roman"/>
                <a:cs typeface="Times New Roman"/>
                <a:sym typeface="Times New Roman"/>
              </a:defRPr>
            </a:lvl3pPr>
            <a:lvl4pPr indent="-228600" lvl="3" marL="1828800" marR="0" rtl="0" algn="l">
              <a:spcBef>
                <a:spcPts val="280"/>
              </a:spcBef>
              <a:spcAft>
                <a:spcPts val="0"/>
              </a:spcAft>
              <a:buClr>
                <a:schemeClr val="lt1"/>
              </a:buClr>
              <a:buSzPts val="2000"/>
              <a:buFont typeface="Times New Roman"/>
              <a:buNone/>
              <a:defRPr b="0" i="0" sz="1400" u="none" cap="none" strike="noStrike">
                <a:solidFill>
                  <a:schemeClr val="lt1"/>
                </a:solidFill>
                <a:latin typeface="Times New Roman"/>
                <a:ea typeface="Times New Roman"/>
                <a:cs typeface="Times New Roman"/>
                <a:sym typeface="Times New Roman"/>
              </a:defRPr>
            </a:lvl4pPr>
            <a:lvl5pPr indent="-228600" lvl="4" marL="2286000" marR="0" rtl="0" algn="l">
              <a:spcBef>
                <a:spcPts val="280"/>
              </a:spcBef>
              <a:spcAft>
                <a:spcPts val="0"/>
              </a:spcAft>
              <a:buClr>
                <a:schemeClr val="lt1"/>
              </a:buClr>
              <a:buSzPts val="2000"/>
              <a:buFont typeface="Times New Roman"/>
              <a:buNone/>
              <a:defRPr b="0" i="0" sz="1400" u="none" cap="none" strike="noStrike">
                <a:solidFill>
                  <a:schemeClr val="lt1"/>
                </a:solidFill>
                <a:latin typeface="Times New Roman"/>
                <a:ea typeface="Times New Roman"/>
                <a:cs typeface="Times New Roman"/>
                <a:sym typeface="Times New Roman"/>
              </a:defRPr>
            </a:lvl5pPr>
            <a:lvl6pPr indent="-228600" lvl="5" marL="2743200" marR="0" rtl="0" algn="l">
              <a:spcBef>
                <a:spcPts val="280"/>
              </a:spcBef>
              <a:spcAft>
                <a:spcPts val="0"/>
              </a:spcAft>
              <a:buClr>
                <a:schemeClr val="lt1"/>
              </a:buClr>
              <a:buSzPts val="2000"/>
              <a:buFont typeface="Times New Roman"/>
              <a:buNone/>
              <a:defRPr b="0" i="0" sz="1400" u="none" cap="none" strike="noStrike">
                <a:solidFill>
                  <a:schemeClr val="lt1"/>
                </a:solidFill>
                <a:latin typeface="Times New Roman"/>
                <a:ea typeface="Times New Roman"/>
                <a:cs typeface="Times New Roman"/>
                <a:sym typeface="Times New Roman"/>
              </a:defRPr>
            </a:lvl6pPr>
            <a:lvl7pPr indent="-228600" lvl="6" marL="3200400" marR="0" rtl="0" algn="l">
              <a:spcBef>
                <a:spcPts val="280"/>
              </a:spcBef>
              <a:spcAft>
                <a:spcPts val="0"/>
              </a:spcAft>
              <a:buClr>
                <a:schemeClr val="lt1"/>
              </a:buClr>
              <a:buSzPts val="2000"/>
              <a:buFont typeface="Times New Roman"/>
              <a:buNone/>
              <a:defRPr b="0" i="0" sz="1400" u="none" cap="none" strike="noStrike">
                <a:solidFill>
                  <a:schemeClr val="lt1"/>
                </a:solidFill>
                <a:latin typeface="Times New Roman"/>
                <a:ea typeface="Times New Roman"/>
                <a:cs typeface="Times New Roman"/>
                <a:sym typeface="Times New Roman"/>
              </a:defRPr>
            </a:lvl7pPr>
            <a:lvl8pPr indent="-228600" lvl="7" marL="3657600" marR="0" rtl="0" algn="l">
              <a:spcBef>
                <a:spcPts val="280"/>
              </a:spcBef>
              <a:spcAft>
                <a:spcPts val="0"/>
              </a:spcAft>
              <a:buClr>
                <a:schemeClr val="lt1"/>
              </a:buClr>
              <a:buSzPts val="2000"/>
              <a:buFont typeface="Times New Roman"/>
              <a:buNone/>
              <a:defRPr b="0" i="0" sz="1400" u="none" cap="none" strike="noStrike">
                <a:solidFill>
                  <a:schemeClr val="lt1"/>
                </a:solidFill>
                <a:latin typeface="Times New Roman"/>
                <a:ea typeface="Times New Roman"/>
                <a:cs typeface="Times New Roman"/>
                <a:sym typeface="Times New Roman"/>
              </a:defRPr>
            </a:lvl8pPr>
            <a:lvl9pPr indent="-228600" lvl="8" marL="4114800" marR="0" rtl="0" algn="l">
              <a:spcBef>
                <a:spcPts val="280"/>
              </a:spcBef>
              <a:spcAft>
                <a:spcPts val="0"/>
              </a:spcAft>
              <a:buClr>
                <a:schemeClr val="lt1"/>
              </a:buClr>
              <a:buSzPts val="2000"/>
              <a:buFont typeface="Times New Roman"/>
              <a:buNone/>
              <a:defRPr b="0" i="0" sz="1400" u="none" cap="none" strike="noStrike">
                <a:solidFill>
                  <a:schemeClr val="lt1"/>
                </a:solidFill>
                <a:latin typeface="Times New Roman"/>
                <a:ea typeface="Times New Roman"/>
                <a:cs typeface="Times New Roman"/>
                <a:sym typeface="Times New Roman"/>
              </a:defRPr>
            </a:lvl9pPr>
          </a:lstStyle>
          <a:p/>
        </p:txBody>
      </p:sp>
      <p:sp>
        <p:nvSpPr>
          <p:cNvPr id="35" name="Google Shape;35;p5"/>
          <p:cNvSpPr txBox="1"/>
          <p:nvPr>
            <p:ph idx="10" type="dt"/>
          </p:nvPr>
        </p:nvSpPr>
        <p:spPr>
          <a:xfrm>
            <a:off x="685800" y="6248400"/>
            <a:ext cx="1905000" cy="4572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400" u="none" cap="none" strike="noStrike">
                <a:solidFill>
                  <a:schemeClr val="lt1"/>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2pPr>
            <a:lvl3pPr indent="0" lvl="2" marL="914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3pPr>
            <a:lvl4pPr indent="0" lvl="3" marL="1371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4pPr>
            <a:lvl5pPr indent="0" lvl="4" marL="18288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5pPr>
            <a:lvl6pPr indent="0" lvl="5" marL="22860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6pPr>
            <a:lvl7pPr indent="0" lvl="6" marL="2743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7pPr>
            <a:lvl8pPr indent="0" lvl="7" marL="3200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8pPr>
            <a:lvl9pPr indent="0" lvl="8" marL="3657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9pPr>
          </a:lstStyle>
          <a:p/>
        </p:txBody>
      </p:sp>
      <p:sp>
        <p:nvSpPr>
          <p:cNvPr id="36" name="Google Shape;36;p5"/>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noAutofit/>
          </a:bodyPr>
          <a:lstStyle>
            <a:lvl1pPr indent="0" lvl="0" marL="0" marR="0" rtl="0" algn="ctr">
              <a:spcBef>
                <a:spcPts val="0"/>
              </a:spcBef>
              <a:spcAft>
                <a:spcPts val="0"/>
              </a:spcAft>
              <a:buSzPts val="1400"/>
              <a:buNone/>
              <a:defRPr b="0" i="0" sz="1400" u="none" cap="none" strike="noStrike">
                <a:solidFill>
                  <a:schemeClr val="lt1"/>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2pPr>
            <a:lvl3pPr indent="0" lvl="2" marL="914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3pPr>
            <a:lvl4pPr indent="0" lvl="3" marL="1371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4pPr>
            <a:lvl5pPr indent="0" lvl="4" marL="18288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5pPr>
            <a:lvl6pPr indent="0" lvl="5" marL="22860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6pPr>
            <a:lvl7pPr indent="0" lvl="6" marL="2743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7pPr>
            <a:lvl8pPr indent="0" lvl="7" marL="3200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8pPr>
            <a:lvl9pPr indent="0" lvl="8" marL="3657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9pPr>
          </a:lstStyle>
          <a:p/>
        </p:txBody>
      </p:sp>
      <p:sp>
        <p:nvSpPr>
          <p:cNvPr id="37" name="Google Shape;37;p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1pPr>
            <a:lvl2pPr indent="0" lvl="1"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2pPr>
            <a:lvl3pPr indent="0" lvl="2"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3pPr>
            <a:lvl4pPr indent="0" lvl="3"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4pPr>
            <a:lvl5pPr indent="0" lvl="4"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5pPr>
            <a:lvl6pPr indent="0" lvl="5"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6pPr>
            <a:lvl7pPr indent="0" lvl="6"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7pPr>
            <a:lvl8pPr indent="0" lvl="7"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8pPr>
            <a:lvl9pPr indent="0" lvl="8"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6"/>
          <p:cNvSpPr txBox="1"/>
          <p:nvPr>
            <p:ph type="title"/>
          </p:nvPr>
        </p:nvSpPr>
        <p:spPr>
          <a:xfrm>
            <a:off x="685800" y="609600"/>
            <a:ext cx="77724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1pPr>
            <a:lvl2pPr indent="0" lvl="1"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2pPr>
            <a:lvl3pPr indent="0" lvl="2"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3pPr>
            <a:lvl4pPr indent="0" lvl="3"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4pPr>
            <a:lvl5pPr indent="0" lvl="4"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5pPr>
            <a:lvl6pPr indent="0" lvl="5" marL="4572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6pPr>
            <a:lvl7pPr indent="0" lvl="6" marL="9144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7pPr>
            <a:lvl8pPr indent="0" lvl="7" marL="13716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8pPr>
            <a:lvl9pPr indent="0" lvl="8" marL="18288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9pPr>
          </a:lstStyle>
          <a:p/>
        </p:txBody>
      </p:sp>
      <p:sp>
        <p:nvSpPr>
          <p:cNvPr id="40" name="Google Shape;40;p6"/>
          <p:cNvSpPr txBox="1"/>
          <p:nvPr>
            <p:ph idx="1" type="body"/>
          </p:nvPr>
        </p:nvSpPr>
        <p:spPr>
          <a:xfrm>
            <a:off x="685800" y="1981200"/>
            <a:ext cx="3810000" cy="41148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lt1"/>
              </a:buClr>
              <a:buSzPts val="2800"/>
              <a:buFont typeface="Times New Roman"/>
              <a:buChar char="•"/>
              <a:defRPr b="0" i="0" sz="2800" u="none" cap="none" strike="noStrike">
                <a:solidFill>
                  <a:schemeClr val="lt1"/>
                </a:solidFill>
                <a:latin typeface="Times New Roman"/>
                <a:ea typeface="Times New Roman"/>
                <a:cs typeface="Times New Roman"/>
                <a:sym typeface="Times New Roman"/>
              </a:defRPr>
            </a:lvl1pPr>
            <a:lvl2pPr indent="-381000" lvl="1" marL="914400" marR="0" rtl="0" algn="l">
              <a:spcBef>
                <a:spcPts val="480"/>
              </a:spcBef>
              <a:spcAft>
                <a:spcPts val="0"/>
              </a:spcAft>
              <a:buClr>
                <a:schemeClr val="lt1"/>
              </a:buClr>
              <a:buSzPts val="2400"/>
              <a:buFont typeface="Times New Roman"/>
              <a:buChar char="–"/>
              <a:defRPr b="0" i="0" sz="2400" u="none" cap="none" strike="noStrike">
                <a:solidFill>
                  <a:schemeClr val="lt1"/>
                </a:solidFill>
                <a:latin typeface="Times New Roman"/>
                <a:ea typeface="Times New Roman"/>
                <a:cs typeface="Times New Roman"/>
                <a:sym typeface="Times New Roman"/>
              </a:defRPr>
            </a:lvl2pPr>
            <a:lvl3pPr indent="-355600" lvl="2" marL="13716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3pPr>
            <a:lvl4pPr indent="-342900" lvl="3" marL="1828800" marR="0" rtl="0" algn="l">
              <a:spcBef>
                <a:spcPts val="360"/>
              </a:spcBef>
              <a:spcAft>
                <a:spcPts val="0"/>
              </a:spcAft>
              <a:buClr>
                <a:schemeClr val="lt1"/>
              </a:buClr>
              <a:buSzPts val="1800"/>
              <a:buFont typeface="Times New Roman"/>
              <a:buChar char="–"/>
              <a:defRPr b="0" i="0" sz="1800" u="none" cap="none" strike="noStrike">
                <a:solidFill>
                  <a:schemeClr val="lt1"/>
                </a:solidFill>
                <a:latin typeface="Times New Roman"/>
                <a:ea typeface="Times New Roman"/>
                <a:cs typeface="Times New Roman"/>
                <a:sym typeface="Times New Roman"/>
              </a:defRPr>
            </a:lvl4pPr>
            <a:lvl5pPr indent="-342900" lvl="4" marL="2286000" marR="0" rtl="0" algn="l">
              <a:spcBef>
                <a:spcPts val="360"/>
              </a:spcBef>
              <a:spcAft>
                <a:spcPts val="0"/>
              </a:spcAft>
              <a:buClr>
                <a:schemeClr val="lt1"/>
              </a:buClr>
              <a:buSzPts val="1800"/>
              <a:buFont typeface="Times New Roman"/>
              <a:buChar char="»"/>
              <a:defRPr b="0" i="0" sz="1800" u="none" cap="none" strike="noStrike">
                <a:solidFill>
                  <a:schemeClr val="lt1"/>
                </a:solidFill>
                <a:latin typeface="Times New Roman"/>
                <a:ea typeface="Times New Roman"/>
                <a:cs typeface="Times New Roman"/>
                <a:sym typeface="Times New Roman"/>
              </a:defRPr>
            </a:lvl5pPr>
            <a:lvl6pPr indent="-342900" lvl="5" marL="2743200" marR="0" rtl="0" algn="l">
              <a:spcBef>
                <a:spcPts val="360"/>
              </a:spcBef>
              <a:spcAft>
                <a:spcPts val="0"/>
              </a:spcAft>
              <a:buClr>
                <a:schemeClr val="lt1"/>
              </a:buClr>
              <a:buSzPts val="1800"/>
              <a:buFont typeface="Times New Roman"/>
              <a:buChar char="»"/>
              <a:defRPr b="0" i="0" sz="1800" u="none" cap="none" strike="noStrike">
                <a:solidFill>
                  <a:schemeClr val="lt1"/>
                </a:solidFill>
                <a:latin typeface="Times New Roman"/>
                <a:ea typeface="Times New Roman"/>
                <a:cs typeface="Times New Roman"/>
                <a:sym typeface="Times New Roman"/>
              </a:defRPr>
            </a:lvl6pPr>
            <a:lvl7pPr indent="-342900" lvl="6" marL="3200400" marR="0" rtl="0" algn="l">
              <a:spcBef>
                <a:spcPts val="360"/>
              </a:spcBef>
              <a:spcAft>
                <a:spcPts val="0"/>
              </a:spcAft>
              <a:buClr>
                <a:schemeClr val="lt1"/>
              </a:buClr>
              <a:buSzPts val="1800"/>
              <a:buFont typeface="Times New Roman"/>
              <a:buChar char="»"/>
              <a:defRPr b="0" i="0" sz="1800" u="none" cap="none" strike="noStrike">
                <a:solidFill>
                  <a:schemeClr val="lt1"/>
                </a:solidFill>
                <a:latin typeface="Times New Roman"/>
                <a:ea typeface="Times New Roman"/>
                <a:cs typeface="Times New Roman"/>
                <a:sym typeface="Times New Roman"/>
              </a:defRPr>
            </a:lvl7pPr>
            <a:lvl8pPr indent="-342900" lvl="7" marL="3657600" marR="0" rtl="0" algn="l">
              <a:spcBef>
                <a:spcPts val="360"/>
              </a:spcBef>
              <a:spcAft>
                <a:spcPts val="0"/>
              </a:spcAft>
              <a:buClr>
                <a:schemeClr val="lt1"/>
              </a:buClr>
              <a:buSzPts val="1800"/>
              <a:buFont typeface="Times New Roman"/>
              <a:buChar char="»"/>
              <a:defRPr b="0" i="0" sz="1800" u="none" cap="none" strike="noStrike">
                <a:solidFill>
                  <a:schemeClr val="lt1"/>
                </a:solidFill>
                <a:latin typeface="Times New Roman"/>
                <a:ea typeface="Times New Roman"/>
                <a:cs typeface="Times New Roman"/>
                <a:sym typeface="Times New Roman"/>
              </a:defRPr>
            </a:lvl8pPr>
            <a:lvl9pPr indent="-342900" lvl="8" marL="4114800" marR="0" rtl="0" algn="l">
              <a:spcBef>
                <a:spcPts val="360"/>
              </a:spcBef>
              <a:spcAft>
                <a:spcPts val="0"/>
              </a:spcAft>
              <a:buClr>
                <a:schemeClr val="lt1"/>
              </a:buClr>
              <a:buSzPts val="1800"/>
              <a:buFont typeface="Times New Roman"/>
              <a:buChar char="»"/>
              <a:defRPr b="0" i="0" sz="1800" u="none" cap="none" strike="noStrike">
                <a:solidFill>
                  <a:schemeClr val="lt1"/>
                </a:solidFill>
                <a:latin typeface="Times New Roman"/>
                <a:ea typeface="Times New Roman"/>
                <a:cs typeface="Times New Roman"/>
                <a:sym typeface="Times New Roman"/>
              </a:defRPr>
            </a:lvl9pPr>
          </a:lstStyle>
          <a:p/>
        </p:txBody>
      </p:sp>
      <p:sp>
        <p:nvSpPr>
          <p:cNvPr id="41" name="Google Shape;41;p6"/>
          <p:cNvSpPr txBox="1"/>
          <p:nvPr>
            <p:ph idx="2" type="body"/>
          </p:nvPr>
        </p:nvSpPr>
        <p:spPr>
          <a:xfrm>
            <a:off x="4648200" y="1981200"/>
            <a:ext cx="3810000" cy="4114800"/>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lt1"/>
              </a:buClr>
              <a:buSzPts val="2800"/>
              <a:buFont typeface="Times New Roman"/>
              <a:buChar char="•"/>
              <a:defRPr b="0" i="0" sz="2800" u="none" cap="none" strike="noStrike">
                <a:solidFill>
                  <a:schemeClr val="lt1"/>
                </a:solidFill>
                <a:latin typeface="Times New Roman"/>
                <a:ea typeface="Times New Roman"/>
                <a:cs typeface="Times New Roman"/>
                <a:sym typeface="Times New Roman"/>
              </a:defRPr>
            </a:lvl1pPr>
            <a:lvl2pPr indent="-381000" lvl="1" marL="914400" marR="0" rtl="0" algn="l">
              <a:spcBef>
                <a:spcPts val="480"/>
              </a:spcBef>
              <a:spcAft>
                <a:spcPts val="0"/>
              </a:spcAft>
              <a:buClr>
                <a:schemeClr val="lt1"/>
              </a:buClr>
              <a:buSzPts val="2400"/>
              <a:buFont typeface="Times New Roman"/>
              <a:buChar char="–"/>
              <a:defRPr b="0" i="0" sz="2400" u="none" cap="none" strike="noStrike">
                <a:solidFill>
                  <a:schemeClr val="lt1"/>
                </a:solidFill>
                <a:latin typeface="Times New Roman"/>
                <a:ea typeface="Times New Roman"/>
                <a:cs typeface="Times New Roman"/>
                <a:sym typeface="Times New Roman"/>
              </a:defRPr>
            </a:lvl2pPr>
            <a:lvl3pPr indent="-355600" lvl="2" marL="13716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3pPr>
            <a:lvl4pPr indent="-342900" lvl="3" marL="1828800" marR="0" rtl="0" algn="l">
              <a:spcBef>
                <a:spcPts val="360"/>
              </a:spcBef>
              <a:spcAft>
                <a:spcPts val="0"/>
              </a:spcAft>
              <a:buClr>
                <a:schemeClr val="lt1"/>
              </a:buClr>
              <a:buSzPts val="1800"/>
              <a:buFont typeface="Times New Roman"/>
              <a:buChar char="–"/>
              <a:defRPr b="0" i="0" sz="1800" u="none" cap="none" strike="noStrike">
                <a:solidFill>
                  <a:schemeClr val="lt1"/>
                </a:solidFill>
                <a:latin typeface="Times New Roman"/>
                <a:ea typeface="Times New Roman"/>
                <a:cs typeface="Times New Roman"/>
                <a:sym typeface="Times New Roman"/>
              </a:defRPr>
            </a:lvl4pPr>
            <a:lvl5pPr indent="-342900" lvl="4" marL="2286000" marR="0" rtl="0" algn="l">
              <a:spcBef>
                <a:spcPts val="360"/>
              </a:spcBef>
              <a:spcAft>
                <a:spcPts val="0"/>
              </a:spcAft>
              <a:buClr>
                <a:schemeClr val="lt1"/>
              </a:buClr>
              <a:buSzPts val="1800"/>
              <a:buFont typeface="Times New Roman"/>
              <a:buChar char="»"/>
              <a:defRPr b="0" i="0" sz="1800" u="none" cap="none" strike="noStrike">
                <a:solidFill>
                  <a:schemeClr val="lt1"/>
                </a:solidFill>
                <a:latin typeface="Times New Roman"/>
                <a:ea typeface="Times New Roman"/>
                <a:cs typeface="Times New Roman"/>
                <a:sym typeface="Times New Roman"/>
              </a:defRPr>
            </a:lvl5pPr>
            <a:lvl6pPr indent="-342900" lvl="5" marL="2743200" marR="0" rtl="0" algn="l">
              <a:spcBef>
                <a:spcPts val="360"/>
              </a:spcBef>
              <a:spcAft>
                <a:spcPts val="0"/>
              </a:spcAft>
              <a:buClr>
                <a:schemeClr val="lt1"/>
              </a:buClr>
              <a:buSzPts val="1800"/>
              <a:buFont typeface="Times New Roman"/>
              <a:buChar char="»"/>
              <a:defRPr b="0" i="0" sz="1800" u="none" cap="none" strike="noStrike">
                <a:solidFill>
                  <a:schemeClr val="lt1"/>
                </a:solidFill>
                <a:latin typeface="Times New Roman"/>
                <a:ea typeface="Times New Roman"/>
                <a:cs typeface="Times New Roman"/>
                <a:sym typeface="Times New Roman"/>
              </a:defRPr>
            </a:lvl6pPr>
            <a:lvl7pPr indent="-342900" lvl="6" marL="3200400" marR="0" rtl="0" algn="l">
              <a:spcBef>
                <a:spcPts val="360"/>
              </a:spcBef>
              <a:spcAft>
                <a:spcPts val="0"/>
              </a:spcAft>
              <a:buClr>
                <a:schemeClr val="lt1"/>
              </a:buClr>
              <a:buSzPts val="1800"/>
              <a:buFont typeface="Times New Roman"/>
              <a:buChar char="»"/>
              <a:defRPr b="0" i="0" sz="1800" u="none" cap="none" strike="noStrike">
                <a:solidFill>
                  <a:schemeClr val="lt1"/>
                </a:solidFill>
                <a:latin typeface="Times New Roman"/>
                <a:ea typeface="Times New Roman"/>
                <a:cs typeface="Times New Roman"/>
                <a:sym typeface="Times New Roman"/>
              </a:defRPr>
            </a:lvl7pPr>
            <a:lvl8pPr indent="-342900" lvl="7" marL="3657600" marR="0" rtl="0" algn="l">
              <a:spcBef>
                <a:spcPts val="360"/>
              </a:spcBef>
              <a:spcAft>
                <a:spcPts val="0"/>
              </a:spcAft>
              <a:buClr>
                <a:schemeClr val="lt1"/>
              </a:buClr>
              <a:buSzPts val="1800"/>
              <a:buFont typeface="Times New Roman"/>
              <a:buChar char="»"/>
              <a:defRPr b="0" i="0" sz="1800" u="none" cap="none" strike="noStrike">
                <a:solidFill>
                  <a:schemeClr val="lt1"/>
                </a:solidFill>
                <a:latin typeface="Times New Roman"/>
                <a:ea typeface="Times New Roman"/>
                <a:cs typeface="Times New Roman"/>
                <a:sym typeface="Times New Roman"/>
              </a:defRPr>
            </a:lvl8pPr>
            <a:lvl9pPr indent="-342900" lvl="8" marL="4114800" marR="0" rtl="0" algn="l">
              <a:spcBef>
                <a:spcPts val="360"/>
              </a:spcBef>
              <a:spcAft>
                <a:spcPts val="0"/>
              </a:spcAft>
              <a:buClr>
                <a:schemeClr val="lt1"/>
              </a:buClr>
              <a:buSzPts val="1800"/>
              <a:buFont typeface="Times New Roman"/>
              <a:buChar char="»"/>
              <a:defRPr b="0" i="0" sz="1800" u="none" cap="none" strike="noStrike">
                <a:solidFill>
                  <a:schemeClr val="lt1"/>
                </a:solidFill>
                <a:latin typeface="Times New Roman"/>
                <a:ea typeface="Times New Roman"/>
                <a:cs typeface="Times New Roman"/>
                <a:sym typeface="Times New Roman"/>
              </a:defRPr>
            </a:lvl9pPr>
          </a:lstStyle>
          <a:p/>
        </p:txBody>
      </p:sp>
      <p:sp>
        <p:nvSpPr>
          <p:cNvPr id="42" name="Google Shape;42;p6"/>
          <p:cNvSpPr txBox="1"/>
          <p:nvPr>
            <p:ph idx="10" type="dt"/>
          </p:nvPr>
        </p:nvSpPr>
        <p:spPr>
          <a:xfrm>
            <a:off x="685800" y="6248400"/>
            <a:ext cx="1905000" cy="4572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400" u="none" cap="none" strike="noStrike">
                <a:solidFill>
                  <a:schemeClr val="lt1"/>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2pPr>
            <a:lvl3pPr indent="0" lvl="2" marL="914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3pPr>
            <a:lvl4pPr indent="0" lvl="3" marL="1371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4pPr>
            <a:lvl5pPr indent="0" lvl="4" marL="18288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5pPr>
            <a:lvl6pPr indent="0" lvl="5" marL="22860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6pPr>
            <a:lvl7pPr indent="0" lvl="6" marL="2743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7pPr>
            <a:lvl8pPr indent="0" lvl="7" marL="3200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8pPr>
            <a:lvl9pPr indent="0" lvl="8" marL="3657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9pPr>
          </a:lstStyle>
          <a:p/>
        </p:txBody>
      </p:sp>
      <p:sp>
        <p:nvSpPr>
          <p:cNvPr id="43" name="Google Shape;43;p6"/>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noAutofit/>
          </a:bodyPr>
          <a:lstStyle>
            <a:lvl1pPr indent="0" lvl="0" marL="0" marR="0" rtl="0" algn="ctr">
              <a:spcBef>
                <a:spcPts val="0"/>
              </a:spcBef>
              <a:spcAft>
                <a:spcPts val="0"/>
              </a:spcAft>
              <a:buSzPts val="1400"/>
              <a:buNone/>
              <a:defRPr b="0" i="0" sz="1400" u="none" cap="none" strike="noStrike">
                <a:solidFill>
                  <a:schemeClr val="lt1"/>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2pPr>
            <a:lvl3pPr indent="0" lvl="2" marL="914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3pPr>
            <a:lvl4pPr indent="0" lvl="3" marL="1371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4pPr>
            <a:lvl5pPr indent="0" lvl="4" marL="18288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5pPr>
            <a:lvl6pPr indent="0" lvl="5" marL="22860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6pPr>
            <a:lvl7pPr indent="0" lvl="6" marL="2743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7pPr>
            <a:lvl8pPr indent="0" lvl="7" marL="3200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8pPr>
            <a:lvl9pPr indent="0" lvl="8" marL="3657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9pPr>
          </a:lstStyle>
          <a:p/>
        </p:txBody>
      </p:sp>
      <p:sp>
        <p:nvSpPr>
          <p:cNvPr id="44" name="Google Shape;44;p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1pPr>
            <a:lvl2pPr indent="0" lvl="1"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2pPr>
            <a:lvl3pPr indent="0" lvl="2"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3pPr>
            <a:lvl4pPr indent="0" lvl="3"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4pPr>
            <a:lvl5pPr indent="0" lvl="4"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5pPr>
            <a:lvl6pPr indent="0" lvl="5"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6pPr>
            <a:lvl7pPr indent="0" lvl="6"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7pPr>
            <a:lvl8pPr indent="0" lvl="7"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8pPr>
            <a:lvl9pPr indent="0" lvl="8"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7"/>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1pPr>
            <a:lvl2pPr indent="0" lvl="1"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2pPr>
            <a:lvl3pPr indent="0" lvl="2"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3pPr>
            <a:lvl4pPr indent="0" lvl="3"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4pPr>
            <a:lvl5pPr indent="0" lvl="4"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5pPr>
            <a:lvl6pPr indent="0" lvl="5" marL="4572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6pPr>
            <a:lvl7pPr indent="0" lvl="6" marL="9144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7pPr>
            <a:lvl8pPr indent="0" lvl="7" marL="13716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8pPr>
            <a:lvl9pPr indent="0" lvl="8" marL="18288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9pPr>
          </a:lstStyle>
          <a:p/>
        </p:txBody>
      </p:sp>
      <p:sp>
        <p:nvSpPr>
          <p:cNvPr id="47" name="Google Shape;47;p7"/>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lt1"/>
              </a:buClr>
              <a:buSzPts val="3200"/>
              <a:buFont typeface="Times New Roman"/>
              <a:buNone/>
              <a:defRPr b="1" i="0" sz="2400" u="none" cap="none" strike="noStrike">
                <a:solidFill>
                  <a:schemeClr val="lt1"/>
                </a:solidFill>
                <a:latin typeface="Times New Roman"/>
                <a:ea typeface="Times New Roman"/>
                <a:cs typeface="Times New Roman"/>
                <a:sym typeface="Times New Roman"/>
              </a:defRPr>
            </a:lvl1pPr>
            <a:lvl2pPr indent="-228600" lvl="1" marL="914400" marR="0" rtl="0" algn="l">
              <a:spcBef>
                <a:spcPts val="400"/>
              </a:spcBef>
              <a:spcAft>
                <a:spcPts val="0"/>
              </a:spcAft>
              <a:buClr>
                <a:schemeClr val="lt1"/>
              </a:buClr>
              <a:buSzPts val="2800"/>
              <a:buFont typeface="Times New Roman"/>
              <a:buNone/>
              <a:defRPr b="1" i="0" sz="2000" u="none" cap="none" strike="noStrike">
                <a:solidFill>
                  <a:schemeClr val="lt1"/>
                </a:solidFill>
                <a:latin typeface="Times New Roman"/>
                <a:ea typeface="Times New Roman"/>
                <a:cs typeface="Times New Roman"/>
                <a:sym typeface="Times New Roman"/>
              </a:defRPr>
            </a:lvl2pPr>
            <a:lvl3pPr indent="-228600" lvl="2" marL="1371600" marR="0" rtl="0" algn="l">
              <a:spcBef>
                <a:spcPts val="360"/>
              </a:spcBef>
              <a:spcAft>
                <a:spcPts val="0"/>
              </a:spcAft>
              <a:buClr>
                <a:schemeClr val="lt1"/>
              </a:buClr>
              <a:buSzPts val="2400"/>
              <a:buFont typeface="Times New Roman"/>
              <a:buNone/>
              <a:defRPr b="1" i="0" sz="1800" u="none" cap="none" strike="noStrike">
                <a:solidFill>
                  <a:schemeClr val="lt1"/>
                </a:solidFill>
                <a:latin typeface="Times New Roman"/>
                <a:ea typeface="Times New Roman"/>
                <a:cs typeface="Times New Roman"/>
                <a:sym typeface="Times New Roman"/>
              </a:defRPr>
            </a:lvl3pPr>
            <a:lvl4pPr indent="-228600" lvl="3" marL="1828800" marR="0" rtl="0" algn="l">
              <a:spcBef>
                <a:spcPts val="320"/>
              </a:spcBef>
              <a:spcAft>
                <a:spcPts val="0"/>
              </a:spcAft>
              <a:buClr>
                <a:schemeClr val="lt1"/>
              </a:buClr>
              <a:buSzPts val="2000"/>
              <a:buFont typeface="Times New Roman"/>
              <a:buNone/>
              <a:defRPr b="1" i="0" sz="1600" u="none" cap="none" strike="noStrike">
                <a:solidFill>
                  <a:schemeClr val="lt1"/>
                </a:solidFill>
                <a:latin typeface="Times New Roman"/>
                <a:ea typeface="Times New Roman"/>
                <a:cs typeface="Times New Roman"/>
                <a:sym typeface="Times New Roman"/>
              </a:defRPr>
            </a:lvl4pPr>
            <a:lvl5pPr indent="-228600" lvl="4" marL="2286000" marR="0" rtl="0" algn="l">
              <a:spcBef>
                <a:spcPts val="320"/>
              </a:spcBef>
              <a:spcAft>
                <a:spcPts val="0"/>
              </a:spcAft>
              <a:buClr>
                <a:schemeClr val="lt1"/>
              </a:buClr>
              <a:buSzPts val="2000"/>
              <a:buFont typeface="Times New Roman"/>
              <a:buNone/>
              <a:defRPr b="1" i="0" sz="1600" u="none" cap="none" strike="noStrike">
                <a:solidFill>
                  <a:schemeClr val="lt1"/>
                </a:solidFill>
                <a:latin typeface="Times New Roman"/>
                <a:ea typeface="Times New Roman"/>
                <a:cs typeface="Times New Roman"/>
                <a:sym typeface="Times New Roman"/>
              </a:defRPr>
            </a:lvl5pPr>
            <a:lvl6pPr indent="-228600" lvl="5" marL="2743200" marR="0" rtl="0" algn="l">
              <a:spcBef>
                <a:spcPts val="320"/>
              </a:spcBef>
              <a:spcAft>
                <a:spcPts val="0"/>
              </a:spcAft>
              <a:buClr>
                <a:schemeClr val="lt1"/>
              </a:buClr>
              <a:buSzPts val="2000"/>
              <a:buFont typeface="Times New Roman"/>
              <a:buNone/>
              <a:defRPr b="1" i="0" sz="1600" u="none" cap="none" strike="noStrike">
                <a:solidFill>
                  <a:schemeClr val="lt1"/>
                </a:solidFill>
                <a:latin typeface="Times New Roman"/>
                <a:ea typeface="Times New Roman"/>
                <a:cs typeface="Times New Roman"/>
                <a:sym typeface="Times New Roman"/>
              </a:defRPr>
            </a:lvl6pPr>
            <a:lvl7pPr indent="-228600" lvl="6" marL="3200400" marR="0" rtl="0" algn="l">
              <a:spcBef>
                <a:spcPts val="320"/>
              </a:spcBef>
              <a:spcAft>
                <a:spcPts val="0"/>
              </a:spcAft>
              <a:buClr>
                <a:schemeClr val="lt1"/>
              </a:buClr>
              <a:buSzPts val="2000"/>
              <a:buFont typeface="Times New Roman"/>
              <a:buNone/>
              <a:defRPr b="1" i="0" sz="1600" u="none" cap="none" strike="noStrike">
                <a:solidFill>
                  <a:schemeClr val="lt1"/>
                </a:solidFill>
                <a:latin typeface="Times New Roman"/>
                <a:ea typeface="Times New Roman"/>
                <a:cs typeface="Times New Roman"/>
                <a:sym typeface="Times New Roman"/>
              </a:defRPr>
            </a:lvl7pPr>
            <a:lvl8pPr indent="-228600" lvl="7" marL="3657600" marR="0" rtl="0" algn="l">
              <a:spcBef>
                <a:spcPts val="320"/>
              </a:spcBef>
              <a:spcAft>
                <a:spcPts val="0"/>
              </a:spcAft>
              <a:buClr>
                <a:schemeClr val="lt1"/>
              </a:buClr>
              <a:buSzPts val="2000"/>
              <a:buFont typeface="Times New Roman"/>
              <a:buNone/>
              <a:defRPr b="1" i="0" sz="1600" u="none" cap="none" strike="noStrike">
                <a:solidFill>
                  <a:schemeClr val="lt1"/>
                </a:solidFill>
                <a:latin typeface="Times New Roman"/>
                <a:ea typeface="Times New Roman"/>
                <a:cs typeface="Times New Roman"/>
                <a:sym typeface="Times New Roman"/>
              </a:defRPr>
            </a:lvl8pPr>
            <a:lvl9pPr indent="-228600" lvl="8" marL="4114800" marR="0" rtl="0" algn="l">
              <a:spcBef>
                <a:spcPts val="320"/>
              </a:spcBef>
              <a:spcAft>
                <a:spcPts val="0"/>
              </a:spcAft>
              <a:buClr>
                <a:schemeClr val="lt1"/>
              </a:buClr>
              <a:buSzPts val="2000"/>
              <a:buFont typeface="Times New Roman"/>
              <a:buNone/>
              <a:defRPr b="1" i="0" sz="1600" u="none" cap="none" strike="noStrike">
                <a:solidFill>
                  <a:schemeClr val="lt1"/>
                </a:solidFill>
                <a:latin typeface="Times New Roman"/>
                <a:ea typeface="Times New Roman"/>
                <a:cs typeface="Times New Roman"/>
                <a:sym typeface="Times New Roman"/>
              </a:defRPr>
            </a:lvl9pPr>
          </a:lstStyle>
          <a:p/>
        </p:txBody>
      </p:sp>
      <p:sp>
        <p:nvSpPr>
          <p:cNvPr id="48" name="Google Shape;48;p7"/>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lt1"/>
              </a:buClr>
              <a:buSzPts val="2400"/>
              <a:buFont typeface="Times New Roman"/>
              <a:buChar char="•"/>
              <a:defRPr b="0" i="0" sz="2400" u="none" cap="none" strike="noStrike">
                <a:solidFill>
                  <a:schemeClr val="lt1"/>
                </a:solidFill>
                <a:latin typeface="Times New Roman"/>
                <a:ea typeface="Times New Roman"/>
                <a:cs typeface="Times New Roman"/>
                <a:sym typeface="Times New Roman"/>
              </a:defRPr>
            </a:lvl1pPr>
            <a:lvl2pPr indent="-355600" lvl="1" marL="9144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2pPr>
            <a:lvl3pPr indent="-342900" lvl="2" marL="1371600" marR="0" rtl="0" algn="l">
              <a:spcBef>
                <a:spcPts val="360"/>
              </a:spcBef>
              <a:spcAft>
                <a:spcPts val="0"/>
              </a:spcAft>
              <a:buClr>
                <a:schemeClr val="lt1"/>
              </a:buClr>
              <a:buSzPts val="1800"/>
              <a:buFont typeface="Times New Roman"/>
              <a:buChar char="•"/>
              <a:defRPr b="0" i="0" sz="1800" u="none" cap="none" strike="noStrike">
                <a:solidFill>
                  <a:schemeClr val="lt1"/>
                </a:solidFill>
                <a:latin typeface="Times New Roman"/>
                <a:ea typeface="Times New Roman"/>
                <a:cs typeface="Times New Roman"/>
                <a:sym typeface="Times New Roman"/>
              </a:defRPr>
            </a:lvl3pPr>
            <a:lvl4pPr indent="-330200" lvl="3" marL="1828800" marR="0" rtl="0" algn="l">
              <a:spcBef>
                <a:spcPts val="320"/>
              </a:spcBef>
              <a:spcAft>
                <a:spcPts val="0"/>
              </a:spcAft>
              <a:buClr>
                <a:schemeClr val="lt1"/>
              </a:buClr>
              <a:buSzPts val="1600"/>
              <a:buFont typeface="Times New Roman"/>
              <a:buChar char="–"/>
              <a:defRPr b="0" i="0" sz="1600" u="none" cap="none" strike="noStrike">
                <a:solidFill>
                  <a:schemeClr val="lt1"/>
                </a:solidFill>
                <a:latin typeface="Times New Roman"/>
                <a:ea typeface="Times New Roman"/>
                <a:cs typeface="Times New Roman"/>
                <a:sym typeface="Times New Roman"/>
              </a:defRPr>
            </a:lvl4pPr>
            <a:lvl5pPr indent="-330200" lvl="4" marL="2286000" marR="0" rtl="0" algn="l">
              <a:spcBef>
                <a:spcPts val="320"/>
              </a:spcBef>
              <a:spcAft>
                <a:spcPts val="0"/>
              </a:spcAft>
              <a:buClr>
                <a:schemeClr val="lt1"/>
              </a:buClr>
              <a:buSzPts val="1600"/>
              <a:buFont typeface="Times New Roman"/>
              <a:buChar char="»"/>
              <a:defRPr b="0" i="0" sz="1600" u="none" cap="none" strike="noStrike">
                <a:solidFill>
                  <a:schemeClr val="lt1"/>
                </a:solidFill>
                <a:latin typeface="Times New Roman"/>
                <a:ea typeface="Times New Roman"/>
                <a:cs typeface="Times New Roman"/>
                <a:sym typeface="Times New Roman"/>
              </a:defRPr>
            </a:lvl5pPr>
            <a:lvl6pPr indent="-330200" lvl="5" marL="2743200" marR="0" rtl="0" algn="l">
              <a:spcBef>
                <a:spcPts val="320"/>
              </a:spcBef>
              <a:spcAft>
                <a:spcPts val="0"/>
              </a:spcAft>
              <a:buClr>
                <a:schemeClr val="lt1"/>
              </a:buClr>
              <a:buSzPts val="1600"/>
              <a:buFont typeface="Times New Roman"/>
              <a:buChar char="»"/>
              <a:defRPr b="0" i="0" sz="1600" u="none" cap="none" strike="noStrike">
                <a:solidFill>
                  <a:schemeClr val="lt1"/>
                </a:solidFill>
                <a:latin typeface="Times New Roman"/>
                <a:ea typeface="Times New Roman"/>
                <a:cs typeface="Times New Roman"/>
                <a:sym typeface="Times New Roman"/>
              </a:defRPr>
            </a:lvl6pPr>
            <a:lvl7pPr indent="-330200" lvl="6" marL="3200400" marR="0" rtl="0" algn="l">
              <a:spcBef>
                <a:spcPts val="320"/>
              </a:spcBef>
              <a:spcAft>
                <a:spcPts val="0"/>
              </a:spcAft>
              <a:buClr>
                <a:schemeClr val="lt1"/>
              </a:buClr>
              <a:buSzPts val="1600"/>
              <a:buFont typeface="Times New Roman"/>
              <a:buChar char="»"/>
              <a:defRPr b="0" i="0" sz="1600" u="none" cap="none" strike="noStrike">
                <a:solidFill>
                  <a:schemeClr val="lt1"/>
                </a:solidFill>
                <a:latin typeface="Times New Roman"/>
                <a:ea typeface="Times New Roman"/>
                <a:cs typeface="Times New Roman"/>
                <a:sym typeface="Times New Roman"/>
              </a:defRPr>
            </a:lvl7pPr>
            <a:lvl8pPr indent="-330200" lvl="7" marL="3657600" marR="0" rtl="0" algn="l">
              <a:spcBef>
                <a:spcPts val="320"/>
              </a:spcBef>
              <a:spcAft>
                <a:spcPts val="0"/>
              </a:spcAft>
              <a:buClr>
                <a:schemeClr val="lt1"/>
              </a:buClr>
              <a:buSzPts val="1600"/>
              <a:buFont typeface="Times New Roman"/>
              <a:buChar char="»"/>
              <a:defRPr b="0" i="0" sz="1600" u="none" cap="none" strike="noStrike">
                <a:solidFill>
                  <a:schemeClr val="lt1"/>
                </a:solidFill>
                <a:latin typeface="Times New Roman"/>
                <a:ea typeface="Times New Roman"/>
                <a:cs typeface="Times New Roman"/>
                <a:sym typeface="Times New Roman"/>
              </a:defRPr>
            </a:lvl8pPr>
            <a:lvl9pPr indent="-330200" lvl="8" marL="4114800" marR="0" rtl="0" algn="l">
              <a:spcBef>
                <a:spcPts val="320"/>
              </a:spcBef>
              <a:spcAft>
                <a:spcPts val="0"/>
              </a:spcAft>
              <a:buClr>
                <a:schemeClr val="lt1"/>
              </a:buClr>
              <a:buSzPts val="1600"/>
              <a:buFont typeface="Times New Roman"/>
              <a:buChar char="»"/>
              <a:defRPr b="0" i="0" sz="1600" u="none" cap="none" strike="noStrike">
                <a:solidFill>
                  <a:schemeClr val="lt1"/>
                </a:solidFill>
                <a:latin typeface="Times New Roman"/>
                <a:ea typeface="Times New Roman"/>
                <a:cs typeface="Times New Roman"/>
                <a:sym typeface="Times New Roman"/>
              </a:defRPr>
            </a:lvl9pPr>
          </a:lstStyle>
          <a:p/>
        </p:txBody>
      </p:sp>
      <p:sp>
        <p:nvSpPr>
          <p:cNvPr id="49" name="Google Shape;49;p7"/>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lt1"/>
              </a:buClr>
              <a:buSzPts val="3200"/>
              <a:buFont typeface="Times New Roman"/>
              <a:buNone/>
              <a:defRPr b="1" i="0" sz="2400" u="none" cap="none" strike="noStrike">
                <a:solidFill>
                  <a:schemeClr val="lt1"/>
                </a:solidFill>
                <a:latin typeface="Times New Roman"/>
                <a:ea typeface="Times New Roman"/>
                <a:cs typeface="Times New Roman"/>
                <a:sym typeface="Times New Roman"/>
              </a:defRPr>
            </a:lvl1pPr>
            <a:lvl2pPr indent="-228600" lvl="1" marL="914400" marR="0" rtl="0" algn="l">
              <a:spcBef>
                <a:spcPts val="400"/>
              </a:spcBef>
              <a:spcAft>
                <a:spcPts val="0"/>
              </a:spcAft>
              <a:buClr>
                <a:schemeClr val="lt1"/>
              </a:buClr>
              <a:buSzPts val="2800"/>
              <a:buFont typeface="Times New Roman"/>
              <a:buNone/>
              <a:defRPr b="1" i="0" sz="2000" u="none" cap="none" strike="noStrike">
                <a:solidFill>
                  <a:schemeClr val="lt1"/>
                </a:solidFill>
                <a:latin typeface="Times New Roman"/>
                <a:ea typeface="Times New Roman"/>
                <a:cs typeface="Times New Roman"/>
                <a:sym typeface="Times New Roman"/>
              </a:defRPr>
            </a:lvl2pPr>
            <a:lvl3pPr indent="-228600" lvl="2" marL="1371600" marR="0" rtl="0" algn="l">
              <a:spcBef>
                <a:spcPts val="360"/>
              </a:spcBef>
              <a:spcAft>
                <a:spcPts val="0"/>
              </a:spcAft>
              <a:buClr>
                <a:schemeClr val="lt1"/>
              </a:buClr>
              <a:buSzPts val="2400"/>
              <a:buFont typeface="Times New Roman"/>
              <a:buNone/>
              <a:defRPr b="1" i="0" sz="1800" u="none" cap="none" strike="noStrike">
                <a:solidFill>
                  <a:schemeClr val="lt1"/>
                </a:solidFill>
                <a:latin typeface="Times New Roman"/>
                <a:ea typeface="Times New Roman"/>
                <a:cs typeface="Times New Roman"/>
                <a:sym typeface="Times New Roman"/>
              </a:defRPr>
            </a:lvl3pPr>
            <a:lvl4pPr indent="-228600" lvl="3" marL="1828800" marR="0" rtl="0" algn="l">
              <a:spcBef>
                <a:spcPts val="320"/>
              </a:spcBef>
              <a:spcAft>
                <a:spcPts val="0"/>
              </a:spcAft>
              <a:buClr>
                <a:schemeClr val="lt1"/>
              </a:buClr>
              <a:buSzPts val="2000"/>
              <a:buFont typeface="Times New Roman"/>
              <a:buNone/>
              <a:defRPr b="1" i="0" sz="1600" u="none" cap="none" strike="noStrike">
                <a:solidFill>
                  <a:schemeClr val="lt1"/>
                </a:solidFill>
                <a:latin typeface="Times New Roman"/>
                <a:ea typeface="Times New Roman"/>
                <a:cs typeface="Times New Roman"/>
                <a:sym typeface="Times New Roman"/>
              </a:defRPr>
            </a:lvl4pPr>
            <a:lvl5pPr indent="-228600" lvl="4" marL="2286000" marR="0" rtl="0" algn="l">
              <a:spcBef>
                <a:spcPts val="320"/>
              </a:spcBef>
              <a:spcAft>
                <a:spcPts val="0"/>
              </a:spcAft>
              <a:buClr>
                <a:schemeClr val="lt1"/>
              </a:buClr>
              <a:buSzPts val="2000"/>
              <a:buFont typeface="Times New Roman"/>
              <a:buNone/>
              <a:defRPr b="1" i="0" sz="1600" u="none" cap="none" strike="noStrike">
                <a:solidFill>
                  <a:schemeClr val="lt1"/>
                </a:solidFill>
                <a:latin typeface="Times New Roman"/>
                <a:ea typeface="Times New Roman"/>
                <a:cs typeface="Times New Roman"/>
                <a:sym typeface="Times New Roman"/>
              </a:defRPr>
            </a:lvl5pPr>
            <a:lvl6pPr indent="-228600" lvl="5" marL="2743200" marR="0" rtl="0" algn="l">
              <a:spcBef>
                <a:spcPts val="320"/>
              </a:spcBef>
              <a:spcAft>
                <a:spcPts val="0"/>
              </a:spcAft>
              <a:buClr>
                <a:schemeClr val="lt1"/>
              </a:buClr>
              <a:buSzPts val="2000"/>
              <a:buFont typeface="Times New Roman"/>
              <a:buNone/>
              <a:defRPr b="1" i="0" sz="1600" u="none" cap="none" strike="noStrike">
                <a:solidFill>
                  <a:schemeClr val="lt1"/>
                </a:solidFill>
                <a:latin typeface="Times New Roman"/>
                <a:ea typeface="Times New Roman"/>
                <a:cs typeface="Times New Roman"/>
                <a:sym typeface="Times New Roman"/>
              </a:defRPr>
            </a:lvl6pPr>
            <a:lvl7pPr indent="-228600" lvl="6" marL="3200400" marR="0" rtl="0" algn="l">
              <a:spcBef>
                <a:spcPts val="320"/>
              </a:spcBef>
              <a:spcAft>
                <a:spcPts val="0"/>
              </a:spcAft>
              <a:buClr>
                <a:schemeClr val="lt1"/>
              </a:buClr>
              <a:buSzPts val="2000"/>
              <a:buFont typeface="Times New Roman"/>
              <a:buNone/>
              <a:defRPr b="1" i="0" sz="1600" u="none" cap="none" strike="noStrike">
                <a:solidFill>
                  <a:schemeClr val="lt1"/>
                </a:solidFill>
                <a:latin typeface="Times New Roman"/>
                <a:ea typeface="Times New Roman"/>
                <a:cs typeface="Times New Roman"/>
                <a:sym typeface="Times New Roman"/>
              </a:defRPr>
            </a:lvl7pPr>
            <a:lvl8pPr indent="-228600" lvl="7" marL="3657600" marR="0" rtl="0" algn="l">
              <a:spcBef>
                <a:spcPts val="320"/>
              </a:spcBef>
              <a:spcAft>
                <a:spcPts val="0"/>
              </a:spcAft>
              <a:buClr>
                <a:schemeClr val="lt1"/>
              </a:buClr>
              <a:buSzPts val="2000"/>
              <a:buFont typeface="Times New Roman"/>
              <a:buNone/>
              <a:defRPr b="1" i="0" sz="1600" u="none" cap="none" strike="noStrike">
                <a:solidFill>
                  <a:schemeClr val="lt1"/>
                </a:solidFill>
                <a:latin typeface="Times New Roman"/>
                <a:ea typeface="Times New Roman"/>
                <a:cs typeface="Times New Roman"/>
                <a:sym typeface="Times New Roman"/>
              </a:defRPr>
            </a:lvl8pPr>
            <a:lvl9pPr indent="-228600" lvl="8" marL="4114800" marR="0" rtl="0" algn="l">
              <a:spcBef>
                <a:spcPts val="320"/>
              </a:spcBef>
              <a:spcAft>
                <a:spcPts val="0"/>
              </a:spcAft>
              <a:buClr>
                <a:schemeClr val="lt1"/>
              </a:buClr>
              <a:buSzPts val="2000"/>
              <a:buFont typeface="Times New Roman"/>
              <a:buNone/>
              <a:defRPr b="1" i="0" sz="1600" u="none" cap="none" strike="noStrike">
                <a:solidFill>
                  <a:schemeClr val="lt1"/>
                </a:solidFill>
                <a:latin typeface="Times New Roman"/>
                <a:ea typeface="Times New Roman"/>
                <a:cs typeface="Times New Roman"/>
                <a:sym typeface="Times New Roman"/>
              </a:defRPr>
            </a:lvl9pPr>
          </a:lstStyle>
          <a:p/>
        </p:txBody>
      </p:sp>
      <p:sp>
        <p:nvSpPr>
          <p:cNvPr id="50" name="Google Shape;50;p7"/>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lt1"/>
              </a:buClr>
              <a:buSzPts val="2400"/>
              <a:buFont typeface="Times New Roman"/>
              <a:buChar char="•"/>
              <a:defRPr b="0" i="0" sz="2400" u="none" cap="none" strike="noStrike">
                <a:solidFill>
                  <a:schemeClr val="lt1"/>
                </a:solidFill>
                <a:latin typeface="Times New Roman"/>
                <a:ea typeface="Times New Roman"/>
                <a:cs typeface="Times New Roman"/>
                <a:sym typeface="Times New Roman"/>
              </a:defRPr>
            </a:lvl1pPr>
            <a:lvl2pPr indent="-355600" lvl="1" marL="9144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2pPr>
            <a:lvl3pPr indent="-342900" lvl="2" marL="1371600" marR="0" rtl="0" algn="l">
              <a:spcBef>
                <a:spcPts val="360"/>
              </a:spcBef>
              <a:spcAft>
                <a:spcPts val="0"/>
              </a:spcAft>
              <a:buClr>
                <a:schemeClr val="lt1"/>
              </a:buClr>
              <a:buSzPts val="1800"/>
              <a:buFont typeface="Times New Roman"/>
              <a:buChar char="•"/>
              <a:defRPr b="0" i="0" sz="1800" u="none" cap="none" strike="noStrike">
                <a:solidFill>
                  <a:schemeClr val="lt1"/>
                </a:solidFill>
                <a:latin typeface="Times New Roman"/>
                <a:ea typeface="Times New Roman"/>
                <a:cs typeface="Times New Roman"/>
                <a:sym typeface="Times New Roman"/>
              </a:defRPr>
            </a:lvl3pPr>
            <a:lvl4pPr indent="-330200" lvl="3" marL="1828800" marR="0" rtl="0" algn="l">
              <a:spcBef>
                <a:spcPts val="320"/>
              </a:spcBef>
              <a:spcAft>
                <a:spcPts val="0"/>
              </a:spcAft>
              <a:buClr>
                <a:schemeClr val="lt1"/>
              </a:buClr>
              <a:buSzPts val="1600"/>
              <a:buFont typeface="Times New Roman"/>
              <a:buChar char="–"/>
              <a:defRPr b="0" i="0" sz="1600" u="none" cap="none" strike="noStrike">
                <a:solidFill>
                  <a:schemeClr val="lt1"/>
                </a:solidFill>
                <a:latin typeface="Times New Roman"/>
                <a:ea typeface="Times New Roman"/>
                <a:cs typeface="Times New Roman"/>
                <a:sym typeface="Times New Roman"/>
              </a:defRPr>
            </a:lvl4pPr>
            <a:lvl5pPr indent="-330200" lvl="4" marL="2286000" marR="0" rtl="0" algn="l">
              <a:spcBef>
                <a:spcPts val="320"/>
              </a:spcBef>
              <a:spcAft>
                <a:spcPts val="0"/>
              </a:spcAft>
              <a:buClr>
                <a:schemeClr val="lt1"/>
              </a:buClr>
              <a:buSzPts val="1600"/>
              <a:buFont typeface="Times New Roman"/>
              <a:buChar char="»"/>
              <a:defRPr b="0" i="0" sz="1600" u="none" cap="none" strike="noStrike">
                <a:solidFill>
                  <a:schemeClr val="lt1"/>
                </a:solidFill>
                <a:latin typeface="Times New Roman"/>
                <a:ea typeface="Times New Roman"/>
                <a:cs typeface="Times New Roman"/>
                <a:sym typeface="Times New Roman"/>
              </a:defRPr>
            </a:lvl5pPr>
            <a:lvl6pPr indent="-330200" lvl="5" marL="2743200" marR="0" rtl="0" algn="l">
              <a:spcBef>
                <a:spcPts val="320"/>
              </a:spcBef>
              <a:spcAft>
                <a:spcPts val="0"/>
              </a:spcAft>
              <a:buClr>
                <a:schemeClr val="lt1"/>
              </a:buClr>
              <a:buSzPts val="1600"/>
              <a:buFont typeface="Times New Roman"/>
              <a:buChar char="»"/>
              <a:defRPr b="0" i="0" sz="1600" u="none" cap="none" strike="noStrike">
                <a:solidFill>
                  <a:schemeClr val="lt1"/>
                </a:solidFill>
                <a:latin typeface="Times New Roman"/>
                <a:ea typeface="Times New Roman"/>
                <a:cs typeface="Times New Roman"/>
                <a:sym typeface="Times New Roman"/>
              </a:defRPr>
            </a:lvl6pPr>
            <a:lvl7pPr indent="-330200" lvl="6" marL="3200400" marR="0" rtl="0" algn="l">
              <a:spcBef>
                <a:spcPts val="320"/>
              </a:spcBef>
              <a:spcAft>
                <a:spcPts val="0"/>
              </a:spcAft>
              <a:buClr>
                <a:schemeClr val="lt1"/>
              </a:buClr>
              <a:buSzPts val="1600"/>
              <a:buFont typeface="Times New Roman"/>
              <a:buChar char="»"/>
              <a:defRPr b="0" i="0" sz="1600" u="none" cap="none" strike="noStrike">
                <a:solidFill>
                  <a:schemeClr val="lt1"/>
                </a:solidFill>
                <a:latin typeface="Times New Roman"/>
                <a:ea typeface="Times New Roman"/>
                <a:cs typeface="Times New Roman"/>
                <a:sym typeface="Times New Roman"/>
              </a:defRPr>
            </a:lvl7pPr>
            <a:lvl8pPr indent="-330200" lvl="7" marL="3657600" marR="0" rtl="0" algn="l">
              <a:spcBef>
                <a:spcPts val="320"/>
              </a:spcBef>
              <a:spcAft>
                <a:spcPts val="0"/>
              </a:spcAft>
              <a:buClr>
                <a:schemeClr val="lt1"/>
              </a:buClr>
              <a:buSzPts val="1600"/>
              <a:buFont typeface="Times New Roman"/>
              <a:buChar char="»"/>
              <a:defRPr b="0" i="0" sz="1600" u="none" cap="none" strike="noStrike">
                <a:solidFill>
                  <a:schemeClr val="lt1"/>
                </a:solidFill>
                <a:latin typeface="Times New Roman"/>
                <a:ea typeface="Times New Roman"/>
                <a:cs typeface="Times New Roman"/>
                <a:sym typeface="Times New Roman"/>
              </a:defRPr>
            </a:lvl8pPr>
            <a:lvl9pPr indent="-330200" lvl="8" marL="4114800" marR="0" rtl="0" algn="l">
              <a:spcBef>
                <a:spcPts val="320"/>
              </a:spcBef>
              <a:spcAft>
                <a:spcPts val="0"/>
              </a:spcAft>
              <a:buClr>
                <a:schemeClr val="lt1"/>
              </a:buClr>
              <a:buSzPts val="1600"/>
              <a:buFont typeface="Times New Roman"/>
              <a:buChar char="»"/>
              <a:defRPr b="0" i="0" sz="1600" u="none" cap="none" strike="noStrike">
                <a:solidFill>
                  <a:schemeClr val="lt1"/>
                </a:solidFill>
                <a:latin typeface="Times New Roman"/>
                <a:ea typeface="Times New Roman"/>
                <a:cs typeface="Times New Roman"/>
                <a:sym typeface="Times New Roman"/>
              </a:defRPr>
            </a:lvl9pPr>
          </a:lstStyle>
          <a:p/>
        </p:txBody>
      </p:sp>
      <p:sp>
        <p:nvSpPr>
          <p:cNvPr id="51" name="Google Shape;51;p7"/>
          <p:cNvSpPr txBox="1"/>
          <p:nvPr>
            <p:ph idx="10" type="dt"/>
          </p:nvPr>
        </p:nvSpPr>
        <p:spPr>
          <a:xfrm>
            <a:off x="685800" y="6248400"/>
            <a:ext cx="1905000" cy="4572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400" u="none" cap="none" strike="noStrike">
                <a:solidFill>
                  <a:schemeClr val="lt1"/>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2pPr>
            <a:lvl3pPr indent="0" lvl="2" marL="914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3pPr>
            <a:lvl4pPr indent="0" lvl="3" marL="1371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4pPr>
            <a:lvl5pPr indent="0" lvl="4" marL="18288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5pPr>
            <a:lvl6pPr indent="0" lvl="5" marL="22860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6pPr>
            <a:lvl7pPr indent="0" lvl="6" marL="2743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7pPr>
            <a:lvl8pPr indent="0" lvl="7" marL="3200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8pPr>
            <a:lvl9pPr indent="0" lvl="8" marL="3657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9pPr>
          </a:lstStyle>
          <a:p/>
        </p:txBody>
      </p:sp>
      <p:sp>
        <p:nvSpPr>
          <p:cNvPr id="52" name="Google Shape;52;p7"/>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noAutofit/>
          </a:bodyPr>
          <a:lstStyle>
            <a:lvl1pPr indent="0" lvl="0" marL="0" marR="0" rtl="0" algn="ctr">
              <a:spcBef>
                <a:spcPts val="0"/>
              </a:spcBef>
              <a:spcAft>
                <a:spcPts val="0"/>
              </a:spcAft>
              <a:buSzPts val="1400"/>
              <a:buNone/>
              <a:defRPr b="0" i="0" sz="1400" u="none" cap="none" strike="noStrike">
                <a:solidFill>
                  <a:schemeClr val="lt1"/>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2pPr>
            <a:lvl3pPr indent="0" lvl="2" marL="914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3pPr>
            <a:lvl4pPr indent="0" lvl="3" marL="1371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4pPr>
            <a:lvl5pPr indent="0" lvl="4" marL="18288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5pPr>
            <a:lvl6pPr indent="0" lvl="5" marL="22860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6pPr>
            <a:lvl7pPr indent="0" lvl="6" marL="2743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7pPr>
            <a:lvl8pPr indent="0" lvl="7" marL="3200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8pPr>
            <a:lvl9pPr indent="0" lvl="8" marL="3657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9pPr>
          </a:lstStyle>
          <a:p/>
        </p:txBody>
      </p:sp>
      <p:sp>
        <p:nvSpPr>
          <p:cNvPr id="53" name="Google Shape;53;p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1pPr>
            <a:lvl2pPr indent="0" lvl="1"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2pPr>
            <a:lvl3pPr indent="0" lvl="2"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3pPr>
            <a:lvl4pPr indent="0" lvl="3"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4pPr>
            <a:lvl5pPr indent="0" lvl="4"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5pPr>
            <a:lvl6pPr indent="0" lvl="5"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6pPr>
            <a:lvl7pPr indent="0" lvl="6"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7pPr>
            <a:lvl8pPr indent="0" lvl="7"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8pPr>
            <a:lvl9pPr indent="0" lvl="8"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8"/>
          <p:cNvSpPr txBox="1"/>
          <p:nvPr>
            <p:ph type="title"/>
          </p:nvPr>
        </p:nvSpPr>
        <p:spPr>
          <a:xfrm>
            <a:off x="685800" y="609600"/>
            <a:ext cx="77724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1pPr>
            <a:lvl2pPr indent="0" lvl="1"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2pPr>
            <a:lvl3pPr indent="0" lvl="2"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3pPr>
            <a:lvl4pPr indent="0" lvl="3"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4pPr>
            <a:lvl5pPr indent="0" lvl="4"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5pPr>
            <a:lvl6pPr indent="0" lvl="5" marL="4572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6pPr>
            <a:lvl7pPr indent="0" lvl="6" marL="9144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7pPr>
            <a:lvl8pPr indent="0" lvl="7" marL="13716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8pPr>
            <a:lvl9pPr indent="0" lvl="8" marL="18288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9pPr>
          </a:lstStyle>
          <a:p/>
        </p:txBody>
      </p:sp>
      <p:sp>
        <p:nvSpPr>
          <p:cNvPr id="56" name="Google Shape;56;p8"/>
          <p:cNvSpPr txBox="1"/>
          <p:nvPr>
            <p:ph idx="10" type="dt"/>
          </p:nvPr>
        </p:nvSpPr>
        <p:spPr>
          <a:xfrm>
            <a:off x="685800" y="6248400"/>
            <a:ext cx="1905000" cy="4572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400" u="none" cap="none" strike="noStrike">
                <a:solidFill>
                  <a:schemeClr val="lt1"/>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2pPr>
            <a:lvl3pPr indent="0" lvl="2" marL="914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3pPr>
            <a:lvl4pPr indent="0" lvl="3" marL="1371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4pPr>
            <a:lvl5pPr indent="0" lvl="4" marL="18288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5pPr>
            <a:lvl6pPr indent="0" lvl="5" marL="22860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6pPr>
            <a:lvl7pPr indent="0" lvl="6" marL="2743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7pPr>
            <a:lvl8pPr indent="0" lvl="7" marL="3200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8pPr>
            <a:lvl9pPr indent="0" lvl="8" marL="3657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9pPr>
          </a:lstStyle>
          <a:p/>
        </p:txBody>
      </p:sp>
      <p:sp>
        <p:nvSpPr>
          <p:cNvPr id="57" name="Google Shape;57;p8"/>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noAutofit/>
          </a:bodyPr>
          <a:lstStyle>
            <a:lvl1pPr indent="0" lvl="0" marL="0" marR="0" rtl="0" algn="ctr">
              <a:spcBef>
                <a:spcPts val="0"/>
              </a:spcBef>
              <a:spcAft>
                <a:spcPts val="0"/>
              </a:spcAft>
              <a:buSzPts val="1400"/>
              <a:buNone/>
              <a:defRPr b="0" i="0" sz="1400" u="none" cap="none" strike="noStrike">
                <a:solidFill>
                  <a:schemeClr val="lt1"/>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2pPr>
            <a:lvl3pPr indent="0" lvl="2" marL="914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3pPr>
            <a:lvl4pPr indent="0" lvl="3" marL="1371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4pPr>
            <a:lvl5pPr indent="0" lvl="4" marL="18288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5pPr>
            <a:lvl6pPr indent="0" lvl="5" marL="22860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6pPr>
            <a:lvl7pPr indent="0" lvl="6" marL="2743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7pPr>
            <a:lvl8pPr indent="0" lvl="7" marL="3200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8pPr>
            <a:lvl9pPr indent="0" lvl="8" marL="3657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9pPr>
          </a:lstStyle>
          <a:p/>
        </p:txBody>
      </p:sp>
      <p:sp>
        <p:nvSpPr>
          <p:cNvPr id="58" name="Google Shape;58;p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1pPr>
            <a:lvl2pPr indent="0" lvl="1"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2pPr>
            <a:lvl3pPr indent="0" lvl="2"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3pPr>
            <a:lvl4pPr indent="0" lvl="3"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4pPr>
            <a:lvl5pPr indent="0" lvl="4"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5pPr>
            <a:lvl6pPr indent="0" lvl="5"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6pPr>
            <a:lvl7pPr indent="0" lvl="6"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7pPr>
            <a:lvl8pPr indent="0" lvl="7"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8pPr>
            <a:lvl9pPr indent="0" lvl="8"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9"/>
          <p:cNvSpPr txBox="1"/>
          <p:nvPr>
            <p:ph idx="10" type="dt"/>
          </p:nvPr>
        </p:nvSpPr>
        <p:spPr>
          <a:xfrm>
            <a:off x="685800" y="6248400"/>
            <a:ext cx="1905000" cy="4572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400" u="none" cap="none" strike="noStrike">
                <a:solidFill>
                  <a:schemeClr val="lt1"/>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2pPr>
            <a:lvl3pPr indent="0" lvl="2" marL="914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3pPr>
            <a:lvl4pPr indent="0" lvl="3" marL="1371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4pPr>
            <a:lvl5pPr indent="0" lvl="4" marL="18288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5pPr>
            <a:lvl6pPr indent="0" lvl="5" marL="22860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6pPr>
            <a:lvl7pPr indent="0" lvl="6" marL="2743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7pPr>
            <a:lvl8pPr indent="0" lvl="7" marL="3200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8pPr>
            <a:lvl9pPr indent="0" lvl="8" marL="3657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9pPr>
          </a:lstStyle>
          <a:p/>
        </p:txBody>
      </p:sp>
      <p:sp>
        <p:nvSpPr>
          <p:cNvPr id="61" name="Google Shape;61;p9"/>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noAutofit/>
          </a:bodyPr>
          <a:lstStyle>
            <a:lvl1pPr indent="0" lvl="0" marL="0" marR="0" rtl="0" algn="ctr">
              <a:spcBef>
                <a:spcPts val="0"/>
              </a:spcBef>
              <a:spcAft>
                <a:spcPts val="0"/>
              </a:spcAft>
              <a:buSzPts val="1400"/>
              <a:buNone/>
              <a:defRPr b="0" i="0" sz="1400" u="none" cap="none" strike="noStrike">
                <a:solidFill>
                  <a:schemeClr val="lt1"/>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2pPr>
            <a:lvl3pPr indent="0" lvl="2" marL="914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3pPr>
            <a:lvl4pPr indent="0" lvl="3" marL="1371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4pPr>
            <a:lvl5pPr indent="0" lvl="4" marL="18288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5pPr>
            <a:lvl6pPr indent="0" lvl="5" marL="22860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6pPr>
            <a:lvl7pPr indent="0" lvl="6" marL="2743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7pPr>
            <a:lvl8pPr indent="0" lvl="7" marL="3200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8pPr>
            <a:lvl9pPr indent="0" lvl="8" marL="3657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9pPr>
          </a:lstStyle>
          <a:p/>
        </p:txBody>
      </p:sp>
      <p:sp>
        <p:nvSpPr>
          <p:cNvPr id="62" name="Google Shape;62;p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1pPr>
            <a:lvl2pPr indent="0" lvl="1"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2pPr>
            <a:lvl3pPr indent="0" lvl="2"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3pPr>
            <a:lvl4pPr indent="0" lvl="3"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4pPr>
            <a:lvl5pPr indent="0" lvl="4"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5pPr>
            <a:lvl6pPr indent="0" lvl="5"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6pPr>
            <a:lvl7pPr indent="0" lvl="6"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7pPr>
            <a:lvl8pPr indent="0" lvl="7"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8pPr>
            <a:lvl9pPr indent="0" lvl="8"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10"/>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lt2"/>
                </a:solidFill>
                <a:latin typeface="Times New Roman"/>
                <a:ea typeface="Times New Roman"/>
                <a:cs typeface="Times New Roman"/>
                <a:sym typeface="Times New Roman"/>
              </a:defRPr>
            </a:lvl1pPr>
            <a:lvl2pPr indent="0" lvl="1"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2pPr>
            <a:lvl3pPr indent="0" lvl="2"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3pPr>
            <a:lvl4pPr indent="0" lvl="3"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4pPr>
            <a:lvl5pPr indent="0" lvl="4"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5pPr>
            <a:lvl6pPr indent="0" lvl="5" marL="4572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6pPr>
            <a:lvl7pPr indent="0" lvl="6" marL="9144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7pPr>
            <a:lvl8pPr indent="0" lvl="7" marL="13716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8pPr>
            <a:lvl9pPr indent="0" lvl="8" marL="18288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9pPr>
          </a:lstStyle>
          <a:p/>
        </p:txBody>
      </p:sp>
      <p:sp>
        <p:nvSpPr>
          <p:cNvPr id="65" name="Google Shape;65;p10"/>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lt1"/>
              </a:buClr>
              <a:buSzPts val="3200"/>
              <a:buFont typeface="Times New Roman"/>
              <a:buChar char="•"/>
              <a:defRPr b="0" i="0" sz="3200" u="none" cap="none" strike="noStrike">
                <a:solidFill>
                  <a:schemeClr val="lt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lt1"/>
              </a:buClr>
              <a:buSzPts val="2800"/>
              <a:buFont typeface="Times New Roman"/>
              <a:buChar char="–"/>
              <a:defRPr b="0" i="0" sz="2800" u="none" cap="none" strike="noStrike">
                <a:solidFill>
                  <a:schemeClr val="lt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lt1"/>
              </a:buClr>
              <a:buSzPts val="2400"/>
              <a:buFont typeface="Times New Roman"/>
              <a:buChar char="•"/>
              <a:defRPr b="0" i="0" sz="2400" u="none" cap="none" strike="noStrike">
                <a:solidFill>
                  <a:schemeClr val="lt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9pPr>
          </a:lstStyle>
          <a:p/>
        </p:txBody>
      </p:sp>
      <p:sp>
        <p:nvSpPr>
          <p:cNvPr id="66" name="Google Shape;66;p10"/>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lt1"/>
              </a:buClr>
              <a:buSzPts val="3200"/>
              <a:buFont typeface="Times New Roman"/>
              <a:buNone/>
              <a:defRPr b="0" i="0" sz="1400" u="none" cap="none" strike="noStrike">
                <a:solidFill>
                  <a:schemeClr val="lt1"/>
                </a:solidFill>
                <a:latin typeface="Times New Roman"/>
                <a:ea typeface="Times New Roman"/>
                <a:cs typeface="Times New Roman"/>
                <a:sym typeface="Times New Roman"/>
              </a:defRPr>
            </a:lvl1pPr>
            <a:lvl2pPr indent="-228600" lvl="1" marL="914400" marR="0" rtl="0" algn="l">
              <a:spcBef>
                <a:spcPts val="240"/>
              </a:spcBef>
              <a:spcAft>
                <a:spcPts val="0"/>
              </a:spcAft>
              <a:buClr>
                <a:schemeClr val="lt1"/>
              </a:buClr>
              <a:buSzPts val="2800"/>
              <a:buFont typeface="Times New Roman"/>
              <a:buNone/>
              <a:defRPr b="0" i="0" sz="1200" u="none" cap="none" strike="noStrike">
                <a:solidFill>
                  <a:schemeClr val="lt1"/>
                </a:solidFill>
                <a:latin typeface="Times New Roman"/>
                <a:ea typeface="Times New Roman"/>
                <a:cs typeface="Times New Roman"/>
                <a:sym typeface="Times New Roman"/>
              </a:defRPr>
            </a:lvl2pPr>
            <a:lvl3pPr indent="-228600" lvl="2" marL="1371600" marR="0" rtl="0" algn="l">
              <a:spcBef>
                <a:spcPts val="200"/>
              </a:spcBef>
              <a:spcAft>
                <a:spcPts val="0"/>
              </a:spcAft>
              <a:buClr>
                <a:schemeClr val="lt1"/>
              </a:buClr>
              <a:buSzPts val="2400"/>
              <a:buFont typeface="Times New Roman"/>
              <a:buNone/>
              <a:defRPr b="0" i="0" sz="1000" u="none" cap="none" strike="noStrike">
                <a:solidFill>
                  <a:schemeClr val="lt1"/>
                </a:solidFill>
                <a:latin typeface="Times New Roman"/>
                <a:ea typeface="Times New Roman"/>
                <a:cs typeface="Times New Roman"/>
                <a:sym typeface="Times New Roman"/>
              </a:defRPr>
            </a:lvl3pPr>
            <a:lvl4pPr indent="-228600" lvl="3" marL="1828800" marR="0" rtl="0" algn="l">
              <a:spcBef>
                <a:spcPts val="180"/>
              </a:spcBef>
              <a:spcAft>
                <a:spcPts val="0"/>
              </a:spcAft>
              <a:buClr>
                <a:schemeClr val="lt1"/>
              </a:buClr>
              <a:buSzPts val="2000"/>
              <a:buFont typeface="Times New Roman"/>
              <a:buNone/>
              <a:defRPr b="0" i="0" sz="900" u="none" cap="none" strike="noStrike">
                <a:solidFill>
                  <a:schemeClr val="lt1"/>
                </a:solidFill>
                <a:latin typeface="Times New Roman"/>
                <a:ea typeface="Times New Roman"/>
                <a:cs typeface="Times New Roman"/>
                <a:sym typeface="Times New Roman"/>
              </a:defRPr>
            </a:lvl4pPr>
            <a:lvl5pPr indent="-228600" lvl="4" marL="2286000" marR="0" rtl="0" algn="l">
              <a:spcBef>
                <a:spcPts val="180"/>
              </a:spcBef>
              <a:spcAft>
                <a:spcPts val="0"/>
              </a:spcAft>
              <a:buClr>
                <a:schemeClr val="lt1"/>
              </a:buClr>
              <a:buSzPts val="2000"/>
              <a:buFont typeface="Times New Roman"/>
              <a:buNone/>
              <a:defRPr b="0" i="0" sz="900" u="none" cap="none" strike="noStrike">
                <a:solidFill>
                  <a:schemeClr val="lt1"/>
                </a:solidFill>
                <a:latin typeface="Times New Roman"/>
                <a:ea typeface="Times New Roman"/>
                <a:cs typeface="Times New Roman"/>
                <a:sym typeface="Times New Roman"/>
              </a:defRPr>
            </a:lvl5pPr>
            <a:lvl6pPr indent="-228600" lvl="5" marL="2743200" marR="0" rtl="0" algn="l">
              <a:spcBef>
                <a:spcPts val="180"/>
              </a:spcBef>
              <a:spcAft>
                <a:spcPts val="0"/>
              </a:spcAft>
              <a:buClr>
                <a:schemeClr val="lt1"/>
              </a:buClr>
              <a:buSzPts val="2000"/>
              <a:buFont typeface="Times New Roman"/>
              <a:buNone/>
              <a:defRPr b="0" i="0" sz="900" u="none" cap="none" strike="noStrike">
                <a:solidFill>
                  <a:schemeClr val="lt1"/>
                </a:solidFill>
                <a:latin typeface="Times New Roman"/>
                <a:ea typeface="Times New Roman"/>
                <a:cs typeface="Times New Roman"/>
                <a:sym typeface="Times New Roman"/>
              </a:defRPr>
            </a:lvl6pPr>
            <a:lvl7pPr indent="-228600" lvl="6" marL="3200400" marR="0" rtl="0" algn="l">
              <a:spcBef>
                <a:spcPts val="180"/>
              </a:spcBef>
              <a:spcAft>
                <a:spcPts val="0"/>
              </a:spcAft>
              <a:buClr>
                <a:schemeClr val="lt1"/>
              </a:buClr>
              <a:buSzPts val="2000"/>
              <a:buFont typeface="Times New Roman"/>
              <a:buNone/>
              <a:defRPr b="0" i="0" sz="900" u="none" cap="none" strike="noStrike">
                <a:solidFill>
                  <a:schemeClr val="lt1"/>
                </a:solidFill>
                <a:latin typeface="Times New Roman"/>
                <a:ea typeface="Times New Roman"/>
                <a:cs typeface="Times New Roman"/>
                <a:sym typeface="Times New Roman"/>
              </a:defRPr>
            </a:lvl7pPr>
            <a:lvl8pPr indent="-228600" lvl="7" marL="3657600" marR="0" rtl="0" algn="l">
              <a:spcBef>
                <a:spcPts val="180"/>
              </a:spcBef>
              <a:spcAft>
                <a:spcPts val="0"/>
              </a:spcAft>
              <a:buClr>
                <a:schemeClr val="lt1"/>
              </a:buClr>
              <a:buSzPts val="2000"/>
              <a:buFont typeface="Times New Roman"/>
              <a:buNone/>
              <a:defRPr b="0" i="0" sz="900" u="none" cap="none" strike="noStrike">
                <a:solidFill>
                  <a:schemeClr val="lt1"/>
                </a:solidFill>
                <a:latin typeface="Times New Roman"/>
                <a:ea typeface="Times New Roman"/>
                <a:cs typeface="Times New Roman"/>
                <a:sym typeface="Times New Roman"/>
              </a:defRPr>
            </a:lvl8pPr>
            <a:lvl9pPr indent="-228600" lvl="8" marL="4114800" marR="0" rtl="0" algn="l">
              <a:spcBef>
                <a:spcPts val="180"/>
              </a:spcBef>
              <a:spcAft>
                <a:spcPts val="0"/>
              </a:spcAft>
              <a:buClr>
                <a:schemeClr val="lt1"/>
              </a:buClr>
              <a:buSzPts val="2000"/>
              <a:buFont typeface="Times New Roman"/>
              <a:buNone/>
              <a:defRPr b="0" i="0" sz="900" u="none" cap="none" strike="noStrike">
                <a:solidFill>
                  <a:schemeClr val="lt1"/>
                </a:solidFill>
                <a:latin typeface="Times New Roman"/>
                <a:ea typeface="Times New Roman"/>
                <a:cs typeface="Times New Roman"/>
                <a:sym typeface="Times New Roman"/>
              </a:defRPr>
            </a:lvl9pPr>
          </a:lstStyle>
          <a:p/>
        </p:txBody>
      </p:sp>
      <p:sp>
        <p:nvSpPr>
          <p:cNvPr id="67" name="Google Shape;67;p10"/>
          <p:cNvSpPr txBox="1"/>
          <p:nvPr>
            <p:ph idx="10" type="dt"/>
          </p:nvPr>
        </p:nvSpPr>
        <p:spPr>
          <a:xfrm>
            <a:off x="685800" y="6248400"/>
            <a:ext cx="1905000" cy="4572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400" u="none" cap="none" strike="noStrike">
                <a:solidFill>
                  <a:schemeClr val="lt1"/>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2pPr>
            <a:lvl3pPr indent="0" lvl="2" marL="914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3pPr>
            <a:lvl4pPr indent="0" lvl="3" marL="1371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4pPr>
            <a:lvl5pPr indent="0" lvl="4" marL="18288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5pPr>
            <a:lvl6pPr indent="0" lvl="5" marL="22860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6pPr>
            <a:lvl7pPr indent="0" lvl="6" marL="2743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7pPr>
            <a:lvl8pPr indent="0" lvl="7" marL="3200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8pPr>
            <a:lvl9pPr indent="0" lvl="8" marL="3657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9pPr>
          </a:lstStyle>
          <a:p/>
        </p:txBody>
      </p:sp>
      <p:sp>
        <p:nvSpPr>
          <p:cNvPr id="68" name="Google Shape;68;p10"/>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noAutofit/>
          </a:bodyPr>
          <a:lstStyle>
            <a:lvl1pPr indent="0" lvl="0" marL="0" marR="0" rtl="0" algn="ctr">
              <a:spcBef>
                <a:spcPts val="0"/>
              </a:spcBef>
              <a:spcAft>
                <a:spcPts val="0"/>
              </a:spcAft>
              <a:buSzPts val="1400"/>
              <a:buNone/>
              <a:defRPr b="0" i="0" sz="1400" u="none" cap="none" strike="noStrike">
                <a:solidFill>
                  <a:schemeClr val="lt1"/>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2pPr>
            <a:lvl3pPr indent="0" lvl="2" marL="914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3pPr>
            <a:lvl4pPr indent="0" lvl="3" marL="1371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4pPr>
            <a:lvl5pPr indent="0" lvl="4" marL="18288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5pPr>
            <a:lvl6pPr indent="0" lvl="5" marL="22860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6pPr>
            <a:lvl7pPr indent="0" lvl="6" marL="2743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7pPr>
            <a:lvl8pPr indent="0" lvl="7" marL="3200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8pPr>
            <a:lvl9pPr indent="0" lvl="8" marL="3657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9pPr>
          </a:lstStyle>
          <a:p/>
        </p:txBody>
      </p:sp>
      <p:sp>
        <p:nvSpPr>
          <p:cNvPr id="69" name="Google Shape;69;p1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1pPr>
            <a:lvl2pPr indent="0" lvl="1"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2pPr>
            <a:lvl3pPr indent="0" lvl="2"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3pPr>
            <a:lvl4pPr indent="0" lvl="3"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4pPr>
            <a:lvl5pPr indent="0" lvl="4"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5pPr>
            <a:lvl6pPr indent="0" lvl="5"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6pPr>
            <a:lvl7pPr indent="0" lvl="6"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7pPr>
            <a:lvl8pPr indent="0" lvl="7"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8pPr>
            <a:lvl9pPr indent="0" lvl="8"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85800" y="609600"/>
            <a:ext cx="77724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1pPr>
            <a:lvl2pPr indent="0" lvl="1"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2pPr>
            <a:lvl3pPr indent="0" lvl="2"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3pPr>
            <a:lvl4pPr indent="0" lvl="3"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4pPr>
            <a:lvl5pPr indent="0" lvl="4" marL="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5pPr>
            <a:lvl6pPr indent="0" lvl="5" marL="4572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6pPr>
            <a:lvl7pPr indent="0" lvl="6" marL="9144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7pPr>
            <a:lvl8pPr indent="0" lvl="7" marL="13716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8pPr>
            <a:lvl9pPr indent="0" lvl="8" marL="1828800" marR="0" rtl="0" algn="ctr">
              <a:spcBef>
                <a:spcPts val="0"/>
              </a:spcBef>
              <a:spcAft>
                <a:spcPts val="0"/>
              </a:spcAft>
              <a:buSzPts val="1400"/>
              <a:buNone/>
              <a:defRPr b="0" i="0" sz="4400" u="none" cap="none" strike="noStrike">
                <a:solidFill>
                  <a:schemeClr val="lt2"/>
                </a:solidFill>
                <a:latin typeface="Times New Roman"/>
                <a:ea typeface="Times New Roman"/>
                <a:cs typeface="Times New Roman"/>
                <a:sym typeface="Times New Roman"/>
              </a:defRPr>
            </a:lvl9pPr>
          </a:lstStyle>
          <a:p/>
        </p:txBody>
      </p:sp>
      <p:sp>
        <p:nvSpPr>
          <p:cNvPr id="11" name="Google Shape;11;p1"/>
          <p:cNvSpPr txBox="1"/>
          <p:nvPr>
            <p:ph idx="1" type="body"/>
          </p:nvPr>
        </p:nvSpPr>
        <p:spPr>
          <a:xfrm>
            <a:off x="685800" y="1981200"/>
            <a:ext cx="7772400" cy="41148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lt1"/>
              </a:buClr>
              <a:buSzPts val="3200"/>
              <a:buFont typeface="Times New Roman"/>
              <a:buChar char="•"/>
              <a:defRPr b="0" i="0" sz="3200" u="none" cap="none" strike="noStrike">
                <a:solidFill>
                  <a:schemeClr val="lt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lt1"/>
              </a:buClr>
              <a:buSzPts val="2800"/>
              <a:buFont typeface="Times New Roman"/>
              <a:buChar char="–"/>
              <a:defRPr b="0" i="0" sz="2800" u="none" cap="none" strike="noStrike">
                <a:solidFill>
                  <a:schemeClr val="lt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lt1"/>
              </a:buClr>
              <a:buSzPts val="2400"/>
              <a:buFont typeface="Times New Roman"/>
              <a:buChar char="•"/>
              <a:defRPr b="0" i="0" sz="2400" u="none" cap="none" strike="noStrike">
                <a:solidFill>
                  <a:schemeClr val="lt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lt1"/>
              </a:buClr>
              <a:buSzPts val="2000"/>
              <a:buFont typeface="Times New Roman"/>
              <a:buChar char="»"/>
              <a:defRPr b="0" i="0" sz="2000" u="none" cap="none" strike="noStrike">
                <a:solidFill>
                  <a:schemeClr val="lt1"/>
                </a:solidFill>
                <a:latin typeface="Times New Roman"/>
                <a:ea typeface="Times New Roman"/>
                <a:cs typeface="Times New Roman"/>
                <a:sym typeface="Times New Roman"/>
              </a:defRPr>
            </a:lvl9pPr>
          </a:lstStyle>
          <a:p/>
        </p:txBody>
      </p:sp>
      <p:sp>
        <p:nvSpPr>
          <p:cNvPr id="12" name="Google Shape;12;p1"/>
          <p:cNvSpPr txBox="1"/>
          <p:nvPr>
            <p:ph idx="10" type="dt"/>
          </p:nvPr>
        </p:nvSpPr>
        <p:spPr>
          <a:xfrm>
            <a:off x="685800" y="6248400"/>
            <a:ext cx="1905000" cy="4572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400" u="none" cap="none" strike="noStrike">
                <a:solidFill>
                  <a:schemeClr val="lt1"/>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2pPr>
            <a:lvl3pPr indent="0" lvl="2" marL="914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3pPr>
            <a:lvl4pPr indent="0" lvl="3" marL="1371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4pPr>
            <a:lvl5pPr indent="0" lvl="4" marL="18288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5pPr>
            <a:lvl6pPr indent="0" lvl="5" marL="22860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6pPr>
            <a:lvl7pPr indent="0" lvl="6" marL="2743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7pPr>
            <a:lvl8pPr indent="0" lvl="7" marL="3200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8pPr>
            <a:lvl9pPr indent="0" lvl="8" marL="3657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9pPr>
          </a:lstStyle>
          <a:p/>
        </p:txBody>
      </p:sp>
      <p:sp>
        <p:nvSpPr>
          <p:cNvPr id="13" name="Google Shape;13;p1"/>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noAutofit/>
          </a:bodyPr>
          <a:lstStyle>
            <a:lvl1pPr indent="0" lvl="0" marL="0" marR="0" rtl="0" algn="ctr">
              <a:spcBef>
                <a:spcPts val="0"/>
              </a:spcBef>
              <a:spcAft>
                <a:spcPts val="0"/>
              </a:spcAft>
              <a:buSzPts val="1400"/>
              <a:buNone/>
              <a:defRPr b="0" i="0" sz="1400" u="none" cap="none" strike="noStrike">
                <a:solidFill>
                  <a:schemeClr val="lt1"/>
                </a:solidFill>
                <a:latin typeface="Times New Roman"/>
                <a:ea typeface="Times New Roman"/>
                <a:cs typeface="Times New Roman"/>
                <a:sym typeface="Times New Roman"/>
              </a:defRPr>
            </a:lvl1pPr>
            <a:lvl2pPr indent="0" lvl="1" marL="457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2pPr>
            <a:lvl3pPr indent="0" lvl="2" marL="914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3pPr>
            <a:lvl4pPr indent="0" lvl="3" marL="1371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4pPr>
            <a:lvl5pPr indent="0" lvl="4" marL="18288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5pPr>
            <a:lvl6pPr indent="0" lvl="5" marL="22860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6pPr>
            <a:lvl7pPr indent="0" lvl="6" marL="27432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7pPr>
            <a:lvl8pPr indent="0" lvl="7" marL="32004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8pPr>
            <a:lvl9pPr indent="0" lvl="8" marL="3657600" marR="0" rtl="0" algn="l">
              <a:spcBef>
                <a:spcPts val="0"/>
              </a:spcBef>
              <a:spcAft>
                <a:spcPts val="0"/>
              </a:spcAft>
              <a:buSzPts val="1400"/>
              <a:buNone/>
              <a:defRPr b="0" i="0" sz="2000" u="none" cap="none" strike="noStrike">
                <a:solidFill>
                  <a:schemeClr val="lt1"/>
                </a:solidFill>
                <a:latin typeface="Arial"/>
                <a:ea typeface="Arial"/>
                <a:cs typeface="Arial"/>
                <a:sym typeface="Arial"/>
              </a:defRPr>
            </a:lvl9pPr>
          </a:lstStyle>
          <a:p/>
        </p:txBody>
      </p:sp>
      <p:sp>
        <p:nvSpPr>
          <p:cNvPr id="14" name="Google Shape;14;p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1pPr>
            <a:lvl2pPr indent="0" lvl="1"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2pPr>
            <a:lvl3pPr indent="0" lvl="2"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3pPr>
            <a:lvl4pPr indent="0" lvl="3"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4pPr>
            <a:lvl5pPr indent="0" lvl="4"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5pPr>
            <a:lvl6pPr indent="0" lvl="5"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6pPr>
            <a:lvl7pPr indent="0" lvl="6"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7pPr>
            <a:lvl8pPr indent="0" lvl="7"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8pPr>
            <a:lvl9pPr indent="0" lvl="8"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hyperlink" Target="https://drive.google.com/open?id=139dnkGo9KbfWFBGorX40CtGEJ0J4yzAJ" TargetMode="External"/><Relationship Id="rId4" Type="http://schemas.openxmlformats.org/officeDocument/2006/relationships/hyperlink" Target="https://www.quia.com/quiz/7685021.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www.youtube.com/watch?v=p9iQ5Qn42DM" TargetMode="Externa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jpg"/><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edpuzzle.com/media/5e8be2e4f22eda3f1bb0b312"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688200" y="667100"/>
            <a:ext cx="7767600" cy="143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Review:</a:t>
            </a:r>
            <a:r>
              <a:rPr lang="en-US"/>
              <a:t> What are the questions to ask when naming?</a:t>
            </a:r>
            <a:endParaRPr/>
          </a:p>
          <a:p>
            <a:pPr indent="0" lvl="0" marL="0" rtl="0" algn="ctr">
              <a:spcBef>
                <a:spcPts val="0"/>
              </a:spcBef>
              <a:spcAft>
                <a:spcPts val="0"/>
              </a:spcAft>
              <a:buNone/>
            </a:pPr>
            <a:r>
              <a:t/>
            </a:r>
            <a:endParaRPr/>
          </a:p>
        </p:txBody>
      </p:sp>
      <p:sp>
        <p:nvSpPr>
          <p:cNvPr id="100" name="Google Shape;100;p15"/>
          <p:cNvSpPr txBox="1"/>
          <p:nvPr/>
        </p:nvSpPr>
        <p:spPr>
          <a:xfrm>
            <a:off x="688200" y="2097500"/>
            <a:ext cx="7333500" cy="253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rgbClr val="FFFF00"/>
                </a:solidFill>
                <a:latin typeface="Times New Roman"/>
                <a:ea typeface="Times New Roman"/>
                <a:cs typeface="Times New Roman"/>
                <a:sym typeface="Times New Roman"/>
              </a:rPr>
              <a:t>Instructions: Depending on your comfort level with naming and forming compounds already and your recall of polyatomics from grade 10, you can choose to watch the video on the next slide (best to complete this if you are not as confident) or skip straight to the written review grade 10 content and extending to the grade 11. This primarily involves understanding the variants of the “-ate” polyatomics.  </a:t>
            </a:r>
            <a:endParaRPr sz="2400">
              <a:solidFill>
                <a:srgbClr val="FFFF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24"/>
          <p:cNvPicPr preferRelativeResize="0"/>
          <p:nvPr/>
        </p:nvPicPr>
        <p:blipFill>
          <a:blip r:embed="rId3">
            <a:alphaModFix/>
          </a:blip>
          <a:stretch>
            <a:fillRect/>
          </a:stretch>
        </p:blipFill>
        <p:spPr>
          <a:xfrm>
            <a:off x="128900" y="1468025"/>
            <a:ext cx="9015101" cy="5102400"/>
          </a:xfrm>
          <a:prstGeom prst="rect">
            <a:avLst/>
          </a:prstGeom>
          <a:noFill/>
          <a:ln>
            <a:noFill/>
          </a:ln>
        </p:spPr>
      </p:pic>
      <p:sp>
        <p:nvSpPr>
          <p:cNvPr id="172" name="Google Shape;172;p24"/>
          <p:cNvSpPr txBox="1"/>
          <p:nvPr/>
        </p:nvSpPr>
        <p:spPr>
          <a:xfrm>
            <a:off x="359425" y="129400"/>
            <a:ext cx="8454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lt1"/>
                </a:solidFill>
                <a:latin typeface="Times New Roman"/>
                <a:ea typeface="Times New Roman"/>
                <a:cs typeface="Times New Roman"/>
                <a:sym typeface="Times New Roman"/>
              </a:rPr>
              <a:t>Example with the chlorate ion. You need to be able to </a:t>
            </a:r>
            <a:r>
              <a:rPr lang="en-US" sz="2000">
                <a:solidFill>
                  <a:schemeClr val="lt1"/>
                </a:solidFill>
                <a:latin typeface="Times New Roman"/>
                <a:ea typeface="Times New Roman"/>
                <a:cs typeface="Times New Roman"/>
                <a:sym typeface="Times New Roman"/>
              </a:rPr>
              <a:t>determine the other oxyanion variations using the “-ate” ions on the periodic table chart (provided during tests) </a:t>
            </a:r>
            <a:endParaRPr sz="2000">
              <a:solidFill>
                <a:schemeClr val="lt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5"/>
          <p:cNvSpPr txBox="1"/>
          <p:nvPr>
            <p:ph type="title"/>
          </p:nvPr>
        </p:nvSpPr>
        <p:spPr>
          <a:xfrm>
            <a:off x="685800" y="463550"/>
            <a:ext cx="7767600" cy="143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Pneumonic to help remember them!</a:t>
            </a:r>
            <a:endParaRPr/>
          </a:p>
        </p:txBody>
      </p:sp>
      <p:pic>
        <p:nvPicPr>
          <p:cNvPr id="179" name="Google Shape;179;p25"/>
          <p:cNvPicPr preferRelativeResize="0"/>
          <p:nvPr/>
        </p:nvPicPr>
        <p:blipFill rotWithShape="1">
          <a:blip r:embed="rId3">
            <a:alphaModFix/>
          </a:blip>
          <a:srcRect b="0" l="0" r="-11656" t="0"/>
          <a:stretch/>
        </p:blipFill>
        <p:spPr>
          <a:xfrm>
            <a:off x="0" y="1817713"/>
            <a:ext cx="10062951" cy="2781538"/>
          </a:xfrm>
          <a:prstGeom prst="rect">
            <a:avLst/>
          </a:prstGeom>
          <a:noFill/>
          <a:ln>
            <a:noFill/>
          </a:ln>
        </p:spPr>
      </p:pic>
      <p:sp>
        <p:nvSpPr>
          <p:cNvPr id="180" name="Google Shape;180;p25"/>
          <p:cNvSpPr txBox="1"/>
          <p:nvPr/>
        </p:nvSpPr>
        <p:spPr>
          <a:xfrm>
            <a:off x="862625" y="4687025"/>
            <a:ext cx="7073700" cy="187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Font typeface="Arial"/>
              <a:buNone/>
            </a:pPr>
            <a:r>
              <a:rPr lang="en-US" sz="2400">
                <a:solidFill>
                  <a:schemeClr val="lt1"/>
                </a:solidFill>
                <a:latin typeface="Times New Roman"/>
                <a:ea typeface="Times New Roman"/>
                <a:cs typeface="Times New Roman"/>
                <a:sym typeface="Times New Roman"/>
              </a:rPr>
              <a:t>At minimum, try to memorize the oxyanions that end in </a:t>
            </a:r>
            <a:r>
              <a:rPr i="1" lang="en-US" sz="2400">
                <a:solidFill>
                  <a:schemeClr val="lt1"/>
                </a:solidFill>
                <a:latin typeface="Times New Roman"/>
                <a:ea typeface="Times New Roman"/>
                <a:cs typeface="Times New Roman"/>
                <a:sym typeface="Times New Roman"/>
              </a:rPr>
              <a:t>–ate</a:t>
            </a:r>
            <a:r>
              <a:rPr lang="en-US" sz="2400">
                <a:solidFill>
                  <a:schemeClr val="lt1"/>
                </a:solidFill>
                <a:latin typeface="Times New Roman"/>
                <a:ea typeface="Times New Roman"/>
                <a:cs typeface="Times New Roman"/>
                <a:sym typeface="Times New Roman"/>
              </a:rPr>
              <a:t> so you can apply these guidelines when necessary. There is a posted pneumonic to help you or create/google your own. </a:t>
            </a:r>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6"/>
          <p:cNvSpPr txBox="1"/>
          <p:nvPr>
            <p:ph type="title"/>
          </p:nvPr>
        </p:nvSpPr>
        <p:spPr>
          <a:xfrm>
            <a:off x="685800" y="463550"/>
            <a:ext cx="7767600" cy="143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Lets try with </a:t>
            </a:r>
            <a:r>
              <a:rPr lang="en-US"/>
              <a:t>Na and  PO</a:t>
            </a:r>
            <a:r>
              <a:rPr baseline="-25000" lang="en-US"/>
              <a:t>4</a:t>
            </a:r>
            <a:r>
              <a:rPr baseline="30000" lang="en-US"/>
              <a:t>-3</a:t>
            </a:r>
            <a:br>
              <a:rPr lang="en-US"/>
            </a:br>
            <a:endParaRPr/>
          </a:p>
        </p:txBody>
      </p:sp>
      <p:sp>
        <p:nvSpPr>
          <p:cNvPr id="187" name="Google Shape;187;p26"/>
          <p:cNvSpPr txBox="1"/>
          <p:nvPr/>
        </p:nvSpPr>
        <p:spPr>
          <a:xfrm>
            <a:off x="1066250" y="2117975"/>
            <a:ext cx="7027800" cy="336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800">
                <a:solidFill>
                  <a:srgbClr val="FFFF00"/>
                </a:solidFill>
              </a:rPr>
              <a:t>On your own, try forming all the variations on the phosphate ion, and naming the compound formed with sodium. </a:t>
            </a:r>
            <a:endParaRPr sz="4800">
              <a:solidFill>
                <a:srgbClr val="FFFF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7"/>
          <p:cNvSpPr txBox="1"/>
          <p:nvPr>
            <p:ph type="title"/>
          </p:nvPr>
        </p:nvSpPr>
        <p:spPr>
          <a:xfrm>
            <a:off x="613900" y="0"/>
            <a:ext cx="7767600" cy="143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Side notes on Nomenclature</a:t>
            </a:r>
            <a:endParaRPr/>
          </a:p>
        </p:txBody>
      </p:sp>
      <p:sp>
        <p:nvSpPr>
          <p:cNvPr id="194" name="Google Shape;194;p27"/>
          <p:cNvSpPr txBox="1"/>
          <p:nvPr/>
        </p:nvSpPr>
        <p:spPr>
          <a:xfrm>
            <a:off x="409600" y="1219100"/>
            <a:ext cx="7478400" cy="39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400">
                <a:solidFill>
                  <a:schemeClr val="lt2"/>
                </a:solidFill>
                <a:latin typeface="Times New Roman"/>
                <a:ea typeface="Times New Roman"/>
                <a:cs typeface="Times New Roman"/>
                <a:sym typeface="Times New Roman"/>
              </a:rPr>
              <a:t>1. </a:t>
            </a:r>
            <a:r>
              <a:rPr lang="en-US" sz="3600">
                <a:solidFill>
                  <a:schemeClr val="lt2"/>
                </a:solidFill>
                <a:latin typeface="Times New Roman"/>
                <a:ea typeface="Times New Roman"/>
                <a:cs typeface="Times New Roman"/>
                <a:sym typeface="Times New Roman"/>
              </a:rPr>
              <a:t>The archaic system:</a:t>
            </a:r>
            <a:endParaRPr sz="3600">
              <a:solidFill>
                <a:schemeClr val="lt2"/>
              </a:solidFill>
              <a:latin typeface="Times New Roman"/>
              <a:ea typeface="Times New Roman"/>
              <a:cs typeface="Times New Roman"/>
              <a:sym typeface="Times New Roman"/>
            </a:endParaRPr>
          </a:p>
          <a:p>
            <a:pPr indent="0" lvl="0" marL="0" rtl="0" algn="l">
              <a:spcBef>
                <a:spcPts val="0"/>
              </a:spcBef>
              <a:spcAft>
                <a:spcPts val="0"/>
              </a:spcAft>
              <a:buNone/>
            </a:pPr>
            <a:r>
              <a:rPr lang="en-US" sz="3600">
                <a:solidFill>
                  <a:schemeClr val="lt2"/>
                </a:solidFill>
                <a:latin typeface="Times New Roman"/>
                <a:ea typeface="Times New Roman"/>
                <a:cs typeface="Times New Roman"/>
                <a:sym typeface="Times New Roman"/>
              </a:rPr>
              <a:t>ferrous (lower ion charge) vs ferric (higher charge) etc -&gt; be able to recognize this but it will not be tested</a:t>
            </a:r>
            <a:endParaRPr sz="3600">
              <a:solidFill>
                <a:schemeClr val="lt2"/>
              </a:solidFill>
              <a:latin typeface="Times New Roman"/>
              <a:ea typeface="Times New Roman"/>
              <a:cs typeface="Times New Roman"/>
              <a:sym typeface="Times New Roman"/>
            </a:endParaRPr>
          </a:p>
          <a:p>
            <a:pPr indent="0" lvl="0" marL="0" rtl="0" algn="l">
              <a:spcBef>
                <a:spcPts val="0"/>
              </a:spcBef>
              <a:spcAft>
                <a:spcPts val="0"/>
              </a:spcAft>
              <a:buNone/>
            </a:pPr>
            <a:r>
              <a:rPr lang="en-US" sz="3600">
                <a:solidFill>
                  <a:schemeClr val="lt2"/>
                </a:solidFill>
                <a:latin typeface="Times New Roman"/>
                <a:ea typeface="Times New Roman"/>
                <a:cs typeface="Times New Roman"/>
                <a:sym typeface="Times New Roman"/>
              </a:rPr>
              <a:t>2. Also, SOME polyatomics use prefixes in the name even though compound is ionic and/or have multiple names. Do NOT add prefixes to indicate number of ions!!</a:t>
            </a:r>
            <a:endParaRPr sz="3600">
              <a:solidFill>
                <a:schemeClr val="lt2"/>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8"/>
          <p:cNvSpPr txBox="1"/>
          <p:nvPr>
            <p:ph type="title"/>
          </p:nvPr>
        </p:nvSpPr>
        <p:spPr>
          <a:xfrm>
            <a:off x="304800" y="17463"/>
            <a:ext cx="7767638" cy="143033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1" lang="en-US" sz="2400">
                <a:solidFill>
                  <a:srgbClr val="FFFF00"/>
                </a:solidFill>
                <a:latin typeface="Arial"/>
                <a:ea typeface="Arial"/>
                <a:cs typeface="Arial"/>
                <a:sym typeface="Arial"/>
              </a:rPr>
              <a:t>More e</a:t>
            </a:r>
            <a:r>
              <a:rPr b="1" i="1" lang="en-US" sz="2400">
                <a:solidFill>
                  <a:srgbClr val="FFFF00"/>
                </a:solidFill>
                <a:latin typeface="Arial"/>
                <a:ea typeface="Arial"/>
                <a:cs typeface="Arial"/>
                <a:sym typeface="Arial"/>
              </a:rPr>
              <a:t>xamples of oxyanion groups</a:t>
            </a:r>
            <a:endParaRPr b="1" i="1" sz="2400" u="none" cap="none" strike="noStrike">
              <a:solidFill>
                <a:srgbClr val="FFFF00"/>
              </a:solidFill>
              <a:latin typeface="Arial"/>
              <a:ea typeface="Arial"/>
              <a:cs typeface="Arial"/>
              <a:sym typeface="Arial"/>
            </a:endParaRPr>
          </a:p>
        </p:txBody>
      </p:sp>
      <p:sp>
        <p:nvSpPr>
          <p:cNvPr id="201" name="Google Shape;201;p28"/>
          <p:cNvSpPr txBox="1"/>
          <p:nvPr/>
        </p:nvSpPr>
        <p:spPr>
          <a:xfrm>
            <a:off x="304800" y="1204913"/>
            <a:ext cx="8458200" cy="4524375"/>
          </a:xfrm>
          <a:prstGeom prst="rect">
            <a:avLst/>
          </a:prstGeom>
          <a:noFill/>
          <a:ln>
            <a:noFill/>
          </a:ln>
        </p:spPr>
        <p:txBody>
          <a:bodyPr anchorCtr="0" anchor="t" bIns="45700" lIns="91425" spcFirstLastPara="1" rIns="91425" wrap="square" tIns="45700">
            <a:noAutofit/>
          </a:bodyPr>
          <a:lstStyle/>
          <a:p>
            <a:pPr indent="0" lvl="2" marL="914400" marR="0" rtl="0" algn="l">
              <a:spcBef>
                <a:spcPts val="0"/>
              </a:spcBef>
              <a:spcAft>
                <a:spcPts val="0"/>
              </a:spcAft>
              <a:buClr>
                <a:srgbClr val="000000"/>
              </a:buClr>
              <a:buFont typeface="Arial"/>
              <a:buNone/>
            </a:pPr>
            <a:r>
              <a:rPr b="0" i="0" lang="en-US" sz="2400" u="none" cap="none" strike="noStrike">
                <a:solidFill>
                  <a:schemeClr val="lt1"/>
                </a:solidFill>
                <a:latin typeface="Times New Roman"/>
                <a:ea typeface="Times New Roman"/>
                <a:cs typeface="Times New Roman"/>
                <a:sym typeface="Times New Roman"/>
              </a:rPr>
              <a:t>perchlorate		ClO</a:t>
            </a:r>
            <a:r>
              <a:rPr b="0" baseline="-25000" i="0" lang="en-US" sz="2400" u="none" cap="none" strike="noStrike">
                <a:solidFill>
                  <a:schemeClr val="lt1"/>
                </a:solidFill>
                <a:latin typeface="Times New Roman"/>
                <a:ea typeface="Times New Roman"/>
                <a:cs typeface="Times New Roman"/>
                <a:sym typeface="Times New Roman"/>
              </a:rPr>
              <a:t>4</a:t>
            </a:r>
            <a:r>
              <a:rPr b="0" baseline="30000" i="0" lang="en-US" sz="2400" u="none" cap="none" strike="noStrike">
                <a:solidFill>
                  <a:schemeClr val="lt1"/>
                </a:solidFill>
                <a:latin typeface="Times New Roman"/>
                <a:ea typeface="Times New Roman"/>
                <a:cs typeface="Times New Roman"/>
                <a:sym typeface="Times New Roman"/>
              </a:rPr>
              <a:t>-</a:t>
            </a:r>
            <a:endParaRPr/>
          </a:p>
          <a:p>
            <a:pPr indent="0" lvl="2" marL="914400" marR="0" rtl="0" algn="l">
              <a:spcBef>
                <a:spcPts val="0"/>
              </a:spcBef>
              <a:spcAft>
                <a:spcPts val="0"/>
              </a:spcAft>
              <a:buClr>
                <a:srgbClr val="000000"/>
              </a:buClr>
              <a:buFont typeface="Arial"/>
              <a:buNone/>
            </a:pPr>
            <a:r>
              <a:rPr b="1" i="0" lang="en-US" sz="2400" u="none" cap="none" strike="noStrike">
                <a:solidFill>
                  <a:srgbClr val="84FFE0"/>
                </a:solidFill>
                <a:latin typeface="Times New Roman"/>
                <a:ea typeface="Times New Roman"/>
                <a:cs typeface="Times New Roman"/>
                <a:sym typeface="Times New Roman"/>
              </a:rPr>
              <a:t>chlorate		ClO</a:t>
            </a:r>
            <a:r>
              <a:rPr b="1" baseline="-25000" i="0" lang="en-US" sz="2400" u="none" cap="none" strike="noStrike">
                <a:solidFill>
                  <a:srgbClr val="84FFE0"/>
                </a:solidFill>
                <a:latin typeface="Times New Roman"/>
                <a:ea typeface="Times New Roman"/>
                <a:cs typeface="Times New Roman"/>
                <a:sym typeface="Times New Roman"/>
              </a:rPr>
              <a:t>3</a:t>
            </a:r>
            <a:r>
              <a:rPr b="1" baseline="30000" i="0" lang="en-US" sz="2400" u="none" cap="none" strike="noStrike">
                <a:solidFill>
                  <a:srgbClr val="84FFE0"/>
                </a:solidFill>
                <a:latin typeface="Times New Roman"/>
                <a:ea typeface="Times New Roman"/>
                <a:cs typeface="Times New Roman"/>
                <a:sym typeface="Times New Roman"/>
              </a:rPr>
              <a:t>-</a:t>
            </a:r>
            <a:endParaRPr/>
          </a:p>
          <a:p>
            <a:pPr indent="0" lvl="2" marL="914400" marR="0" rtl="0" algn="l">
              <a:spcBef>
                <a:spcPts val="0"/>
              </a:spcBef>
              <a:spcAft>
                <a:spcPts val="0"/>
              </a:spcAft>
              <a:buClr>
                <a:srgbClr val="000000"/>
              </a:buClr>
              <a:buFont typeface="Arial"/>
              <a:buNone/>
            </a:pPr>
            <a:r>
              <a:rPr b="0" i="0" lang="en-US" sz="2400" u="none" cap="none" strike="noStrike">
                <a:solidFill>
                  <a:schemeClr val="lt1"/>
                </a:solidFill>
                <a:latin typeface="Times New Roman"/>
                <a:ea typeface="Times New Roman"/>
                <a:cs typeface="Times New Roman"/>
                <a:sym typeface="Times New Roman"/>
              </a:rPr>
              <a:t>chlorite		ClO</a:t>
            </a:r>
            <a:r>
              <a:rPr b="0" baseline="-25000" i="0" lang="en-US" sz="2400" u="none" cap="none" strike="noStrike">
                <a:solidFill>
                  <a:schemeClr val="lt1"/>
                </a:solidFill>
                <a:latin typeface="Times New Roman"/>
                <a:ea typeface="Times New Roman"/>
                <a:cs typeface="Times New Roman"/>
                <a:sym typeface="Times New Roman"/>
              </a:rPr>
              <a:t>2</a:t>
            </a:r>
            <a:r>
              <a:rPr b="0" baseline="30000" i="0" lang="en-US" sz="2400" u="none" cap="none" strike="noStrike">
                <a:solidFill>
                  <a:schemeClr val="lt1"/>
                </a:solidFill>
                <a:latin typeface="Times New Roman"/>
                <a:ea typeface="Times New Roman"/>
                <a:cs typeface="Times New Roman"/>
                <a:sym typeface="Times New Roman"/>
              </a:rPr>
              <a:t>-</a:t>
            </a:r>
            <a:endParaRPr/>
          </a:p>
          <a:p>
            <a:pPr indent="0" lvl="2" marL="914400" marR="0" rtl="0" algn="l">
              <a:spcBef>
                <a:spcPts val="0"/>
              </a:spcBef>
              <a:spcAft>
                <a:spcPts val="0"/>
              </a:spcAft>
              <a:buClr>
                <a:srgbClr val="000000"/>
              </a:buClr>
              <a:buFont typeface="Arial"/>
              <a:buNone/>
            </a:pPr>
            <a:r>
              <a:rPr b="0" i="0" lang="en-US" sz="2400" u="none" cap="none" strike="noStrike">
                <a:solidFill>
                  <a:schemeClr val="lt1"/>
                </a:solidFill>
                <a:latin typeface="Times New Roman"/>
                <a:ea typeface="Times New Roman"/>
                <a:cs typeface="Times New Roman"/>
                <a:sym typeface="Times New Roman"/>
              </a:rPr>
              <a:t>hypochlorite	ClO</a:t>
            </a:r>
            <a:r>
              <a:rPr b="0" baseline="30000" i="0" lang="en-US" sz="2400" u="none" cap="none" strike="noStrike">
                <a:solidFill>
                  <a:schemeClr val="lt1"/>
                </a:solidFill>
                <a:latin typeface="Times New Roman"/>
                <a:ea typeface="Times New Roman"/>
                <a:cs typeface="Times New Roman"/>
                <a:sym typeface="Times New Roman"/>
              </a:rPr>
              <a:t>-</a:t>
            </a:r>
            <a:endParaRPr/>
          </a:p>
          <a:p>
            <a:pPr indent="0" lvl="2" marL="914400" marR="0" rtl="0" algn="l">
              <a:spcBef>
                <a:spcPts val="0"/>
              </a:spcBef>
              <a:spcAft>
                <a:spcPts val="0"/>
              </a:spcAft>
              <a:buClr>
                <a:srgbClr val="000000"/>
              </a:buClr>
              <a:buFont typeface="Arial"/>
              <a:buNone/>
            </a:pPr>
            <a:r>
              <a:t/>
            </a:r>
            <a:endParaRPr b="0" i="0" sz="2400" u="none" cap="none" strike="noStrike">
              <a:solidFill>
                <a:schemeClr val="lt1"/>
              </a:solidFill>
              <a:latin typeface="Times New Roman"/>
              <a:ea typeface="Times New Roman"/>
              <a:cs typeface="Times New Roman"/>
              <a:sym typeface="Times New Roman"/>
            </a:endParaRPr>
          </a:p>
          <a:p>
            <a:pPr indent="0" lvl="2" marL="914400" marR="0" rtl="0" algn="l">
              <a:spcBef>
                <a:spcPts val="0"/>
              </a:spcBef>
              <a:spcAft>
                <a:spcPts val="0"/>
              </a:spcAft>
              <a:buClr>
                <a:srgbClr val="000000"/>
              </a:buClr>
              <a:buFont typeface="Arial"/>
              <a:buNone/>
            </a:pPr>
            <a:r>
              <a:rPr b="1" i="0" lang="en-US" sz="2400" u="none" cap="none" strike="noStrike">
                <a:solidFill>
                  <a:srgbClr val="84FFE0"/>
                </a:solidFill>
                <a:latin typeface="Times New Roman"/>
                <a:ea typeface="Times New Roman"/>
                <a:cs typeface="Times New Roman"/>
                <a:sym typeface="Times New Roman"/>
              </a:rPr>
              <a:t>nitrate			NO</a:t>
            </a:r>
            <a:r>
              <a:rPr b="1" baseline="-25000" i="0" lang="en-US" sz="2400" u="none" cap="none" strike="noStrike">
                <a:solidFill>
                  <a:srgbClr val="84FFE0"/>
                </a:solidFill>
                <a:latin typeface="Times New Roman"/>
                <a:ea typeface="Times New Roman"/>
                <a:cs typeface="Times New Roman"/>
                <a:sym typeface="Times New Roman"/>
              </a:rPr>
              <a:t>3</a:t>
            </a:r>
            <a:r>
              <a:rPr b="1" baseline="30000" i="0" lang="en-US" sz="2400" u="none" cap="none" strike="noStrike">
                <a:solidFill>
                  <a:srgbClr val="84FFE0"/>
                </a:solidFill>
                <a:latin typeface="Times New Roman"/>
                <a:ea typeface="Times New Roman"/>
                <a:cs typeface="Times New Roman"/>
                <a:sym typeface="Times New Roman"/>
              </a:rPr>
              <a:t>-</a:t>
            </a:r>
            <a:endParaRPr/>
          </a:p>
          <a:p>
            <a:pPr indent="0" lvl="2" marL="914400" marR="0" rtl="0" algn="l">
              <a:spcBef>
                <a:spcPts val="0"/>
              </a:spcBef>
              <a:spcAft>
                <a:spcPts val="0"/>
              </a:spcAft>
              <a:buClr>
                <a:srgbClr val="000000"/>
              </a:buClr>
              <a:buFont typeface="Arial"/>
              <a:buNone/>
            </a:pPr>
            <a:r>
              <a:rPr b="0" i="0" lang="en-US" sz="2400" u="none" cap="none" strike="noStrike">
                <a:solidFill>
                  <a:schemeClr val="lt1"/>
                </a:solidFill>
                <a:latin typeface="Times New Roman"/>
                <a:ea typeface="Times New Roman"/>
                <a:cs typeface="Times New Roman"/>
                <a:sym typeface="Times New Roman"/>
              </a:rPr>
              <a:t>nitrite			NO</a:t>
            </a:r>
            <a:r>
              <a:rPr b="0" baseline="-25000" i="0" lang="en-US" sz="2400" u="none" cap="none" strike="noStrike">
                <a:solidFill>
                  <a:schemeClr val="lt1"/>
                </a:solidFill>
                <a:latin typeface="Times New Roman"/>
                <a:ea typeface="Times New Roman"/>
                <a:cs typeface="Times New Roman"/>
                <a:sym typeface="Times New Roman"/>
              </a:rPr>
              <a:t>2</a:t>
            </a:r>
            <a:r>
              <a:rPr b="0" baseline="30000" i="0" lang="en-US" sz="2400" u="none" cap="none" strike="noStrike">
                <a:solidFill>
                  <a:schemeClr val="lt1"/>
                </a:solidFill>
                <a:latin typeface="Times New Roman"/>
                <a:ea typeface="Times New Roman"/>
                <a:cs typeface="Times New Roman"/>
                <a:sym typeface="Times New Roman"/>
              </a:rPr>
              <a:t>-</a:t>
            </a:r>
            <a:endParaRPr/>
          </a:p>
          <a:p>
            <a:pPr indent="0" lvl="2" marL="914400" marR="0" rtl="0" algn="l">
              <a:spcBef>
                <a:spcPts val="0"/>
              </a:spcBef>
              <a:spcAft>
                <a:spcPts val="0"/>
              </a:spcAft>
              <a:buClr>
                <a:srgbClr val="000000"/>
              </a:buClr>
              <a:buFont typeface="Arial"/>
              <a:buNone/>
            </a:pPr>
            <a:r>
              <a:t/>
            </a:r>
            <a:endParaRPr b="0" i="0" sz="1200" u="none" cap="none" strike="noStrike">
              <a:solidFill>
                <a:schemeClr val="lt1"/>
              </a:solidFill>
              <a:latin typeface="Times New Roman"/>
              <a:ea typeface="Times New Roman"/>
              <a:cs typeface="Times New Roman"/>
              <a:sym typeface="Times New Roman"/>
            </a:endParaRPr>
          </a:p>
          <a:p>
            <a:pPr indent="0" lvl="2" marL="914400" marR="0" rtl="0" algn="l">
              <a:spcBef>
                <a:spcPts val="0"/>
              </a:spcBef>
              <a:spcAft>
                <a:spcPts val="0"/>
              </a:spcAft>
              <a:buClr>
                <a:srgbClr val="000000"/>
              </a:buClr>
              <a:buFont typeface="Arial"/>
              <a:buNone/>
            </a:pPr>
            <a:r>
              <a:rPr b="1" i="0" lang="en-US" sz="2400" u="none" cap="none" strike="noStrike">
                <a:solidFill>
                  <a:srgbClr val="84FFE0"/>
                </a:solidFill>
                <a:latin typeface="Times New Roman"/>
                <a:ea typeface="Times New Roman"/>
                <a:cs typeface="Times New Roman"/>
                <a:sym typeface="Times New Roman"/>
              </a:rPr>
              <a:t>phosphate		PO</a:t>
            </a:r>
            <a:r>
              <a:rPr b="1" baseline="-25000" i="0" lang="en-US" sz="2400" u="none" cap="none" strike="noStrike">
                <a:solidFill>
                  <a:srgbClr val="84FFE0"/>
                </a:solidFill>
                <a:latin typeface="Times New Roman"/>
                <a:ea typeface="Times New Roman"/>
                <a:cs typeface="Times New Roman"/>
                <a:sym typeface="Times New Roman"/>
              </a:rPr>
              <a:t>4</a:t>
            </a:r>
            <a:r>
              <a:rPr b="1" baseline="30000" i="0" lang="en-US" sz="2400" u="none" cap="none" strike="noStrike">
                <a:solidFill>
                  <a:srgbClr val="84FFE0"/>
                </a:solidFill>
                <a:latin typeface="Times New Roman"/>
                <a:ea typeface="Times New Roman"/>
                <a:cs typeface="Times New Roman"/>
                <a:sym typeface="Times New Roman"/>
              </a:rPr>
              <a:t>3-</a:t>
            </a:r>
            <a:endParaRPr/>
          </a:p>
          <a:p>
            <a:pPr indent="0" lvl="2" marL="914400" marR="0" rtl="0" algn="l">
              <a:spcBef>
                <a:spcPts val="0"/>
              </a:spcBef>
              <a:spcAft>
                <a:spcPts val="0"/>
              </a:spcAft>
              <a:buClr>
                <a:srgbClr val="000000"/>
              </a:buClr>
              <a:buFont typeface="Arial"/>
              <a:buNone/>
            </a:pPr>
            <a:r>
              <a:rPr b="0" i="0" lang="en-US" sz="2400" u="none" cap="none" strike="noStrike">
                <a:solidFill>
                  <a:schemeClr val="lt1"/>
                </a:solidFill>
                <a:latin typeface="Times New Roman"/>
                <a:ea typeface="Times New Roman"/>
                <a:cs typeface="Times New Roman"/>
                <a:sym typeface="Times New Roman"/>
              </a:rPr>
              <a:t>phosphite		PO</a:t>
            </a:r>
            <a:r>
              <a:rPr b="0" baseline="-25000" i="0" lang="en-US" sz="2400" u="none" cap="none" strike="noStrike">
                <a:solidFill>
                  <a:schemeClr val="lt1"/>
                </a:solidFill>
                <a:latin typeface="Times New Roman"/>
                <a:ea typeface="Times New Roman"/>
                <a:cs typeface="Times New Roman"/>
                <a:sym typeface="Times New Roman"/>
              </a:rPr>
              <a:t>3</a:t>
            </a:r>
            <a:r>
              <a:rPr b="0" baseline="30000" i="0" lang="en-US" sz="2400" u="none" cap="none" strike="noStrike">
                <a:solidFill>
                  <a:schemeClr val="lt1"/>
                </a:solidFill>
                <a:latin typeface="Times New Roman"/>
                <a:ea typeface="Times New Roman"/>
                <a:cs typeface="Times New Roman"/>
                <a:sym typeface="Times New Roman"/>
              </a:rPr>
              <a:t>3-</a:t>
            </a:r>
            <a:endParaRPr/>
          </a:p>
          <a:p>
            <a:pPr indent="0" lvl="2" marL="914400" marR="0" rtl="0" algn="l">
              <a:spcBef>
                <a:spcPts val="0"/>
              </a:spcBef>
              <a:spcAft>
                <a:spcPts val="0"/>
              </a:spcAft>
              <a:buClr>
                <a:srgbClr val="000000"/>
              </a:buClr>
              <a:buFont typeface="Arial"/>
              <a:buNone/>
            </a:pPr>
            <a:r>
              <a:t/>
            </a:r>
            <a:endParaRPr b="0" i="0" sz="1200" u="none" cap="none" strike="noStrike">
              <a:solidFill>
                <a:schemeClr val="lt1"/>
              </a:solidFill>
              <a:latin typeface="Times New Roman"/>
              <a:ea typeface="Times New Roman"/>
              <a:cs typeface="Times New Roman"/>
              <a:sym typeface="Times New Roman"/>
            </a:endParaRPr>
          </a:p>
          <a:p>
            <a:pPr indent="0" lvl="2" marL="914400" marR="0" rtl="0" algn="l">
              <a:spcBef>
                <a:spcPts val="0"/>
              </a:spcBef>
              <a:spcAft>
                <a:spcPts val="0"/>
              </a:spcAft>
              <a:buClr>
                <a:srgbClr val="000000"/>
              </a:buClr>
              <a:buFont typeface="Arial"/>
              <a:buNone/>
            </a:pPr>
            <a:r>
              <a:rPr b="1" i="0" lang="en-US" sz="2400" u="none" cap="none" strike="noStrike">
                <a:solidFill>
                  <a:srgbClr val="84FFE0"/>
                </a:solidFill>
                <a:latin typeface="Times New Roman"/>
                <a:ea typeface="Times New Roman"/>
                <a:cs typeface="Times New Roman"/>
                <a:sym typeface="Times New Roman"/>
              </a:rPr>
              <a:t>sulfate 		SO</a:t>
            </a:r>
            <a:r>
              <a:rPr b="1" baseline="-25000" i="0" lang="en-US" sz="2400" u="none" cap="none" strike="noStrike">
                <a:solidFill>
                  <a:srgbClr val="84FFE0"/>
                </a:solidFill>
                <a:latin typeface="Times New Roman"/>
                <a:ea typeface="Times New Roman"/>
                <a:cs typeface="Times New Roman"/>
                <a:sym typeface="Times New Roman"/>
              </a:rPr>
              <a:t>4</a:t>
            </a:r>
            <a:r>
              <a:rPr b="1" baseline="30000" i="0" lang="en-US" sz="2400" u="none" cap="none" strike="noStrike">
                <a:solidFill>
                  <a:srgbClr val="84FFE0"/>
                </a:solidFill>
                <a:latin typeface="Times New Roman"/>
                <a:ea typeface="Times New Roman"/>
                <a:cs typeface="Times New Roman"/>
                <a:sym typeface="Times New Roman"/>
              </a:rPr>
              <a:t>2-</a:t>
            </a:r>
            <a:endParaRPr b="1" baseline="30000" i="0" sz="2400" u="none" cap="none" strike="noStrike">
              <a:solidFill>
                <a:srgbClr val="84FFE0"/>
              </a:solidFill>
              <a:latin typeface="Times New Roman"/>
              <a:ea typeface="Times New Roman"/>
              <a:cs typeface="Times New Roman"/>
              <a:sym typeface="Times New Roman"/>
            </a:endParaRPr>
          </a:p>
          <a:p>
            <a:pPr indent="0" lvl="2" marL="914400" marR="0" rtl="0" algn="l">
              <a:spcBef>
                <a:spcPts val="0"/>
              </a:spcBef>
              <a:spcAft>
                <a:spcPts val="0"/>
              </a:spcAft>
              <a:buClr>
                <a:srgbClr val="000000"/>
              </a:buClr>
              <a:buFont typeface="Arial"/>
              <a:buNone/>
            </a:pPr>
            <a:r>
              <a:rPr b="0" i="0" lang="en-US" sz="2400" u="none" cap="none" strike="noStrike">
                <a:solidFill>
                  <a:schemeClr val="lt1"/>
                </a:solidFill>
                <a:latin typeface="Times New Roman"/>
                <a:ea typeface="Times New Roman"/>
                <a:cs typeface="Times New Roman"/>
                <a:sym typeface="Times New Roman"/>
              </a:rPr>
              <a:t>sulfite			SO</a:t>
            </a:r>
            <a:r>
              <a:rPr b="0" baseline="-25000" i="0" lang="en-US" sz="2400" u="none" cap="none" strike="noStrike">
                <a:solidFill>
                  <a:schemeClr val="lt1"/>
                </a:solidFill>
                <a:latin typeface="Times New Roman"/>
                <a:ea typeface="Times New Roman"/>
                <a:cs typeface="Times New Roman"/>
                <a:sym typeface="Times New Roman"/>
              </a:rPr>
              <a:t>3</a:t>
            </a:r>
            <a:r>
              <a:rPr b="0" baseline="30000" i="0" lang="en-US" sz="2400" u="none" cap="none" strike="noStrike">
                <a:solidFill>
                  <a:schemeClr val="lt1"/>
                </a:solidFill>
                <a:latin typeface="Times New Roman"/>
                <a:ea typeface="Times New Roman"/>
                <a:cs typeface="Times New Roman"/>
                <a:sym typeface="Times New Roman"/>
              </a:rPr>
              <a:t>2-</a:t>
            </a:r>
            <a:endParaRPr/>
          </a:p>
        </p:txBody>
      </p:sp>
      <p:sp>
        <p:nvSpPr>
          <p:cNvPr id="202" name="Google Shape;202;p28"/>
          <p:cNvSpPr txBox="1"/>
          <p:nvPr/>
        </p:nvSpPr>
        <p:spPr>
          <a:xfrm>
            <a:off x="605825" y="5906675"/>
            <a:ext cx="6910200" cy="54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FFFF00"/>
                </a:solidFill>
              </a:rPr>
              <a:t>See your polyatomic groups lists for other oxyanion groups</a:t>
            </a:r>
            <a:endParaRPr sz="1800">
              <a:solidFill>
                <a:srgbClr val="FFFF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00"/>
        </a:solidFill>
      </p:bgPr>
    </p:bg>
    <p:spTree>
      <p:nvGrpSpPr>
        <p:cNvPr id="207" name="Shape 207"/>
        <p:cNvGrpSpPr/>
        <p:nvPr/>
      </p:nvGrpSpPr>
      <p:grpSpPr>
        <a:xfrm>
          <a:off x="0" y="0"/>
          <a:ext cx="0" cy="0"/>
          <a:chOff x="0" y="0"/>
          <a:chExt cx="0" cy="0"/>
        </a:xfrm>
      </p:grpSpPr>
      <p:sp>
        <p:nvSpPr>
          <p:cNvPr id="208" name="Google Shape;208;p29"/>
          <p:cNvSpPr txBox="1"/>
          <p:nvPr>
            <p:ph type="title"/>
          </p:nvPr>
        </p:nvSpPr>
        <p:spPr>
          <a:xfrm>
            <a:off x="685800" y="463550"/>
            <a:ext cx="7767600" cy="143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9" name="Google Shape;209;p29"/>
          <p:cNvSpPr txBox="1"/>
          <p:nvPr/>
        </p:nvSpPr>
        <p:spPr>
          <a:xfrm>
            <a:off x="291500" y="463550"/>
            <a:ext cx="8100600" cy="578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600">
                <a:latin typeface="Times New Roman"/>
                <a:ea typeface="Times New Roman"/>
                <a:cs typeface="Times New Roman"/>
                <a:sym typeface="Times New Roman"/>
              </a:rPr>
              <a:t>Put these slides in PRESENT mode for the following slides. </a:t>
            </a:r>
            <a:endParaRPr sz="3600">
              <a:latin typeface="Times New Roman"/>
              <a:ea typeface="Times New Roman"/>
              <a:cs typeface="Times New Roman"/>
              <a:sym typeface="Times New Roman"/>
            </a:endParaRPr>
          </a:p>
          <a:p>
            <a:pPr indent="0" lvl="0" marL="0" rtl="0" algn="l">
              <a:spcBef>
                <a:spcPts val="0"/>
              </a:spcBef>
              <a:spcAft>
                <a:spcPts val="0"/>
              </a:spcAft>
              <a:buNone/>
            </a:pPr>
            <a:r>
              <a:rPr lang="en-US" sz="3600">
                <a:latin typeface="Times New Roman"/>
                <a:ea typeface="Times New Roman"/>
                <a:cs typeface="Times New Roman"/>
                <a:sym typeface="Times New Roman"/>
              </a:rPr>
              <a:t>Attempt the question.</a:t>
            </a:r>
            <a:endParaRPr sz="3600">
              <a:latin typeface="Times New Roman"/>
              <a:ea typeface="Times New Roman"/>
              <a:cs typeface="Times New Roman"/>
              <a:sym typeface="Times New Roman"/>
            </a:endParaRPr>
          </a:p>
          <a:p>
            <a:pPr indent="0" lvl="0" marL="0" rtl="0" algn="l">
              <a:spcBef>
                <a:spcPts val="0"/>
              </a:spcBef>
              <a:spcAft>
                <a:spcPts val="0"/>
              </a:spcAft>
              <a:buNone/>
            </a:pPr>
            <a:r>
              <a:t/>
            </a:r>
            <a:endParaRPr sz="3600">
              <a:latin typeface="Times New Roman"/>
              <a:ea typeface="Times New Roman"/>
              <a:cs typeface="Times New Roman"/>
              <a:sym typeface="Times New Roman"/>
            </a:endParaRPr>
          </a:p>
          <a:p>
            <a:pPr indent="0" lvl="0" marL="0" rtl="0" algn="l">
              <a:spcBef>
                <a:spcPts val="0"/>
              </a:spcBef>
              <a:spcAft>
                <a:spcPts val="0"/>
              </a:spcAft>
              <a:buNone/>
            </a:pPr>
            <a:r>
              <a:rPr lang="en-US" sz="3600">
                <a:latin typeface="Times New Roman"/>
                <a:ea typeface="Times New Roman"/>
                <a:cs typeface="Times New Roman"/>
                <a:sym typeface="Times New Roman"/>
              </a:rPr>
              <a:t>The yellow box will disappear to reveal the solution (possible after a hint). Compare to yours and ensure you understand any differences. Review the information in the presentation, talk to your peers and post to the FAQ (in that order) as needed. </a:t>
            </a:r>
            <a:endParaRPr sz="36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0"/>
          <p:cNvSpPr txBox="1"/>
          <p:nvPr>
            <p:ph type="title"/>
          </p:nvPr>
        </p:nvSpPr>
        <p:spPr>
          <a:xfrm>
            <a:off x="795750" y="868400"/>
            <a:ext cx="7772400" cy="114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sz="2100"/>
              <a:t>Write the proper formula and give the proper name for each ionic compound formed between the two listed ions.</a:t>
            </a:r>
            <a:endParaRPr sz="2100"/>
          </a:p>
          <a:p>
            <a:pPr indent="0" lvl="0" marL="0" rtl="0" algn="ctr">
              <a:spcBef>
                <a:spcPts val="0"/>
              </a:spcBef>
              <a:spcAft>
                <a:spcPts val="0"/>
              </a:spcAft>
              <a:buNone/>
            </a:pPr>
            <a:r>
              <a:t/>
            </a:r>
            <a:endParaRPr sz="2100"/>
          </a:p>
          <a:p>
            <a:pPr indent="0" lvl="0" marL="0" rtl="0" algn="ctr">
              <a:spcBef>
                <a:spcPts val="0"/>
              </a:spcBef>
              <a:spcAft>
                <a:spcPts val="0"/>
              </a:spcAft>
              <a:buNone/>
            </a:pPr>
            <a:r>
              <a:rPr lang="en-US" sz="2100"/>
              <a:t>NH</a:t>
            </a:r>
            <a:r>
              <a:rPr baseline="-25000" lang="en-US" sz="2100"/>
              <a:t>4</a:t>
            </a:r>
            <a:r>
              <a:rPr baseline="30000" lang="en-US" sz="2100"/>
              <a:t>+</a:t>
            </a:r>
            <a:r>
              <a:rPr lang="en-US" sz="2100"/>
              <a:t> and S</a:t>
            </a:r>
            <a:r>
              <a:rPr baseline="30000" lang="en-US" sz="2100"/>
              <a:t>2−</a:t>
            </a:r>
            <a:endParaRPr baseline="30000" sz="2100"/>
          </a:p>
          <a:p>
            <a:pPr indent="0" lvl="0" marL="0" rtl="0" algn="l">
              <a:spcBef>
                <a:spcPts val="0"/>
              </a:spcBef>
              <a:spcAft>
                <a:spcPts val="0"/>
              </a:spcAft>
              <a:buNone/>
            </a:pPr>
            <a:r>
              <a:t/>
            </a:r>
            <a:endParaRPr sz="2100"/>
          </a:p>
          <a:p>
            <a:pPr indent="0" lvl="0" marL="0" rtl="0" algn="ctr">
              <a:spcBef>
                <a:spcPts val="0"/>
              </a:spcBef>
              <a:spcAft>
                <a:spcPts val="0"/>
              </a:spcAft>
              <a:buNone/>
            </a:pPr>
            <a:r>
              <a:t/>
            </a:r>
            <a:endParaRPr sz="1800"/>
          </a:p>
        </p:txBody>
      </p:sp>
      <p:sp>
        <p:nvSpPr>
          <p:cNvPr id="216" name="Google Shape;216;p30"/>
          <p:cNvSpPr txBox="1"/>
          <p:nvPr>
            <p:ph idx="1" type="body"/>
          </p:nvPr>
        </p:nvSpPr>
        <p:spPr>
          <a:xfrm>
            <a:off x="685800" y="2747150"/>
            <a:ext cx="7772400" cy="41148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rPr lang="en-US" sz="1800"/>
              <a:t>Because the ammonium ion has a 1+ charge and the sulfide ion has a 2− charge, we need two ammonium ions to balance the charge on a single sulfide ion. Enclosing the formula for the ammonium ion in parentheses, we have (NH</a:t>
            </a:r>
            <a:r>
              <a:rPr baseline="-25000" lang="en-US" sz="1800"/>
              <a:t>4</a:t>
            </a:r>
            <a:r>
              <a:rPr lang="en-US" sz="1800"/>
              <a:t>)</a:t>
            </a:r>
            <a:r>
              <a:rPr baseline="-25000" lang="en-US" sz="1800"/>
              <a:t>2</a:t>
            </a:r>
            <a:r>
              <a:rPr lang="en-US" sz="1800"/>
              <a:t>S. The compound’s name is ammonium sulfide.</a:t>
            </a:r>
            <a:endParaRPr sz="1800"/>
          </a:p>
        </p:txBody>
      </p:sp>
      <p:sp>
        <p:nvSpPr>
          <p:cNvPr id="217" name="Google Shape;217;p30"/>
          <p:cNvSpPr/>
          <p:nvPr/>
        </p:nvSpPr>
        <p:spPr>
          <a:xfrm>
            <a:off x="661350" y="2584925"/>
            <a:ext cx="8041200" cy="1571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0"/>
          <p:cNvSpPr txBox="1"/>
          <p:nvPr/>
        </p:nvSpPr>
        <p:spPr>
          <a:xfrm>
            <a:off x="661350" y="4730150"/>
            <a:ext cx="804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219" name="Google Shape;219;p30"/>
          <p:cNvSpPr txBox="1"/>
          <p:nvPr/>
        </p:nvSpPr>
        <p:spPr>
          <a:xfrm>
            <a:off x="1006425" y="4428225"/>
            <a:ext cx="6786000" cy="101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800">
                <a:solidFill>
                  <a:schemeClr val="lt2"/>
                </a:solidFill>
                <a:latin typeface="Times New Roman"/>
                <a:ea typeface="Times New Roman"/>
                <a:cs typeface="Times New Roman"/>
                <a:sym typeface="Times New Roman"/>
              </a:rPr>
              <a:t>https://chem.libretexts.org/Courses/Los_Angeles_Trade_Technical_College/Foundations_of_Introductory_College_Chemistry/06%3A_Nomenclature/5.3_Naming_Compounds_that_contain_Polyatomic_Ions</a:t>
            </a:r>
            <a:endParaRPr>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17"/>
                                        </p:tgtEl>
                                      </p:cBhvr>
                                    </p:animEffect>
                                    <p:set>
                                      <p:cBhvr>
                                        <p:cTn dur="1" fill="hold">
                                          <p:stCondLst>
                                            <p:cond delay="1000"/>
                                          </p:stCondLst>
                                        </p:cTn>
                                        <p:tgtEl>
                                          <p:spTgt spid="21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1"/>
          <p:cNvSpPr txBox="1"/>
          <p:nvPr>
            <p:ph type="title"/>
          </p:nvPr>
        </p:nvSpPr>
        <p:spPr>
          <a:xfrm>
            <a:off x="795750" y="868400"/>
            <a:ext cx="7772400" cy="114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sz="2100"/>
              <a:t>Write the proper formula and give the proper name for each ionic compound formed between the two listed ions.</a:t>
            </a:r>
            <a:endParaRPr sz="2100"/>
          </a:p>
          <a:p>
            <a:pPr indent="0" lvl="0" marL="0" rtl="0" algn="ctr">
              <a:spcBef>
                <a:spcPts val="0"/>
              </a:spcBef>
              <a:spcAft>
                <a:spcPts val="0"/>
              </a:spcAft>
              <a:buNone/>
            </a:pPr>
            <a:r>
              <a:t/>
            </a:r>
            <a:endParaRPr sz="2100"/>
          </a:p>
          <a:p>
            <a:pPr indent="0" lvl="0" marL="0" rtl="0" algn="ctr">
              <a:spcBef>
                <a:spcPts val="0"/>
              </a:spcBef>
              <a:spcAft>
                <a:spcPts val="0"/>
              </a:spcAft>
              <a:buNone/>
            </a:pPr>
            <a:r>
              <a:rPr lang="en-US" sz="2100"/>
              <a:t>Al</a:t>
            </a:r>
            <a:r>
              <a:rPr baseline="30000" lang="en-US" sz="2100"/>
              <a:t>3+ </a:t>
            </a:r>
            <a:r>
              <a:rPr lang="en-US" sz="2100"/>
              <a:t>and PO</a:t>
            </a:r>
            <a:r>
              <a:rPr baseline="-25000" lang="en-US" sz="2100"/>
              <a:t>4</a:t>
            </a:r>
            <a:r>
              <a:rPr baseline="30000" lang="en-US" sz="2100"/>
              <a:t>3−</a:t>
            </a:r>
            <a:endParaRPr baseline="30000" sz="2100"/>
          </a:p>
          <a:p>
            <a:pPr indent="0" lvl="0" marL="0" rtl="0" algn="l">
              <a:spcBef>
                <a:spcPts val="0"/>
              </a:spcBef>
              <a:spcAft>
                <a:spcPts val="0"/>
              </a:spcAft>
              <a:buNone/>
            </a:pPr>
            <a:r>
              <a:t/>
            </a:r>
            <a:endParaRPr sz="2100"/>
          </a:p>
          <a:p>
            <a:pPr indent="0" lvl="0" marL="0" rtl="0" algn="ctr">
              <a:spcBef>
                <a:spcPts val="0"/>
              </a:spcBef>
              <a:spcAft>
                <a:spcPts val="0"/>
              </a:spcAft>
              <a:buNone/>
            </a:pPr>
            <a:r>
              <a:t/>
            </a:r>
            <a:endParaRPr sz="1800"/>
          </a:p>
        </p:txBody>
      </p:sp>
      <p:sp>
        <p:nvSpPr>
          <p:cNvPr id="226" name="Google Shape;226;p31"/>
          <p:cNvSpPr txBox="1"/>
          <p:nvPr>
            <p:ph idx="1" type="body"/>
          </p:nvPr>
        </p:nvSpPr>
        <p:spPr>
          <a:xfrm>
            <a:off x="685800" y="2747150"/>
            <a:ext cx="7772400" cy="41148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rPr lang="en-US" sz="2300"/>
              <a:t>Because the ions have the same magnitude of charge, we need only one of each to balance the charges. The formula is AlPO4, and the name of the compound is aluminum phosphate.</a:t>
            </a:r>
            <a:endParaRPr sz="2300"/>
          </a:p>
        </p:txBody>
      </p:sp>
      <p:sp>
        <p:nvSpPr>
          <p:cNvPr id="227" name="Google Shape;227;p31"/>
          <p:cNvSpPr/>
          <p:nvPr/>
        </p:nvSpPr>
        <p:spPr>
          <a:xfrm>
            <a:off x="551400" y="3002925"/>
            <a:ext cx="8041200" cy="1571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1"/>
          <p:cNvSpPr txBox="1"/>
          <p:nvPr/>
        </p:nvSpPr>
        <p:spPr>
          <a:xfrm>
            <a:off x="661350" y="4730150"/>
            <a:ext cx="804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27"/>
                                        </p:tgtEl>
                                      </p:cBhvr>
                                    </p:animEffect>
                                    <p:set>
                                      <p:cBhvr>
                                        <p:cTn dur="1" fill="hold">
                                          <p:stCondLst>
                                            <p:cond delay="1000"/>
                                          </p:stCondLst>
                                        </p:cTn>
                                        <p:tgtEl>
                                          <p:spTgt spid="22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2"/>
          <p:cNvSpPr txBox="1"/>
          <p:nvPr>
            <p:ph type="title"/>
          </p:nvPr>
        </p:nvSpPr>
        <p:spPr>
          <a:xfrm>
            <a:off x="348225" y="291250"/>
            <a:ext cx="7767600" cy="1579500"/>
          </a:xfrm>
          <a:prstGeom prst="rect">
            <a:avLst/>
          </a:prstGeom>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US"/>
              <a:t>QUIA</a:t>
            </a:r>
            <a:r>
              <a:rPr lang="en-US"/>
              <a:t> QUIZ CHECK-UP</a:t>
            </a:r>
            <a:endParaRPr/>
          </a:p>
          <a:p>
            <a:pPr indent="0" lvl="0" marL="0" rtl="0" algn="ctr">
              <a:spcBef>
                <a:spcPts val="0"/>
              </a:spcBef>
              <a:spcAft>
                <a:spcPts val="0"/>
              </a:spcAft>
              <a:buNone/>
            </a:pPr>
            <a:r>
              <a:rPr lang="en-US" sz="1800">
                <a:latin typeface="Arial"/>
                <a:ea typeface="Arial"/>
                <a:cs typeface="Arial"/>
                <a:sym typeface="Arial"/>
              </a:rPr>
              <a:t>NOTE: you need to sign up FIRST </a:t>
            </a:r>
            <a:r>
              <a:rPr lang="en-US" sz="1800">
                <a:solidFill>
                  <a:srgbClr val="D9D2E9"/>
                </a:solidFill>
                <a:latin typeface="Arial"/>
                <a:ea typeface="Arial"/>
                <a:cs typeface="Arial"/>
                <a:sym typeface="Arial"/>
              </a:rPr>
              <a:t> </a:t>
            </a:r>
            <a:r>
              <a:rPr lang="en-US" sz="1800" u="sng">
                <a:solidFill>
                  <a:srgbClr val="D9D2E9"/>
                </a:solidFill>
                <a:latin typeface="Arial"/>
                <a:ea typeface="Arial"/>
                <a:cs typeface="Arial"/>
                <a:sym typeface="Arial"/>
                <a:hlinkClick r:id="rId3">
                  <a:extLst>
                    <a:ext uri="{A12FA001-AC4F-418D-AE19-62706E023703}">
                      <ahyp:hlinkClr val="tx"/>
                    </a:ext>
                  </a:extLst>
                </a:hlinkClick>
              </a:rPr>
              <a:t>following these instructions</a:t>
            </a:r>
            <a:endParaRPr sz="1800">
              <a:solidFill>
                <a:srgbClr val="D9D2E9"/>
              </a:solidFill>
              <a:latin typeface="Arial"/>
              <a:ea typeface="Arial"/>
              <a:cs typeface="Arial"/>
              <a:sym typeface="Arial"/>
            </a:endParaRPr>
          </a:p>
        </p:txBody>
      </p:sp>
      <p:sp>
        <p:nvSpPr>
          <p:cNvPr id="235" name="Google Shape;235;p32"/>
          <p:cNvSpPr txBox="1"/>
          <p:nvPr/>
        </p:nvSpPr>
        <p:spPr>
          <a:xfrm>
            <a:off x="227675" y="1757600"/>
            <a:ext cx="8525700" cy="412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3000">
                <a:solidFill>
                  <a:srgbClr val="FFFFFF"/>
                </a:solidFill>
                <a:latin typeface="Times New Roman"/>
                <a:ea typeface="Times New Roman"/>
                <a:cs typeface="Times New Roman"/>
                <a:sym typeface="Times New Roman"/>
              </a:rPr>
              <a:t>Please </a:t>
            </a:r>
            <a:r>
              <a:rPr lang="en-US" sz="3000" u="sng">
                <a:solidFill>
                  <a:schemeClr val="hlink"/>
                </a:solidFill>
                <a:latin typeface="Times New Roman"/>
                <a:ea typeface="Times New Roman"/>
                <a:cs typeface="Times New Roman"/>
                <a:sym typeface="Times New Roman"/>
                <a:hlinkClick r:id="rId4"/>
              </a:rPr>
              <a:t>Click Here to take a Quia Quiz</a:t>
            </a:r>
            <a:r>
              <a:rPr lang="en-US" sz="3000">
                <a:solidFill>
                  <a:srgbClr val="FFF2CC"/>
                </a:solidFill>
                <a:latin typeface="Times New Roman"/>
                <a:ea typeface="Times New Roman"/>
                <a:cs typeface="Times New Roman"/>
                <a:sym typeface="Times New Roman"/>
              </a:rPr>
              <a:t>.</a:t>
            </a:r>
            <a:endParaRPr sz="3000">
              <a:solidFill>
                <a:srgbClr val="FFF2CC"/>
              </a:solidFill>
              <a:latin typeface="Times New Roman"/>
              <a:ea typeface="Times New Roman"/>
              <a:cs typeface="Times New Roman"/>
              <a:sym typeface="Times New Roman"/>
            </a:endParaRPr>
          </a:p>
          <a:p>
            <a:pPr indent="0" lvl="0" marL="0" rtl="0" algn="l">
              <a:spcBef>
                <a:spcPts val="0"/>
              </a:spcBef>
              <a:spcAft>
                <a:spcPts val="0"/>
              </a:spcAft>
              <a:buNone/>
            </a:pPr>
            <a:r>
              <a:t/>
            </a:r>
            <a:endParaRPr sz="24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US" sz="2400">
                <a:solidFill>
                  <a:srgbClr val="FFFFFF"/>
                </a:solidFill>
                <a:latin typeface="Times New Roman"/>
                <a:ea typeface="Times New Roman"/>
                <a:cs typeface="Times New Roman"/>
                <a:sym typeface="Times New Roman"/>
              </a:rPr>
              <a:t>INSTRUCTIONS: Please enter YOUR CORRECT NAME &amp; Last Initial when asked. I will check the results to see how you are doing. To ensure I can best help you, take the quiz no more than twice and USE ONLY YOUR PERIODIC TABLE. This INCLUDE using the polyatomic table. You can also find this in the text book. </a:t>
            </a:r>
            <a:endParaRPr sz="24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sz="24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rPr lang="en-US" sz="2400">
                <a:solidFill>
                  <a:srgbClr val="FFFFFF"/>
                </a:solidFill>
                <a:latin typeface="Times New Roman"/>
                <a:ea typeface="Times New Roman"/>
                <a:cs typeface="Times New Roman"/>
                <a:sym typeface="Times New Roman"/>
              </a:rPr>
              <a:t>MAKE SURE YOU UNDERSTAND ANY ERRORS YOU MAKE. Take notes on the areas you need to pay more attention to, review the learning material, and reach out on FAQ Slides as needed. </a:t>
            </a:r>
            <a:endParaRPr sz="2400">
              <a:solidFill>
                <a:srgbClr val="FFFFFF"/>
              </a:solidFill>
              <a:latin typeface="Times New Roman"/>
              <a:ea typeface="Times New Roman"/>
              <a:cs typeface="Times New Roman"/>
              <a:sym typeface="Times New Roman"/>
            </a:endParaRPr>
          </a:p>
        </p:txBody>
      </p:sp>
      <p:sp>
        <p:nvSpPr>
          <p:cNvPr id="236" name="Google Shape;236;p32"/>
          <p:cNvSpPr txBox="1"/>
          <p:nvPr/>
        </p:nvSpPr>
        <p:spPr>
          <a:xfrm>
            <a:off x="120575" y="1326375"/>
            <a:ext cx="8632800" cy="52152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rgbClr val="FFFFFF"/>
                </a:solidFill>
                <a:latin typeface="Times New Roman"/>
                <a:ea typeface="Times New Roman"/>
                <a:cs typeface="Times New Roman"/>
                <a:sym typeface="Times New Roman"/>
              </a:rPr>
              <a:t>Refer to my instructions each semester on how to access this</a:t>
            </a:r>
            <a:endParaRPr sz="2400">
              <a:solidFill>
                <a:srgbClr val="FFFFFF"/>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330500" y="0"/>
            <a:ext cx="8122800" cy="1712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Video version OR skip for written if preferred</a:t>
            </a:r>
            <a:endParaRPr/>
          </a:p>
        </p:txBody>
      </p:sp>
      <p:pic>
        <p:nvPicPr>
          <p:cNvPr descr="To see all my Chemistry videos, check out&#10;http://socratic.org/chemistry&#10;&#10;Here's how to write formulas for ionic compounds that contain polyatomic ions. In order to write formulas for polyatomic ions, you have to look at a chart or table of polyatomic ions to find out what the charge of each one is. Then, you figure out how many other ions will be necessary to balance out the charges and make it neutral." id="107" name="Google Shape;107;p16" title="Writing Formulas with Polyatomic Ions">
            <a:hlinkClick r:id="rId3"/>
          </p:cNvPr>
          <p:cNvPicPr preferRelativeResize="0"/>
          <p:nvPr/>
        </p:nvPicPr>
        <p:blipFill>
          <a:blip r:embed="rId4">
            <a:alphaModFix/>
          </a:blip>
          <a:stretch>
            <a:fillRect/>
          </a:stretch>
        </p:blipFill>
        <p:spPr>
          <a:xfrm>
            <a:off x="330500" y="1501025"/>
            <a:ext cx="7849525" cy="5887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nvSpPr>
        <p:spPr>
          <a:xfrm>
            <a:off x="304800" y="1557338"/>
            <a:ext cx="8458200" cy="34163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Font typeface="Arial"/>
              <a:buNone/>
            </a:pPr>
            <a:r>
              <a:rPr b="1" i="1" lang="en-US" sz="2400" u="none" cap="none" strike="noStrike">
                <a:solidFill>
                  <a:srgbClr val="FFFF66"/>
                </a:solidFill>
                <a:latin typeface="Times New Roman"/>
                <a:ea typeface="Times New Roman"/>
                <a:cs typeface="Times New Roman"/>
                <a:sym typeface="Times New Roman"/>
              </a:rPr>
              <a:t>Polyatomic ions </a:t>
            </a:r>
            <a:r>
              <a:rPr b="0" i="0" lang="en-US" sz="2400" u="none" cap="none" strike="noStrike">
                <a:solidFill>
                  <a:schemeClr val="lt1"/>
                </a:solidFill>
                <a:latin typeface="Times New Roman"/>
                <a:ea typeface="Times New Roman"/>
                <a:cs typeface="Times New Roman"/>
                <a:sym typeface="Times New Roman"/>
              </a:rPr>
              <a:t>consist of a combination of two or more atoms.</a:t>
            </a:r>
            <a:endParaRPr/>
          </a:p>
          <a:p>
            <a:pPr indent="0" lvl="0" marL="0" marR="0" rtl="0" algn="l">
              <a:spcBef>
                <a:spcPts val="0"/>
              </a:spcBef>
              <a:spcAft>
                <a:spcPts val="0"/>
              </a:spcAft>
              <a:buClr>
                <a:srgbClr val="000000"/>
              </a:buClr>
              <a:buFont typeface="Arial"/>
              <a:buNone/>
            </a:pPr>
            <a:r>
              <a:t/>
            </a:r>
            <a:endParaRPr b="0" i="0" sz="24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rgbClr val="000000"/>
              </a:buClr>
              <a:buFont typeface="Arial"/>
              <a:buNone/>
            </a:pPr>
            <a:r>
              <a:t/>
            </a:r>
            <a:endParaRPr b="0" i="0" sz="24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rgbClr val="000000"/>
              </a:buClr>
              <a:buFont typeface="Arial"/>
              <a:buNone/>
            </a:pPr>
            <a:r>
              <a:rPr b="0" i="0" lang="en-US" sz="2400" u="none" cap="none" strike="noStrike">
                <a:solidFill>
                  <a:schemeClr val="lt1"/>
                </a:solidFill>
                <a:latin typeface="Times New Roman"/>
                <a:ea typeface="Times New Roman"/>
                <a:cs typeface="Times New Roman"/>
                <a:sym typeface="Times New Roman"/>
              </a:rPr>
              <a:t>Formulas are determined following the same rule as for ionic compounds containing only monatomic ions: ions must combine in a ratio that give a neutral formula overall.</a:t>
            </a:r>
            <a:endParaRPr/>
          </a:p>
          <a:p>
            <a:pPr indent="0" lvl="0" marL="0" marR="0" rtl="0" algn="l">
              <a:spcBef>
                <a:spcPts val="0"/>
              </a:spcBef>
              <a:spcAft>
                <a:spcPts val="0"/>
              </a:spcAft>
              <a:buClr>
                <a:srgbClr val="000000"/>
              </a:buClr>
              <a:buFont typeface="Arial"/>
              <a:buNone/>
            </a:pPr>
            <a:r>
              <a:t/>
            </a:r>
            <a:endParaRPr b="0" i="0" sz="24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rgbClr val="000000"/>
              </a:buClr>
              <a:buFont typeface="Arial"/>
              <a:buNone/>
            </a:pPr>
            <a:r>
              <a:rPr b="0" i="0" lang="en-US" sz="2400" u="none" cap="none" strike="noStrike">
                <a:solidFill>
                  <a:schemeClr val="lt1"/>
                </a:solidFill>
                <a:latin typeface="Times New Roman"/>
                <a:ea typeface="Times New Roman"/>
                <a:cs typeface="Times New Roman"/>
                <a:sym typeface="Times New Roman"/>
              </a:rPr>
              <a:t>Calcium phosphate:</a:t>
            </a:r>
            <a:endParaRPr/>
          </a:p>
          <a:p>
            <a:pPr indent="0" lvl="0" marL="0" marR="0" rtl="0" algn="l">
              <a:spcBef>
                <a:spcPts val="0"/>
              </a:spcBef>
              <a:spcAft>
                <a:spcPts val="0"/>
              </a:spcAft>
              <a:buClr>
                <a:srgbClr val="000000"/>
              </a:buClr>
              <a:buFont typeface="Arial"/>
              <a:buNone/>
            </a:pPr>
            <a:r>
              <a:t/>
            </a:r>
            <a:endParaRPr b="0" i="1" sz="2400" u="none" cap="none" strike="noStrike">
              <a:solidFill>
                <a:schemeClr val="lt1"/>
              </a:solidFill>
              <a:latin typeface="Times New Roman"/>
              <a:ea typeface="Times New Roman"/>
              <a:cs typeface="Times New Roman"/>
              <a:sym typeface="Times New Roman"/>
            </a:endParaRPr>
          </a:p>
        </p:txBody>
      </p:sp>
      <p:sp>
        <p:nvSpPr>
          <p:cNvPr id="114" name="Google Shape;114;p17"/>
          <p:cNvSpPr txBox="1"/>
          <p:nvPr>
            <p:ph type="title"/>
          </p:nvPr>
        </p:nvSpPr>
        <p:spPr>
          <a:xfrm>
            <a:off x="1300163" y="0"/>
            <a:ext cx="7767637" cy="1430338"/>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FFFF66"/>
              </a:buClr>
              <a:buFont typeface="Arial"/>
              <a:buNone/>
            </a:pPr>
            <a:r>
              <a:rPr b="1" i="1" lang="en-US" sz="2400" u="none" cap="none" strike="noStrike">
                <a:solidFill>
                  <a:srgbClr val="FFFF66"/>
                </a:solidFill>
                <a:latin typeface="Arial"/>
                <a:ea typeface="Arial"/>
                <a:cs typeface="Arial"/>
                <a:sym typeface="Arial"/>
              </a:rPr>
              <a:t>Covalent Bonding in Ionic Species (polyatomic ions)</a:t>
            </a:r>
            <a:endParaRPr/>
          </a:p>
        </p:txBody>
      </p:sp>
      <p:grpSp>
        <p:nvGrpSpPr>
          <p:cNvPr id="115" name="Google Shape;115;p17"/>
          <p:cNvGrpSpPr/>
          <p:nvPr/>
        </p:nvGrpSpPr>
        <p:grpSpPr>
          <a:xfrm>
            <a:off x="3344863" y="4144963"/>
            <a:ext cx="2205037" cy="1620837"/>
            <a:chOff x="3345420" y="1524000"/>
            <a:chExt cx="2204898" cy="1619281"/>
          </a:xfrm>
        </p:grpSpPr>
        <p:sp>
          <p:nvSpPr>
            <p:cNvPr id="116" name="Google Shape;116;p17"/>
            <p:cNvSpPr txBox="1"/>
            <p:nvPr/>
          </p:nvSpPr>
          <p:spPr>
            <a:xfrm>
              <a:off x="3345420" y="1524000"/>
              <a:ext cx="838200" cy="70788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000000"/>
                </a:buClr>
                <a:buFont typeface="Arial"/>
                <a:buNone/>
              </a:pPr>
              <a:r>
                <a:rPr b="0" i="0" lang="en-US" sz="2000" u="none" cap="none" strike="noStrike">
                  <a:solidFill>
                    <a:schemeClr val="lt1"/>
                  </a:solidFill>
                  <a:latin typeface="Arial"/>
                  <a:ea typeface="Arial"/>
                  <a:cs typeface="Arial"/>
                  <a:sym typeface="Arial"/>
                </a:rPr>
                <a:t>Ca</a:t>
              </a:r>
              <a:r>
                <a:rPr b="0" baseline="30000" i="0" lang="en-US" sz="2000" u="none" cap="none" strike="noStrike">
                  <a:solidFill>
                    <a:schemeClr val="lt1"/>
                  </a:solidFill>
                  <a:latin typeface="Arial"/>
                  <a:ea typeface="Arial"/>
                  <a:cs typeface="Arial"/>
                  <a:sym typeface="Arial"/>
                </a:rPr>
                <a:t>2+</a:t>
              </a:r>
              <a:endParaRPr/>
            </a:p>
            <a:p>
              <a:pPr indent="0" lvl="0" marL="0" marR="0" rtl="0" algn="ctr">
                <a:spcBef>
                  <a:spcPts val="0"/>
                </a:spcBef>
                <a:spcAft>
                  <a:spcPts val="0"/>
                </a:spcAft>
                <a:buClr>
                  <a:srgbClr val="000000"/>
                </a:buClr>
                <a:buFont typeface="Arial"/>
                <a:buNone/>
              </a:pPr>
              <a:r>
                <a:t/>
              </a:r>
              <a:endParaRPr b="0" i="1" sz="2000" u="none" cap="none" strike="noStrike">
                <a:solidFill>
                  <a:schemeClr val="lt1"/>
                </a:solidFill>
                <a:latin typeface="Arial"/>
                <a:ea typeface="Arial"/>
                <a:cs typeface="Arial"/>
                <a:sym typeface="Arial"/>
              </a:endParaRPr>
            </a:p>
          </p:txBody>
        </p:sp>
        <p:sp>
          <p:nvSpPr>
            <p:cNvPr id="117" name="Google Shape;117;p17"/>
            <p:cNvSpPr txBox="1"/>
            <p:nvPr/>
          </p:nvSpPr>
          <p:spPr>
            <a:xfrm>
              <a:off x="4712118" y="1524000"/>
              <a:ext cx="838200" cy="70783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000000"/>
                </a:buClr>
                <a:buFont typeface="Arial"/>
                <a:buNone/>
              </a:pPr>
              <a:r>
                <a:rPr b="0" i="0" lang="en-US" sz="2000" u="none" cap="none" strike="noStrike">
                  <a:solidFill>
                    <a:schemeClr val="lt1"/>
                  </a:solidFill>
                  <a:latin typeface="Arial"/>
                  <a:ea typeface="Arial"/>
                  <a:cs typeface="Arial"/>
                  <a:sym typeface="Arial"/>
                </a:rPr>
                <a:t>PO</a:t>
              </a:r>
              <a:r>
                <a:rPr b="0" baseline="-25000" i="0" lang="en-US" sz="2000" u="none" cap="none" strike="noStrike">
                  <a:solidFill>
                    <a:schemeClr val="lt1"/>
                  </a:solidFill>
                  <a:latin typeface="Arial"/>
                  <a:ea typeface="Arial"/>
                  <a:cs typeface="Arial"/>
                  <a:sym typeface="Arial"/>
                </a:rPr>
                <a:t>4</a:t>
              </a:r>
              <a:r>
                <a:rPr b="0" baseline="30000" i="0" lang="en-US" sz="2000" u="none" cap="none" strike="noStrike">
                  <a:solidFill>
                    <a:schemeClr val="lt1"/>
                  </a:solidFill>
                  <a:latin typeface="Arial"/>
                  <a:ea typeface="Arial"/>
                  <a:cs typeface="Arial"/>
                  <a:sym typeface="Arial"/>
                </a:rPr>
                <a:t>3–</a:t>
              </a:r>
              <a:endParaRPr/>
            </a:p>
            <a:p>
              <a:pPr indent="0" lvl="0" marL="0" marR="0" rtl="0" algn="ctr">
                <a:spcBef>
                  <a:spcPts val="0"/>
                </a:spcBef>
                <a:spcAft>
                  <a:spcPts val="0"/>
                </a:spcAft>
                <a:buClr>
                  <a:srgbClr val="000000"/>
                </a:buClr>
                <a:buFont typeface="Arial"/>
                <a:buNone/>
              </a:pPr>
              <a:r>
                <a:t/>
              </a:r>
              <a:endParaRPr b="0" i="1" sz="2000" u="none" cap="none" strike="noStrike">
                <a:solidFill>
                  <a:schemeClr val="lt1"/>
                </a:solidFill>
                <a:latin typeface="Arial"/>
                <a:ea typeface="Arial"/>
                <a:cs typeface="Arial"/>
                <a:sym typeface="Arial"/>
              </a:endParaRPr>
            </a:p>
          </p:txBody>
        </p:sp>
        <p:sp>
          <p:nvSpPr>
            <p:cNvPr id="118" name="Google Shape;118;p17"/>
            <p:cNvSpPr txBox="1"/>
            <p:nvPr/>
          </p:nvSpPr>
          <p:spPr>
            <a:xfrm>
              <a:off x="3695700" y="2743200"/>
              <a:ext cx="1447800" cy="400081"/>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000000"/>
                </a:buClr>
                <a:buFont typeface="Arial"/>
                <a:buNone/>
              </a:pPr>
              <a:r>
                <a:rPr b="0" i="0" lang="en-US" sz="2000" u="none" cap="none" strike="noStrike">
                  <a:solidFill>
                    <a:schemeClr val="lt1"/>
                  </a:solidFill>
                  <a:latin typeface="Arial"/>
                  <a:ea typeface="Arial"/>
                  <a:cs typeface="Arial"/>
                  <a:sym typeface="Arial"/>
                </a:rPr>
                <a:t> Ca</a:t>
              </a:r>
              <a:r>
                <a:rPr b="0" baseline="-25000" i="0" lang="en-US" sz="2000" u="none" cap="none" strike="noStrike">
                  <a:solidFill>
                    <a:schemeClr val="lt1"/>
                  </a:solidFill>
                  <a:latin typeface="Arial"/>
                  <a:ea typeface="Arial"/>
                  <a:cs typeface="Arial"/>
                  <a:sym typeface="Arial"/>
                </a:rPr>
                <a:t>3</a:t>
              </a:r>
              <a:r>
                <a:rPr b="0" i="0" lang="en-US" sz="2000" u="none" cap="none" strike="noStrike">
                  <a:solidFill>
                    <a:schemeClr val="lt1"/>
                  </a:solidFill>
                  <a:latin typeface="Arial"/>
                  <a:ea typeface="Arial"/>
                  <a:cs typeface="Arial"/>
                  <a:sym typeface="Arial"/>
                </a:rPr>
                <a:t>(PO</a:t>
              </a:r>
              <a:r>
                <a:rPr b="0" baseline="-25000" i="0" lang="en-US" sz="2000" u="none" cap="none" strike="noStrike">
                  <a:solidFill>
                    <a:schemeClr val="lt1"/>
                  </a:solidFill>
                  <a:latin typeface="Arial"/>
                  <a:ea typeface="Arial"/>
                  <a:cs typeface="Arial"/>
                  <a:sym typeface="Arial"/>
                </a:rPr>
                <a:t>4</a:t>
              </a:r>
              <a:r>
                <a:rPr b="0" i="0" lang="en-US" sz="2000" u="none" cap="none" strike="noStrike">
                  <a:solidFill>
                    <a:schemeClr val="lt1"/>
                  </a:solidFill>
                  <a:latin typeface="Arial"/>
                  <a:ea typeface="Arial"/>
                  <a:cs typeface="Arial"/>
                  <a:sym typeface="Arial"/>
                </a:rPr>
                <a:t>)</a:t>
              </a:r>
              <a:r>
                <a:rPr b="0" baseline="-25000" i="0" lang="en-US" sz="2000" u="none" cap="none" strike="noStrike">
                  <a:solidFill>
                    <a:schemeClr val="lt1"/>
                  </a:solidFill>
                  <a:latin typeface="Arial"/>
                  <a:ea typeface="Arial"/>
                  <a:cs typeface="Arial"/>
                  <a:sym typeface="Arial"/>
                </a:rPr>
                <a:t>2</a:t>
              </a:r>
              <a:endParaRPr b="0" i="1" sz="2000" u="none" cap="none" strike="noStrike">
                <a:solidFill>
                  <a:schemeClr val="lt1"/>
                </a:solidFill>
                <a:latin typeface="Arial"/>
                <a:ea typeface="Arial"/>
                <a:cs typeface="Arial"/>
                <a:sym typeface="Arial"/>
              </a:endParaRPr>
            </a:p>
          </p:txBody>
        </p:sp>
        <p:cxnSp>
          <p:nvCxnSpPr>
            <p:cNvPr id="119" name="Google Shape;119;p17"/>
            <p:cNvCxnSpPr/>
            <p:nvPr/>
          </p:nvCxnSpPr>
          <p:spPr>
            <a:xfrm flipH="1" rot="-5400000">
              <a:off x="3893568" y="1828800"/>
              <a:ext cx="1066800" cy="1066800"/>
            </a:xfrm>
            <a:prstGeom prst="curvedConnector3">
              <a:avLst>
                <a:gd fmla="val 19464" name="adj1"/>
              </a:avLst>
            </a:prstGeom>
            <a:noFill/>
            <a:ln cap="flat" cmpd="sng" w="25400">
              <a:solidFill>
                <a:srgbClr val="FF0000"/>
              </a:solidFill>
              <a:prstDash val="solid"/>
              <a:round/>
              <a:headEnd len="sm" w="sm" type="none"/>
              <a:tailEnd len="med" w="med" type="stealth"/>
            </a:ln>
          </p:spPr>
        </p:cxnSp>
        <p:cxnSp>
          <p:nvCxnSpPr>
            <p:cNvPr id="120" name="Google Shape;120;p17"/>
            <p:cNvCxnSpPr/>
            <p:nvPr/>
          </p:nvCxnSpPr>
          <p:spPr>
            <a:xfrm flipH="1">
              <a:off x="4257318" y="1725320"/>
              <a:ext cx="1293000" cy="1017900"/>
            </a:xfrm>
            <a:prstGeom prst="curvedConnector3">
              <a:avLst>
                <a:gd fmla="val 50000" name="adj1"/>
              </a:avLst>
            </a:prstGeom>
            <a:noFill/>
            <a:ln cap="flat" cmpd="sng" w="25400">
              <a:solidFill>
                <a:srgbClr val="FF0000"/>
              </a:solidFill>
              <a:prstDash val="solid"/>
              <a:round/>
              <a:headEnd len="sm" w="sm" type="none"/>
              <a:tailEnd len="med" w="med" type="stealth"/>
            </a:ln>
          </p:spPr>
        </p:cxnSp>
      </p:grpSp>
      <p:sp>
        <p:nvSpPr>
          <p:cNvPr id="121" name="Google Shape;121;p17"/>
          <p:cNvSpPr txBox="1"/>
          <p:nvPr/>
        </p:nvSpPr>
        <p:spPr>
          <a:xfrm>
            <a:off x="381000" y="6178550"/>
            <a:ext cx="8458200" cy="4619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Font typeface="Arial"/>
              <a:buNone/>
            </a:pPr>
            <a:r>
              <a:rPr b="0" i="0" lang="en-US" sz="2400" u="none" cap="none" strike="noStrike">
                <a:solidFill>
                  <a:schemeClr val="lt1"/>
                </a:solidFill>
                <a:latin typeface="Times New Roman"/>
                <a:ea typeface="Times New Roman"/>
                <a:cs typeface="Times New Roman"/>
                <a:sym typeface="Times New Roman"/>
              </a:rPr>
              <a:t>Sum of charges:	3(+2) + 2(–3) = 0</a:t>
            </a:r>
            <a:endParaRPr b="0" i="1" sz="2400" u="none" cap="none" strike="noStrike">
              <a:solidFill>
                <a:schemeClr val="lt1"/>
              </a:solidFill>
              <a:latin typeface="Times New Roman"/>
              <a:ea typeface="Times New Roman"/>
              <a:cs typeface="Times New Roman"/>
              <a:sym typeface="Times New Roman"/>
            </a:endParaRPr>
          </a:p>
        </p:txBody>
      </p:sp>
      <p:sp>
        <p:nvSpPr>
          <p:cNvPr id="122" name="Google Shape;122;p17"/>
          <p:cNvSpPr txBox="1"/>
          <p:nvPr/>
        </p:nvSpPr>
        <p:spPr>
          <a:xfrm>
            <a:off x="2420991" y="1942144"/>
            <a:ext cx="3524250" cy="51911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2800" u="none" cap="none" strike="noStrike">
                <a:solidFill>
                  <a:schemeClr val="lt1"/>
                </a:solidFill>
                <a:latin typeface="Arial"/>
                <a:ea typeface="Arial"/>
                <a:cs typeface="Arial"/>
                <a:sym typeface="Arial"/>
              </a:rPr>
              <a:t>OH</a:t>
            </a:r>
            <a:r>
              <a:rPr b="0" baseline="30000" i="0" lang="en-US" sz="2800" u="none" cap="none" strike="noStrike">
                <a:solidFill>
                  <a:schemeClr val="lt1"/>
                </a:solidFill>
                <a:latin typeface="Arial"/>
                <a:ea typeface="Arial"/>
                <a:cs typeface="Arial"/>
                <a:sym typeface="Arial"/>
              </a:rPr>
              <a:t>-</a:t>
            </a:r>
            <a:r>
              <a:rPr b="0" i="0" lang="en-US" sz="2800" u="none" cap="none" strike="noStrike">
                <a:solidFill>
                  <a:schemeClr val="lt1"/>
                </a:solidFill>
                <a:latin typeface="Arial"/>
                <a:ea typeface="Arial"/>
                <a:cs typeface="Arial"/>
                <a:sym typeface="Arial"/>
              </a:rPr>
              <a:t>, CN</a:t>
            </a:r>
            <a:r>
              <a:rPr b="0" baseline="30000" i="0" lang="en-US" sz="2800" u="none" cap="none" strike="noStrike">
                <a:solidFill>
                  <a:schemeClr val="lt1"/>
                </a:solidFill>
                <a:latin typeface="Arial"/>
                <a:ea typeface="Arial"/>
                <a:cs typeface="Arial"/>
                <a:sym typeface="Arial"/>
              </a:rPr>
              <a:t>-</a:t>
            </a:r>
            <a:r>
              <a:rPr b="0" i="0" lang="en-US" sz="2800" u="none" cap="none" strike="noStrike">
                <a:solidFill>
                  <a:schemeClr val="lt1"/>
                </a:solidFill>
                <a:latin typeface="Arial"/>
                <a:ea typeface="Arial"/>
                <a:cs typeface="Arial"/>
                <a:sym typeface="Arial"/>
              </a:rPr>
              <a:t>, NH</a:t>
            </a:r>
            <a:r>
              <a:rPr b="0" baseline="-25000" i="0" lang="en-US" sz="2800" u="none" cap="none" strike="noStrike">
                <a:solidFill>
                  <a:schemeClr val="lt1"/>
                </a:solidFill>
                <a:latin typeface="Arial"/>
                <a:ea typeface="Arial"/>
                <a:cs typeface="Arial"/>
                <a:sym typeface="Arial"/>
              </a:rPr>
              <a:t>4</a:t>
            </a:r>
            <a:r>
              <a:rPr b="0" baseline="30000" i="0" lang="en-US" sz="2800" u="none" cap="none" strike="noStrike">
                <a:solidFill>
                  <a:schemeClr val="lt1"/>
                </a:solidFill>
                <a:latin typeface="Arial"/>
                <a:ea typeface="Arial"/>
                <a:cs typeface="Arial"/>
                <a:sym typeface="Arial"/>
              </a:rPr>
              <a:t>+</a:t>
            </a:r>
            <a:r>
              <a:rPr b="0" i="0" lang="en-US" sz="2800" u="none" cap="none" strike="noStrike">
                <a:solidFill>
                  <a:schemeClr val="lt1"/>
                </a:solidFill>
                <a:latin typeface="Arial"/>
                <a:ea typeface="Arial"/>
                <a:cs typeface="Arial"/>
                <a:sym typeface="Arial"/>
              </a:rPr>
              <a:t>, NO</a:t>
            </a:r>
            <a:r>
              <a:rPr b="0" baseline="-25000" i="0" lang="en-US" sz="2800" u="none" cap="none" strike="noStrike">
                <a:solidFill>
                  <a:schemeClr val="lt1"/>
                </a:solidFill>
                <a:latin typeface="Arial"/>
                <a:ea typeface="Arial"/>
                <a:cs typeface="Arial"/>
                <a:sym typeface="Arial"/>
              </a:rPr>
              <a:t>3</a:t>
            </a:r>
            <a:r>
              <a:rPr b="0" baseline="30000" i="0" lang="en-US" sz="2800" u="none" cap="none" strike="noStrike">
                <a:solidFill>
                  <a:schemeClr val="lt1"/>
                </a:solidFill>
                <a:latin typeface="Arial"/>
                <a:ea typeface="Arial"/>
                <a:cs typeface="Arial"/>
                <a:sym typeface="Arial"/>
              </a:rPr>
              <a:t>-</a:t>
            </a:r>
            <a:endParaRPr b="0" i="0" sz="2800" u="none" cap="none" strike="noStrik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500"/>
                                        <p:tgtEl>
                                          <p:spTgt spid="11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500"/>
                                        <p:tgtEl>
                                          <p:spTgt spid="1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22"/>
                                        </p:tgtEl>
                                        <p:attrNameLst>
                                          <p:attrName>style.visibility</p:attrName>
                                        </p:attrNameLst>
                                      </p:cBhvr>
                                      <p:to>
                                        <p:strVal val="visible"/>
                                      </p:to>
                                    </p:set>
                                    <p:anim calcmode="lin" valueType="num">
                                      <p:cBhvr additive="base">
                                        <p:cTn dur="500"/>
                                        <p:tgtEl>
                                          <p:spTgt spid="122"/>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18"/>
          <p:cNvPicPr preferRelativeResize="0"/>
          <p:nvPr/>
        </p:nvPicPr>
        <p:blipFill rotWithShape="1">
          <a:blip r:embed="rId3">
            <a:alphaModFix/>
          </a:blip>
          <a:srcRect b="0" l="0" r="0" t="0"/>
          <a:stretch/>
        </p:blipFill>
        <p:spPr>
          <a:xfrm>
            <a:off x="914400" y="381000"/>
            <a:ext cx="7326000" cy="6168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19"/>
          <p:cNvPicPr preferRelativeResize="0"/>
          <p:nvPr/>
        </p:nvPicPr>
        <p:blipFill rotWithShape="1">
          <a:blip r:embed="rId3">
            <a:alphaModFix/>
          </a:blip>
          <a:srcRect b="0" l="-8690" r="8690" t="0"/>
          <a:stretch/>
        </p:blipFill>
        <p:spPr>
          <a:xfrm>
            <a:off x="625475" y="105375"/>
            <a:ext cx="7407300" cy="847500"/>
          </a:xfrm>
          <a:prstGeom prst="rect">
            <a:avLst/>
          </a:prstGeom>
          <a:noFill/>
          <a:ln>
            <a:noFill/>
          </a:ln>
        </p:spPr>
      </p:pic>
      <p:pic>
        <p:nvPicPr>
          <p:cNvPr descr="F:\McGraw-Hill\Burdge - Atoms First\Images\Chapter05\bur11161_t05010.jpg" id="135" name="Google Shape;135;p19"/>
          <p:cNvPicPr preferRelativeResize="0"/>
          <p:nvPr/>
        </p:nvPicPr>
        <p:blipFill rotWithShape="1">
          <a:blip r:embed="rId4">
            <a:alphaModFix/>
          </a:blip>
          <a:srcRect b="38765" l="0" r="0" t="2196"/>
          <a:stretch/>
        </p:blipFill>
        <p:spPr>
          <a:xfrm>
            <a:off x="1371600" y="1892725"/>
            <a:ext cx="6400800" cy="4842000"/>
          </a:xfrm>
          <a:prstGeom prst="rect">
            <a:avLst/>
          </a:prstGeom>
          <a:noFill/>
          <a:ln>
            <a:noFill/>
          </a:ln>
        </p:spPr>
      </p:pic>
      <p:sp>
        <p:nvSpPr>
          <p:cNvPr id="136" name="Google Shape;136;p19"/>
          <p:cNvSpPr txBox="1"/>
          <p:nvPr/>
        </p:nvSpPr>
        <p:spPr>
          <a:xfrm>
            <a:off x="889850" y="920525"/>
            <a:ext cx="7333500" cy="52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FFFFFF"/>
                </a:solidFill>
                <a:latin typeface="Times New Roman"/>
                <a:ea typeface="Times New Roman"/>
                <a:cs typeface="Times New Roman"/>
                <a:sym typeface="Times New Roman"/>
              </a:rPr>
              <a:t>You</a:t>
            </a:r>
            <a:r>
              <a:rPr lang="en-US" sz="1800">
                <a:solidFill>
                  <a:srgbClr val="FFFFFF"/>
                </a:solidFill>
                <a:highlight>
                  <a:srgbClr val="9900FF"/>
                </a:highlight>
                <a:latin typeface="Times New Roman"/>
                <a:ea typeface="Times New Roman"/>
                <a:cs typeface="Times New Roman"/>
                <a:sym typeface="Times New Roman"/>
              </a:rPr>
              <a:t> will have</a:t>
            </a:r>
            <a:r>
              <a:rPr lang="en-US" sz="1800">
                <a:solidFill>
                  <a:srgbClr val="FFFFFF"/>
                </a:solidFill>
                <a:latin typeface="Times New Roman"/>
                <a:ea typeface="Times New Roman"/>
                <a:cs typeface="Times New Roman"/>
                <a:sym typeface="Times New Roman"/>
              </a:rPr>
              <a:t> access in both grade 10 and 11 to a list of common polyatomic ions for assessments, however, memorization </a:t>
            </a:r>
            <a:r>
              <a:rPr lang="en-US" sz="1800">
                <a:solidFill>
                  <a:srgbClr val="FFFFFF"/>
                </a:solidFill>
                <a:highlight>
                  <a:srgbClr val="9900FF"/>
                </a:highlight>
                <a:latin typeface="Times New Roman"/>
                <a:ea typeface="Times New Roman"/>
                <a:cs typeface="Times New Roman"/>
                <a:sym typeface="Times New Roman"/>
              </a:rPr>
              <a:t>speeds up </a:t>
            </a:r>
            <a:r>
              <a:rPr lang="en-US" sz="1800">
                <a:solidFill>
                  <a:srgbClr val="FFFFFF"/>
                </a:solidFill>
                <a:latin typeface="Times New Roman"/>
                <a:ea typeface="Times New Roman"/>
                <a:cs typeface="Times New Roman"/>
                <a:sym typeface="Times New Roman"/>
              </a:rPr>
              <a:t>the writing of assessments and is advisable</a:t>
            </a:r>
            <a:endParaRPr sz="1800">
              <a:solidFill>
                <a:srgbClr val="FFFFFF"/>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0"/>
          <p:cNvSpPr txBox="1"/>
          <p:nvPr>
            <p:ph type="title"/>
          </p:nvPr>
        </p:nvSpPr>
        <p:spPr>
          <a:xfrm>
            <a:off x="304800" y="17463"/>
            <a:ext cx="7767638" cy="143033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1" lang="en-US" sz="2400">
                <a:latin typeface="Arial"/>
                <a:ea typeface="Arial"/>
                <a:cs typeface="Arial"/>
                <a:sym typeface="Arial"/>
              </a:rPr>
              <a:t>More Polyatomics!</a:t>
            </a:r>
            <a:endParaRPr b="1" i="1" sz="2400" u="none" cap="none" strike="noStrike">
              <a:solidFill>
                <a:schemeClr val="lt2"/>
              </a:solidFill>
              <a:latin typeface="Arial"/>
              <a:ea typeface="Arial"/>
              <a:cs typeface="Arial"/>
              <a:sym typeface="Arial"/>
            </a:endParaRPr>
          </a:p>
        </p:txBody>
      </p:sp>
      <p:pic>
        <p:nvPicPr>
          <p:cNvPr descr="F:\McGraw-Hill\Burdge - Atoms First\Images\Chapter05\bur11161_t05010.jpg" id="143" name="Google Shape;143;p20"/>
          <p:cNvPicPr preferRelativeResize="0"/>
          <p:nvPr/>
        </p:nvPicPr>
        <p:blipFill rotWithShape="1">
          <a:blip r:embed="rId3">
            <a:alphaModFix/>
          </a:blip>
          <a:srcRect b="88751" l="0" r="0" t="2197"/>
          <a:stretch/>
        </p:blipFill>
        <p:spPr>
          <a:xfrm>
            <a:off x="1371600" y="1447800"/>
            <a:ext cx="6400800" cy="742950"/>
          </a:xfrm>
          <a:prstGeom prst="rect">
            <a:avLst/>
          </a:prstGeom>
          <a:noFill/>
          <a:ln>
            <a:noFill/>
          </a:ln>
        </p:spPr>
      </p:pic>
      <p:pic>
        <p:nvPicPr>
          <p:cNvPr descr="F:\McGraw-Hill\Burdge - Atoms First\Images\Chapter05\bur11161_t05010.jpg" id="144" name="Google Shape;144;p20"/>
          <p:cNvPicPr preferRelativeResize="0"/>
          <p:nvPr/>
        </p:nvPicPr>
        <p:blipFill rotWithShape="1">
          <a:blip r:embed="rId4">
            <a:alphaModFix/>
          </a:blip>
          <a:srcRect b="0" l="0" r="0" t="61382"/>
          <a:stretch/>
        </p:blipFill>
        <p:spPr>
          <a:xfrm>
            <a:off x="1371600" y="2190750"/>
            <a:ext cx="6400800" cy="316706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4FFE0"/>
        </a:solidFill>
      </p:bgPr>
    </p:bg>
    <p:spTree>
      <p:nvGrpSpPr>
        <p:cNvPr id="149" name="Shape 149"/>
        <p:cNvGrpSpPr/>
        <p:nvPr/>
      </p:nvGrpSpPr>
      <p:grpSpPr>
        <a:xfrm>
          <a:off x="0" y="0"/>
          <a:ext cx="0" cy="0"/>
          <a:chOff x="0" y="0"/>
          <a:chExt cx="0" cy="0"/>
        </a:xfrm>
      </p:grpSpPr>
      <p:sp>
        <p:nvSpPr>
          <p:cNvPr id="150" name="Google Shape;150;p21"/>
          <p:cNvSpPr txBox="1"/>
          <p:nvPr>
            <p:ph type="ctrTitle"/>
          </p:nvPr>
        </p:nvSpPr>
        <p:spPr>
          <a:xfrm>
            <a:off x="685800" y="2130425"/>
            <a:ext cx="7772400" cy="1995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rgbClr val="000000"/>
                </a:solidFill>
              </a:rPr>
              <a:t>The Following are Grade 11 Extensions from Grade 10! Please ensure you understand!</a:t>
            </a:r>
            <a:endParaRPr>
              <a:solidFill>
                <a:srgbClr val="000000"/>
              </a:solidFill>
            </a:endParaRPr>
          </a:p>
        </p:txBody>
      </p:sp>
      <p:sp>
        <p:nvSpPr>
          <p:cNvPr id="151" name="Google Shape;151;p21"/>
          <p:cNvSpPr txBox="1"/>
          <p:nvPr>
            <p:ph idx="1" type="subTitle"/>
          </p:nvPr>
        </p:nvSpPr>
        <p:spPr>
          <a:xfrm>
            <a:off x="1371600" y="3886200"/>
            <a:ext cx="6400800" cy="1752600"/>
          </a:xfrm>
          <a:prstGeom prst="rect">
            <a:avLst/>
          </a:prstGeom>
        </p:spPr>
        <p:txBody>
          <a:bodyPr anchorCtr="0" anchor="t" bIns="91425" lIns="91425" spcFirstLastPara="1" rIns="91425" wrap="square" tIns="91425">
            <a:noAutofit/>
          </a:bodyPr>
          <a:lstStyle/>
          <a:p>
            <a:pPr indent="0" lvl="0" marL="0" rtl="0" algn="ctr">
              <a:spcBef>
                <a:spcPts val="64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2"/>
          <p:cNvSpPr txBox="1"/>
          <p:nvPr>
            <p:ph type="title"/>
          </p:nvPr>
        </p:nvSpPr>
        <p:spPr>
          <a:xfrm>
            <a:off x="304800" y="17463"/>
            <a:ext cx="7767638" cy="143033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1" lang="en-US" sz="2400" u="none" cap="none" strike="noStrike">
                <a:solidFill>
                  <a:srgbClr val="FFFF66"/>
                </a:solidFill>
                <a:latin typeface="Arial"/>
                <a:ea typeface="Arial"/>
                <a:cs typeface="Arial"/>
                <a:sym typeface="Arial"/>
              </a:rPr>
              <a:t>Covalent Bonding in Ionic Species - Ox</a:t>
            </a:r>
            <a:r>
              <a:rPr b="1" i="1" lang="en-US" sz="2400">
                <a:solidFill>
                  <a:srgbClr val="FFFF66"/>
                </a:solidFill>
                <a:latin typeface="Arial"/>
                <a:ea typeface="Arial"/>
                <a:cs typeface="Arial"/>
                <a:sym typeface="Arial"/>
              </a:rPr>
              <a:t>y</a:t>
            </a:r>
            <a:r>
              <a:rPr b="1" i="1" lang="en-US" sz="2400" u="none" cap="none" strike="noStrike">
                <a:solidFill>
                  <a:srgbClr val="FFFF66"/>
                </a:solidFill>
                <a:latin typeface="Arial"/>
                <a:ea typeface="Arial"/>
                <a:cs typeface="Arial"/>
                <a:sym typeface="Arial"/>
              </a:rPr>
              <a:t>anions</a:t>
            </a:r>
            <a:endParaRPr b="1" i="1" sz="2400" u="none" cap="none" strike="noStrike">
              <a:solidFill>
                <a:srgbClr val="FFFF66"/>
              </a:solidFill>
              <a:latin typeface="Arial"/>
              <a:ea typeface="Arial"/>
              <a:cs typeface="Arial"/>
              <a:sym typeface="Arial"/>
            </a:endParaRPr>
          </a:p>
        </p:txBody>
      </p:sp>
      <p:sp>
        <p:nvSpPr>
          <p:cNvPr id="158" name="Google Shape;158;p22"/>
          <p:cNvSpPr txBox="1"/>
          <p:nvPr/>
        </p:nvSpPr>
        <p:spPr>
          <a:xfrm>
            <a:off x="342900" y="1091313"/>
            <a:ext cx="8458200" cy="5508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Font typeface="Arial"/>
              <a:buNone/>
            </a:pPr>
            <a:r>
              <a:rPr b="1" i="1" lang="en-US" sz="2400" u="none" cap="none" strike="noStrike">
                <a:solidFill>
                  <a:srgbClr val="FFFF66"/>
                </a:solidFill>
                <a:latin typeface="Times New Roman"/>
                <a:ea typeface="Times New Roman"/>
                <a:cs typeface="Times New Roman"/>
                <a:sym typeface="Times New Roman"/>
              </a:rPr>
              <a:t>Ox</a:t>
            </a:r>
            <a:r>
              <a:rPr b="1" i="1" lang="en-US" sz="2400">
                <a:solidFill>
                  <a:srgbClr val="FFFF66"/>
                </a:solidFill>
                <a:latin typeface="Times New Roman"/>
                <a:ea typeface="Times New Roman"/>
                <a:cs typeface="Times New Roman"/>
                <a:sym typeface="Times New Roman"/>
              </a:rPr>
              <a:t>y</a:t>
            </a:r>
            <a:r>
              <a:rPr b="1" i="1" lang="en-US" sz="2400" u="none" cap="none" strike="noStrike">
                <a:solidFill>
                  <a:srgbClr val="FFFF66"/>
                </a:solidFill>
                <a:latin typeface="Times New Roman"/>
                <a:ea typeface="Times New Roman"/>
                <a:cs typeface="Times New Roman"/>
                <a:sym typeface="Times New Roman"/>
              </a:rPr>
              <a:t>anions</a:t>
            </a:r>
            <a:r>
              <a:rPr b="0" i="0" lang="en-US" sz="2400" u="none" cap="none" strike="noStrike">
                <a:solidFill>
                  <a:srgbClr val="FFFF66"/>
                </a:solidFill>
                <a:latin typeface="Times New Roman"/>
                <a:ea typeface="Times New Roman"/>
                <a:cs typeface="Times New Roman"/>
                <a:sym typeface="Times New Roman"/>
              </a:rPr>
              <a:t> are polyatomic anions </a:t>
            </a:r>
            <a:r>
              <a:rPr b="0" i="0" lang="en-US" sz="2400" u="none" cap="none" strike="noStrike">
                <a:solidFill>
                  <a:schemeClr val="lt1"/>
                </a:solidFill>
                <a:latin typeface="Times New Roman"/>
                <a:ea typeface="Times New Roman"/>
                <a:cs typeface="Times New Roman"/>
                <a:sym typeface="Times New Roman"/>
              </a:rPr>
              <a:t>that contain one or more oxygen atoms and one atom (the “central atom”) of another element. [note: ca</a:t>
            </a:r>
            <a:r>
              <a:rPr lang="en-US" sz="2400">
                <a:solidFill>
                  <a:schemeClr val="lt1"/>
                </a:solidFill>
                <a:latin typeface="Times New Roman"/>
                <a:ea typeface="Times New Roman"/>
                <a:cs typeface="Times New Roman"/>
                <a:sym typeface="Times New Roman"/>
              </a:rPr>
              <a:t>n also be referred to as oxoanions] . Example PO</a:t>
            </a:r>
            <a:r>
              <a:rPr baseline="-25000" lang="en-US" sz="2400">
                <a:solidFill>
                  <a:schemeClr val="lt1"/>
                </a:solidFill>
                <a:latin typeface="Times New Roman"/>
                <a:ea typeface="Times New Roman"/>
                <a:cs typeface="Times New Roman"/>
                <a:sym typeface="Times New Roman"/>
              </a:rPr>
              <a:t>4</a:t>
            </a:r>
            <a:r>
              <a:rPr baseline="30000" lang="en-US" sz="2400">
                <a:solidFill>
                  <a:schemeClr val="lt1"/>
                </a:solidFill>
                <a:latin typeface="Times New Roman"/>
                <a:ea typeface="Times New Roman"/>
                <a:cs typeface="Times New Roman"/>
                <a:sym typeface="Times New Roman"/>
              </a:rPr>
              <a:t>3-</a:t>
            </a:r>
            <a:r>
              <a:rPr lang="en-US" sz="2400">
                <a:solidFill>
                  <a:schemeClr val="lt1"/>
                </a:solidFill>
                <a:latin typeface="Times New Roman"/>
                <a:ea typeface="Times New Roman"/>
                <a:cs typeface="Times New Roman"/>
                <a:sym typeface="Times New Roman"/>
              </a:rPr>
              <a:t> ion -&gt; Central atom is Phosphorus and there are four oxygens and a charge of -3. </a:t>
            </a:r>
            <a:endParaRPr sz="2400">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rgbClr val="000000"/>
              </a:buClr>
              <a:buFont typeface="Arial"/>
              <a:buNone/>
            </a:pPr>
            <a:r>
              <a:t/>
            </a:r>
            <a:endParaRPr sz="2400">
              <a:solidFill>
                <a:schemeClr val="lt1"/>
              </a:solidFill>
              <a:latin typeface="Times New Roman"/>
              <a:ea typeface="Times New Roman"/>
              <a:cs typeface="Times New Roman"/>
              <a:sym typeface="Times New Roman"/>
            </a:endParaRPr>
          </a:p>
          <a:p>
            <a:pPr indent="0" lvl="0" marL="0" rtl="0" algn="ctr">
              <a:spcBef>
                <a:spcPts val="0"/>
              </a:spcBef>
              <a:spcAft>
                <a:spcPts val="0"/>
              </a:spcAft>
              <a:buClr>
                <a:srgbClr val="000000"/>
              </a:buClr>
              <a:buFont typeface="Arial"/>
              <a:buNone/>
            </a:pPr>
            <a:r>
              <a:rPr lang="en-US" sz="2400">
                <a:solidFill>
                  <a:schemeClr val="lt1"/>
                </a:solidFill>
                <a:latin typeface="Times New Roman"/>
                <a:ea typeface="Times New Roman"/>
                <a:cs typeface="Times New Roman"/>
                <a:sym typeface="Times New Roman"/>
              </a:rPr>
              <a:t>CLICK: </a:t>
            </a:r>
            <a:r>
              <a:rPr lang="en-US" sz="3600" u="sng">
                <a:solidFill>
                  <a:srgbClr val="D9D2E9"/>
                </a:solidFill>
                <a:latin typeface="Times New Roman"/>
                <a:ea typeface="Times New Roman"/>
                <a:cs typeface="Times New Roman"/>
                <a:sym typeface="Times New Roman"/>
                <a:hlinkClick r:id="rId3">
                  <a:extLst>
                    <a:ext uri="{A12FA001-AC4F-418D-AE19-62706E023703}">
                      <ahyp:hlinkClr val="tx"/>
                    </a:ext>
                  </a:extLst>
                </a:hlinkClick>
              </a:rPr>
              <a:t>Video Explanation of Naming Variations of Oxyanions. </a:t>
            </a:r>
            <a:endParaRPr sz="3600">
              <a:solidFill>
                <a:srgbClr val="D9D2E9"/>
              </a:solidFill>
              <a:latin typeface="Times New Roman"/>
              <a:ea typeface="Times New Roman"/>
              <a:cs typeface="Times New Roman"/>
              <a:sym typeface="Times New Roman"/>
            </a:endParaRPr>
          </a:p>
          <a:p>
            <a:pPr indent="0" lvl="0" marL="0" rtl="0" algn="l">
              <a:spcBef>
                <a:spcPts val="0"/>
              </a:spcBef>
              <a:spcAft>
                <a:spcPts val="0"/>
              </a:spcAft>
              <a:buClr>
                <a:srgbClr val="000000"/>
              </a:buClr>
              <a:buFont typeface="Arial"/>
              <a:buNone/>
            </a:pPr>
            <a:r>
              <a:t/>
            </a:r>
            <a:endParaRPr sz="2400">
              <a:solidFill>
                <a:schemeClr val="lt1"/>
              </a:solidFill>
              <a:latin typeface="Times New Roman"/>
              <a:ea typeface="Times New Roman"/>
              <a:cs typeface="Times New Roman"/>
              <a:sym typeface="Times New Roman"/>
            </a:endParaRPr>
          </a:p>
          <a:p>
            <a:pPr indent="0" lvl="0" marL="0" rtl="0" algn="l">
              <a:spcBef>
                <a:spcPts val="0"/>
              </a:spcBef>
              <a:spcAft>
                <a:spcPts val="0"/>
              </a:spcAft>
              <a:buClr>
                <a:srgbClr val="000000"/>
              </a:buClr>
              <a:buFont typeface="Arial"/>
              <a:buNone/>
            </a:pPr>
            <a:r>
              <a:rPr lang="en-US" sz="2400">
                <a:solidFill>
                  <a:schemeClr val="lt1"/>
                </a:solidFill>
                <a:latin typeface="Times New Roman"/>
                <a:ea typeface="Times New Roman"/>
                <a:cs typeface="Times New Roman"/>
                <a:sym typeface="Times New Roman"/>
              </a:rPr>
              <a:t>The embedded questions in the video are NOT assessed and are to enhance your understanding only. </a:t>
            </a:r>
            <a:endParaRPr sz="2400">
              <a:solidFill>
                <a:schemeClr val="lt1"/>
              </a:solidFill>
              <a:latin typeface="Times New Roman"/>
              <a:ea typeface="Times New Roman"/>
              <a:cs typeface="Times New Roman"/>
              <a:sym typeface="Times New Roman"/>
            </a:endParaRPr>
          </a:p>
          <a:p>
            <a:pPr indent="0" lvl="0" marL="0" marR="0" rtl="0" algn="l">
              <a:spcBef>
                <a:spcPts val="0"/>
              </a:spcBef>
              <a:spcAft>
                <a:spcPts val="0"/>
              </a:spcAft>
              <a:buClr>
                <a:srgbClr val="000000"/>
              </a:buClr>
              <a:buFont typeface="Arial"/>
              <a:buNone/>
            </a:pPr>
            <a:r>
              <a:t/>
            </a:r>
            <a:endParaRPr b="0" i="0" sz="2000"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3"/>
          <p:cNvSpPr txBox="1"/>
          <p:nvPr>
            <p:ph type="title"/>
          </p:nvPr>
        </p:nvSpPr>
        <p:spPr>
          <a:xfrm>
            <a:off x="474450" y="463550"/>
            <a:ext cx="7979100" cy="143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Summary of Video Naming Rules (and see example on next slide)</a:t>
            </a:r>
            <a:endParaRPr/>
          </a:p>
        </p:txBody>
      </p:sp>
      <p:sp>
        <p:nvSpPr>
          <p:cNvPr id="165" name="Google Shape;165;p23"/>
          <p:cNvSpPr txBox="1"/>
          <p:nvPr/>
        </p:nvSpPr>
        <p:spPr>
          <a:xfrm>
            <a:off x="935875" y="2171900"/>
            <a:ext cx="7272300" cy="331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Font typeface="Arial"/>
              <a:buNone/>
            </a:pPr>
            <a:r>
              <a:rPr lang="en-US" sz="2400">
                <a:solidFill>
                  <a:schemeClr val="lt1"/>
                </a:solidFill>
                <a:latin typeface="Times New Roman"/>
                <a:ea typeface="Times New Roman"/>
                <a:cs typeface="Times New Roman"/>
                <a:sym typeface="Times New Roman"/>
              </a:rPr>
              <a:t>Starting with the oxyanions that end in –</a:t>
            </a:r>
            <a:r>
              <a:rPr i="1" lang="en-US" sz="2400">
                <a:solidFill>
                  <a:schemeClr val="lt1"/>
                </a:solidFill>
                <a:latin typeface="Times New Roman"/>
                <a:ea typeface="Times New Roman"/>
                <a:cs typeface="Times New Roman"/>
                <a:sym typeface="Times New Roman"/>
              </a:rPr>
              <a:t>ate</a:t>
            </a:r>
            <a:r>
              <a:rPr lang="en-US" sz="2400">
                <a:solidFill>
                  <a:schemeClr val="lt1"/>
                </a:solidFill>
                <a:latin typeface="Times New Roman"/>
                <a:ea typeface="Times New Roman"/>
                <a:cs typeface="Times New Roman"/>
                <a:sym typeface="Times New Roman"/>
              </a:rPr>
              <a:t>, we can name these ions as follows :</a:t>
            </a:r>
            <a:endParaRPr/>
          </a:p>
          <a:p>
            <a:pPr indent="-457200" lvl="0" marL="457200" rtl="0" algn="l">
              <a:spcBef>
                <a:spcPts val="0"/>
              </a:spcBef>
              <a:spcAft>
                <a:spcPts val="0"/>
              </a:spcAft>
              <a:buSzPts val="2400"/>
              <a:buFont typeface="Times New Roman"/>
              <a:buAutoNum type="arabicParenR"/>
            </a:pPr>
            <a:r>
              <a:rPr lang="en-US" sz="2400">
                <a:solidFill>
                  <a:schemeClr val="lt1"/>
                </a:solidFill>
                <a:latin typeface="Times New Roman"/>
                <a:ea typeface="Times New Roman"/>
                <a:cs typeface="Times New Roman"/>
                <a:sym typeface="Times New Roman"/>
              </a:rPr>
              <a:t>The ion with one </a:t>
            </a:r>
            <a:r>
              <a:rPr i="1" lang="en-US" sz="2400">
                <a:solidFill>
                  <a:schemeClr val="lt1"/>
                </a:solidFill>
                <a:latin typeface="Times New Roman"/>
                <a:ea typeface="Times New Roman"/>
                <a:cs typeface="Times New Roman"/>
                <a:sym typeface="Times New Roman"/>
              </a:rPr>
              <a:t>more</a:t>
            </a:r>
            <a:r>
              <a:rPr lang="en-US" sz="2400">
                <a:solidFill>
                  <a:schemeClr val="lt1"/>
                </a:solidFill>
                <a:latin typeface="Times New Roman"/>
                <a:ea typeface="Times New Roman"/>
                <a:cs typeface="Times New Roman"/>
                <a:sym typeface="Times New Roman"/>
              </a:rPr>
              <a:t> O atom than the –</a:t>
            </a:r>
            <a:r>
              <a:rPr i="1" lang="en-US" sz="2400">
                <a:solidFill>
                  <a:schemeClr val="lt1"/>
                </a:solidFill>
                <a:latin typeface="Times New Roman"/>
                <a:ea typeface="Times New Roman"/>
                <a:cs typeface="Times New Roman"/>
                <a:sym typeface="Times New Roman"/>
              </a:rPr>
              <a:t>ate</a:t>
            </a:r>
            <a:r>
              <a:rPr lang="en-US" sz="2400">
                <a:solidFill>
                  <a:schemeClr val="lt1"/>
                </a:solidFill>
                <a:latin typeface="Times New Roman"/>
                <a:ea typeface="Times New Roman"/>
                <a:cs typeface="Times New Roman"/>
                <a:sym typeface="Times New Roman"/>
              </a:rPr>
              <a:t> ion is called the </a:t>
            </a:r>
            <a:r>
              <a:rPr i="1" lang="en-US" sz="2400">
                <a:solidFill>
                  <a:schemeClr val="lt1"/>
                </a:solidFill>
                <a:latin typeface="Times New Roman"/>
                <a:ea typeface="Times New Roman"/>
                <a:cs typeface="Times New Roman"/>
                <a:sym typeface="Times New Roman"/>
              </a:rPr>
              <a:t>per…ate</a:t>
            </a:r>
            <a:r>
              <a:rPr lang="en-US" sz="2400">
                <a:solidFill>
                  <a:schemeClr val="lt1"/>
                </a:solidFill>
                <a:latin typeface="Times New Roman"/>
                <a:ea typeface="Times New Roman"/>
                <a:cs typeface="Times New Roman"/>
                <a:sym typeface="Times New Roman"/>
              </a:rPr>
              <a:t> ion. Thus, ClO</a:t>
            </a:r>
            <a:r>
              <a:rPr baseline="-25000" lang="en-US" sz="2400">
                <a:solidFill>
                  <a:schemeClr val="lt1"/>
                </a:solidFill>
                <a:latin typeface="Times New Roman"/>
                <a:ea typeface="Times New Roman"/>
                <a:cs typeface="Times New Roman"/>
                <a:sym typeface="Times New Roman"/>
              </a:rPr>
              <a:t>3</a:t>
            </a:r>
            <a:r>
              <a:rPr baseline="30000" lang="en-US" sz="2400">
                <a:solidFill>
                  <a:schemeClr val="lt1"/>
                </a:solidFill>
                <a:latin typeface="Times New Roman"/>
                <a:ea typeface="Times New Roman"/>
                <a:cs typeface="Times New Roman"/>
                <a:sym typeface="Times New Roman"/>
              </a:rPr>
              <a:t>-</a:t>
            </a:r>
            <a:r>
              <a:rPr lang="en-US" sz="2400">
                <a:solidFill>
                  <a:schemeClr val="lt1"/>
                </a:solidFill>
                <a:latin typeface="Times New Roman"/>
                <a:ea typeface="Times New Roman"/>
                <a:cs typeface="Times New Roman"/>
                <a:sym typeface="Times New Roman"/>
              </a:rPr>
              <a:t> is the chlorate ion, so ClO</a:t>
            </a:r>
            <a:r>
              <a:rPr baseline="-25000" lang="en-US" sz="2400">
                <a:solidFill>
                  <a:schemeClr val="lt1"/>
                </a:solidFill>
                <a:latin typeface="Times New Roman"/>
                <a:ea typeface="Times New Roman"/>
                <a:cs typeface="Times New Roman"/>
                <a:sym typeface="Times New Roman"/>
              </a:rPr>
              <a:t>4</a:t>
            </a:r>
            <a:r>
              <a:rPr baseline="30000" lang="en-US" sz="2400">
                <a:solidFill>
                  <a:schemeClr val="lt1"/>
                </a:solidFill>
                <a:latin typeface="Times New Roman"/>
                <a:ea typeface="Times New Roman"/>
                <a:cs typeface="Times New Roman"/>
                <a:sym typeface="Times New Roman"/>
              </a:rPr>
              <a:t>-</a:t>
            </a:r>
            <a:r>
              <a:rPr lang="en-US" sz="2400">
                <a:solidFill>
                  <a:schemeClr val="lt1"/>
                </a:solidFill>
                <a:latin typeface="Times New Roman"/>
                <a:ea typeface="Times New Roman"/>
                <a:cs typeface="Times New Roman"/>
                <a:sym typeface="Times New Roman"/>
              </a:rPr>
              <a:t> is the </a:t>
            </a:r>
            <a:r>
              <a:rPr i="1" lang="en-US" sz="2400">
                <a:solidFill>
                  <a:schemeClr val="lt1"/>
                </a:solidFill>
                <a:latin typeface="Times New Roman"/>
                <a:ea typeface="Times New Roman"/>
                <a:cs typeface="Times New Roman"/>
                <a:sym typeface="Times New Roman"/>
              </a:rPr>
              <a:t>perchlorate ion</a:t>
            </a:r>
            <a:r>
              <a:rPr lang="en-US" sz="2400">
                <a:solidFill>
                  <a:schemeClr val="lt1"/>
                </a:solidFill>
                <a:latin typeface="Times New Roman"/>
                <a:ea typeface="Times New Roman"/>
                <a:cs typeface="Times New Roman"/>
                <a:sym typeface="Times New Roman"/>
              </a:rPr>
              <a:t>.</a:t>
            </a:r>
            <a:endParaRPr/>
          </a:p>
          <a:p>
            <a:pPr indent="-457200" lvl="0" marL="457200" rtl="0" algn="l">
              <a:spcBef>
                <a:spcPts val="0"/>
              </a:spcBef>
              <a:spcAft>
                <a:spcPts val="0"/>
              </a:spcAft>
              <a:buSzPts val="2400"/>
              <a:buFont typeface="Times New Roman"/>
              <a:buAutoNum type="arabicParenR"/>
            </a:pPr>
            <a:r>
              <a:rPr lang="en-US" sz="2400">
                <a:solidFill>
                  <a:schemeClr val="lt1"/>
                </a:solidFill>
                <a:latin typeface="Times New Roman"/>
                <a:ea typeface="Times New Roman"/>
                <a:cs typeface="Times New Roman"/>
                <a:sym typeface="Times New Roman"/>
              </a:rPr>
              <a:t>The ion with one </a:t>
            </a:r>
            <a:r>
              <a:rPr i="1" lang="en-US" sz="2400">
                <a:solidFill>
                  <a:schemeClr val="lt1"/>
                </a:solidFill>
                <a:latin typeface="Times New Roman"/>
                <a:ea typeface="Times New Roman"/>
                <a:cs typeface="Times New Roman"/>
                <a:sym typeface="Times New Roman"/>
              </a:rPr>
              <a:t>less</a:t>
            </a:r>
            <a:r>
              <a:rPr lang="en-US" sz="2400">
                <a:solidFill>
                  <a:schemeClr val="lt1"/>
                </a:solidFill>
                <a:latin typeface="Times New Roman"/>
                <a:ea typeface="Times New Roman"/>
                <a:cs typeface="Times New Roman"/>
                <a:sym typeface="Times New Roman"/>
              </a:rPr>
              <a:t> O atom than the –</a:t>
            </a:r>
            <a:r>
              <a:rPr i="1" lang="en-US" sz="2400">
                <a:solidFill>
                  <a:schemeClr val="lt1"/>
                </a:solidFill>
                <a:latin typeface="Times New Roman"/>
                <a:ea typeface="Times New Roman"/>
                <a:cs typeface="Times New Roman"/>
                <a:sym typeface="Times New Roman"/>
              </a:rPr>
              <a:t>ate</a:t>
            </a:r>
            <a:r>
              <a:rPr lang="en-US" sz="2400">
                <a:solidFill>
                  <a:schemeClr val="lt1"/>
                </a:solidFill>
                <a:latin typeface="Times New Roman"/>
                <a:ea typeface="Times New Roman"/>
                <a:cs typeface="Times New Roman"/>
                <a:sym typeface="Times New Roman"/>
              </a:rPr>
              <a:t> ion is called the –</a:t>
            </a:r>
            <a:r>
              <a:rPr i="1" lang="en-US" sz="2400">
                <a:solidFill>
                  <a:schemeClr val="lt1"/>
                </a:solidFill>
                <a:latin typeface="Times New Roman"/>
                <a:ea typeface="Times New Roman"/>
                <a:cs typeface="Times New Roman"/>
                <a:sym typeface="Times New Roman"/>
              </a:rPr>
              <a:t>ite</a:t>
            </a:r>
            <a:r>
              <a:rPr lang="en-US" sz="2400">
                <a:solidFill>
                  <a:schemeClr val="lt1"/>
                </a:solidFill>
                <a:latin typeface="Times New Roman"/>
                <a:ea typeface="Times New Roman"/>
                <a:cs typeface="Times New Roman"/>
                <a:sym typeface="Times New Roman"/>
              </a:rPr>
              <a:t> ion. Thus, ClO</a:t>
            </a:r>
            <a:r>
              <a:rPr baseline="-25000" lang="en-US" sz="2400">
                <a:solidFill>
                  <a:schemeClr val="lt1"/>
                </a:solidFill>
                <a:latin typeface="Times New Roman"/>
                <a:ea typeface="Times New Roman"/>
                <a:cs typeface="Times New Roman"/>
                <a:sym typeface="Times New Roman"/>
              </a:rPr>
              <a:t>2</a:t>
            </a:r>
            <a:r>
              <a:rPr baseline="30000" lang="en-US" sz="2400">
                <a:solidFill>
                  <a:schemeClr val="lt1"/>
                </a:solidFill>
                <a:latin typeface="Times New Roman"/>
                <a:ea typeface="Times New Roman"/>
                <a:cs typeface="Times New Roman"/>
                <a:sym typeface="Times New Roman"/>
              </a:rPr>
              <a:t>-</a:t>
            </a:r>
            <a:r>
              <a:rPr lang="en-US" sz="2400">
                <a:solidFill>
                  <a:schemeClr val="lt1"/>
                </a:solidFill>
                <a:latin typeface="Times New Roman"/>
                <a:ea typeface="Times New Roman"/>
                <a:cs typeface="Times New Roman"/>
                <a:sym typeface="Times New Roman"/>
              </a:rPr>
              <a:t> is the </a:t>
            </a:r>
            <a:r>
              <a:rPr i="1" lang="en-US" sz="2400">
                <a:solidFill>
                  <a:schemeClr val="lt1"/>
                </a:solidFill>
                <a:latin typeface="Times New Roman"/>
                <a:ea typeface="Times New Roman"/>
                <a:cs typeface="Times New Roman"/>
                <a:sym typeface="Times New Roman"/>
              </a:rPr>
              <a:t>chlorite ion</a:t>
            </a:r>
            <a:r>
              <a:rPr lang="en-US" sz="2400">
                <a:solidFill>
                  <a:schemeClr val="lt1"/>
                </a:solidFill>
                <a:latin typeface="Times New Roman"/>
                <a:ea typeface="Times New Roman"/>
                <a:cs typeface="Times New Roman"/>
                <a:sym typeface="Times New Roman"/>
              </a:rPr>
              <a:t>.</a:t>
            </a:r>
            <a:endParaRPr/>
          </a:p>
          <a:p>
            <a:pPr indent="-457200" lvl="0" marL="457200" rtl="0" algn="l">
              <a:spcBef>
                <a:spcPts val="0"/>
              </a:spcBef>
              <a:spcAft>
                <a:spcPts val="0"/>
              </a:spcAft>
              <a:buSzPts val="2400"/>
              <a:buFont typeface="Times New Roman"/>
              <a:buAutoNum type="arabicParenR"/>
            </a:pPr>
            <a:r>
              <a:rPr lang="en-US" sz="2400">
                <a:solidFill>
                  <a:schemeClr val="lt1"/>
                </a:solidFill>
                <a:latin typeface="Times New Roman"/>
                <a:ea typeface="Times New Roman"/>
                <a:cs typeface="Times New Roman"/>
                <a:sym typeface="Times New Roman"/>
              </a:rPr>
              <a:t>The ion with </a:t>
            </a:r>
            <a:r>
              <a:rPr i="1" lang="en-US" sz="2400">
                <a:solidFill>
                  <a:schemeClr val="lt1"/>
                </a:solidFill>
                <a:latin typeface="Times New Roman"/>
                <a:ea typeface="Times New Roman"/>
                <a:cs typeface="Times New Roman"/>
                <a:sym typeface="Times New Roman"/>
              </a:rPr>
              <a:t>two fewer</a:t>
            </a:r>
            <a:r>
              <a:rPr lang="en-US" sz="2400">
                <a:solidFill>
                  <a:schemeClr val="lt1"/>
                </a:solidFill>
                <a:latin typeface="Times New Roman"/>
                <a:ea typeface="Times New Roman"/>
                <a:cs typeface="Times New Roman"/>
                <a:sym typeface="Times New Roman"/>
              </a:rPr>
              <a:t> O atom than the –</a:t>
            </a:r>
            <a:r>
              <a:rPr i="1" lang="en-US" sz="2400">
                <a:solidFill>
                  <a:schemeClr val="lt1"/>
                </a:solidFill>
                <a:latin typeface="Times New Roman"/>
                <a:ea typeface="Times New Roman"/>
                <a:cs typeface="Times New Roman"/>
                <a:sym typeface="Times New Roman"/>
              </a:rPr>
              <a:t>ate</a:t>
            </a:r>
            <a:r>
              <a:rPr lang="en-US" sz="2400">
                <a:solidFill>
                  <a:schemeClr val="lt1"/>
                </a:solidFill>
                <a:latin typeface="Times New Roman"/>
                <a:ea typeface="Times New Roman"/>
                <a:cs typeface="Times New Roman"/>
                <a:sym typeface="Times New Roman"/>
              </a:rPr>
              <a:t> ion is called the </a:t>
            </a:r>
            <a:r>
              <a:rPr i="1" lang="en-US" sz="2400">
                <a:solidFill>
                  <a:schemeClr val="lt1"/>
                </a:solidFill>
                <a:latin typeface="Times New Roman"/>
                <a:ea typeface="Times New Roman"/>
                <a:cs typeface="Times New Roman"/>
                <a:sym typeface="Times New Roman"/>
              </a:rPr>
              <a:t>hypo…ite</a:t>
            </a:r>
            <a:r>
              <a:rPr lang="en-US" sz="2400">
                <a:solidFill>
                  <a:schemeClr val="lt1"/>
                </a:solidFill>
                <a:latin typeface="Times New Roman"/>
                <a:ea typeface="Times New Roman"/>
                <a:cs typeface="Times New Roman"/>
                <a:sym typeface="Times New Roman"/>
              </a:rPr>
              <a:t> ion. Thus, ClO</a:t>
            </a:r>
            <a:r>
              <a:rPr baseline="30000" lang="en-US" sz="2400">
                <a:solidFill>
                  <a:schemeClr val="lt1"/>
                </a:solidFill>
                <a:latin typeface="Times New Roman"/>
                <a:ea typeface="Times New Roman"/>
                <a:cs typeface="Times New Roman"/>
                <a:sym typeface="Times New Roman"/>
              </a:rPr>
              <a:t>-</a:t>
            </a:r>
            <a:r>
              <a:rPr lang="en-US" sz="2400">
                <a:solidFill>
                  <a:schemeClr val="lt1"/>
                </a:solidFill>
                <a:latin typeface="Times New Roman"/>
                <a:ea typeface="Times New Roman"/>
                <a:cs typeface="Times New Roman"/>
                <a:sym typeface="Times New Roman"/>
              </a:rPr>
              <a:t> is the </a:t>
            </a:r>
            <a:r>
              <a:rPr i="1" lang="en-US" sz="2400">
                <a:solidFill>
                  <a:schemeClr val="lt1"/>
                </a:solidFill>
                <a:latin typeface="Times New Roman"/>
                <a:ea typeface="Times New Roman"/>
                <a:cs typeface="Times New Roman"/>
                <a:sym typeface="Times New Roman"/>
              </a:rPr>
              <a:t>hypochlorite ion</a:t>
            </a:r>
            <a:r>
              <a:rPr lang="en-US" sz="2400">
                <a:solidFill>
                  <a:schemeClr val="lt1"/>
                </a:solidFill>
                <a:latin typeface="Times New Roman"/>
                <a:ea typeface="Times New Roman"/>
                <a:cs typeface="Times New Roman"/>
                <a:sym typeface="Times New Roman"/>
              </a:rPr>
              <a:t>.</a:t>
            </a:r>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
      <a:dk1>
        <a:srgbClr val="808080"/>
      </a:dk1>
      <a:lt1>
        <a:srgbClr val="FFFFFF"/>
      </a:lt1>
      <a:dk2>
        <a:srgbClr val="0099CC"/>
      </a:dk2>
      <a:lt2>
        <a:srgbClr val="FFFF00"/>
      </a:lt2>
      <a:accent1>
        <a:srgbClr val="00CC99"/>
      </a:accent1>
      <a:accent2>
        <a:srgbClr val="3333CC"/>
      </a:accent2>
      <a:accent3>
        <a:srgbClr val="AACAE2"/>
      </a:accent3>
      <a:accent4>
        <a:srgbClr val="DADADA"/>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