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6" r:id="rId3"/>
    <p:sldMasterId id="2147483697" r:id="rId4"/>
    <p:sldMasterId id="2147483698" r:id="rId5"/>
    <p:sldMasterId id="214748369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6858000" cx="9144000"/>
  <p:notesSz cx="6858000" cy="9144000"/>
  <p:embeddedFontLst>
    <p:embeddedFont>
      <p:font typeface="Noto Sans Symbols"/>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NotoSansSymbols-bold.fntdata"/><Relationship Id="rId30" Type="http://schemas.openxmlformats.org/officeDocument/2006/relationships/font" Target="fonts/NotoSansSymbols-regular.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4da443a687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24da443a687_0_49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4da443a687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g24da443a687_0_58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24da443a687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g24da443a687_0_551: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4da443a687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g24da443a687_0_575: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1ec3597638_0_11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g1ec3597638_0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24da443a687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g24da443a687_0_59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4da443a687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g24da443a687_0_598: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bfc32637f9_0_10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bfc32637f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4da443a68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24da443a687_0_117: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bfc32637f9_0_15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bfc32637f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bfc32637f9_0_20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bfc32637f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bfc32637f9_0_25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bfc32637f9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bfc32637f9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bfc32637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4da443a687_0_4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24da443a687_0_473: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fc32637f9_0_51: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fc32637f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c5d1f552d8_5_5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c5d1f552d8_5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4da443a687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g24da443a687_0_484: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p13"/>
          <p:cNvSpPr txBox="1"/>
          <p:nvPr>
            <p:ph type="title"/>
          </p:nvPr>
        </p:nvSpPr>
        <p:spPr>
          <a:xfrm>
            <a:off x="311700" y="593367"/>
            <a:ext cx="8520600" cy="7635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 name="Google Shape;82;p1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431800" lvl="0" marL="457200" rtl="0">
              <a:spcBef>
                <a:spcPts val="640"/>
              </a:spcBef>
              <a:spcAft>
                <a:spcPts val="0"/>
              </a:spcAft>
              <a:buSzPts val="3200"/>
              <a:buChar char="•"/>
              <a:defRPr/>
            </a:lvl1pPr>
            <a:lvl2pPr indent="-406400" lvl="1" marL="914400" rtl="0">
              <a:spcBef>
                <a:spcPts val="560"/>
              </a:spcBef>
              <a:spcAft>
                <a:spcPts val="0"/>
              </a:spcAft>
              <a:buSzPts val="2800"/>
              <a:buChar char="–"/>
              <a:defRPr/>
            </a:lvl2pPr>
            <a:lvl3pPr indent="-381000" lvl="2" marL="1371600" rtl="0">
              <a:spcBef>
                <a:spcPts val="480"/>
              </a:spcBef>
              <a:spcAft>
                <a:spcPts val="0"/>
              </a:spcAft>
              <a:buSzPts val="2400"/>
              <a:buChar char="•"/>
              <a:defRPr/>
            </a:lvl3pPr>
            <a:lvl4pPr indent="-355600" lvl="3" marL="1828800" rtl="0">
              <a:spcBef>
                <a:spcPts val="400"/>
              </a:spcBef>
              <a:spcAft>
                <a:spcPts val="0"/>
              </a:spcAft>
              <a:buSzPts val="2000"/>
              <a:buChar char="–"/>
              <a:defRPr/>
            </a:lvl4pPr>
            <a:lvl5pPr indent="-355600" lvl="4" marL="2286000" rtl="0">
              <a:spcBef>
                <a:spcPts val="400"/>
              </a:spcBef>
              <a:spcAft>
                <a:spcPts val="0"/>
              </a:spcAft>
              <a:buSzPts val="2000"/>
              <a:buChar char="»"/>
              <a:defRPr/>
            </a:lvl5pPr>
            <a:lvl6pPr indent="-355600" lvl="5" marL="2743200" rtl="0">
              <a:spcBef>
                <a:spcPts val="400"/>
              </a:spcBef>
              <a:spcAft>
                <a:spcPts val="0"/>
              </a:spcAft>
              <a:buSzPts val="2000"/>
              <a:buChar char="•"/>
              <a:defRPr/>
            </a:lvl6pPr>
            <a:lvl7pPr indent="-355600" lvl="6" marL="3200400" rtl="0">
              <a:spcBef>
                <a:spcPts val="400"/>
              </a:spcBef>
              <a:spcAft>
                <a:spcPts val="0"/>
              </a:spcAft>
              <a:buSzPts val="2000"/>
              <a:buChar char="•"/>
              <a:defRPr/>
            </a:lvl7pPr>
            <a:lvl8pPr indent="-355600" lvl="7" marL="3657600" rtl="0">
              <a:spcBef>
                <a:spcPts val="400"/>
              </a:spcBef>
              <a:spcAft>
                <a:spcPts val="0"/>
              </a:spcAft>
              <a:buSzPts val="2000"/>
              <a:buChar char="•"/>
              <a:defRPr/>
            </a:lvl8pPr>
            <a:lvl9pPr indent="-355600" lvl="8" marL="4114800" rtl="0">
              <a:spcBef>
                <a:spcPts val="400"/>
              </a:spcBef>
              <a:spcAft>
                <a:spcPts val="0"/>
              </a:spcAft>
              <a:buSzPts val="2000"/>
              <a:buChar char="•"/>
              <a:defRPr/>
            </a:lvl9pPr>
          </a:lstStyle>
          <a:p/>
        </p:txBody>
      </p:sp>
      <p:sp>
        <p:nvSpPr>
          <p:cNvPr id="83" name="Google Shape;83;p13"/>
          <p:cNvSpPr txBox="1"/>
          <p:nvPr>
            <p:ph idx="12" type="sldNum"/>
          </p:nvPr>
        </p:nvSpPr>
        <p:spPr>
          <a:xfrm>
            <a:off x="8472458" y="6217622"/>
            <a:ext cx="548700" cy="524700"/>
          </a:xfrm>
          <a:prstGeom prst="rect">
            <a:avLst/>
          </a:prstGeom>
        </p:spPr>
        <p:txBody>
          <a:bodyPr anchorCtr="0" anchor="ctr" bIns="45700" lIns="91425" spcFirstLastPara="1" rIns="91425" wrap="square" tIns="457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3" name="Shape 123"/>
        <p:cNvGrpSpPr/>
        <p:nvPr/>
      </p:nvGrpSpPr>
      <p:grpSpPr>
        <a:xfrm>
          <a:off x="0" y="0"/>
          <a:ext cx="0" cy="0"/>
          <a:chOff x="0" y="0"/>
          <a:chExt cx="0" cy="0"/>
        </a:xfrm>
      </p:grpSpPr>
      <p:sp>
        <p:nvSpPr>
          <p:cNvPr id="124" name="Google Shape;124;p15"/>
          <p:cNvSpPr txBox="1"/>
          <p:nvPr>
            <p:ph type="title"/>
          </p:nvPr>
        </p:nvSpPr>
        <p:spPr>
          <a:xfrm>
            <a:off x="457200" y="122237"/>
            <a:ext cx="7543800" cy="12954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indent="0" lvl="2"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indent="0" lvl="3"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indent="0" lvl="4"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indent="0" lvl="5" marL="4572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indent="0" lvl="6" marL="9144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indent="0" lvl="7" marL="13716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indent="0" lvl="8" marL="18288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125" name="Google Shape;125;p15"/>
          <p:cNvSpPr txBox="1"/>
          <p:nvPr>
            <p:ph idx="1" type="body"/>
          </p:nvPr>
        </p:nvSpPr>
        <p:spPr>
          <a:xfrm>
            <a:off x="457200" y="1719262"/>
            <a:ext cx="8229600" cy="4411800"/>
          </a:xfrm>
          <a:prstGeom prst="rect">
            <a:avLst/>
          </a:prstGeom>
          <a:noFill/>
          <a:ln>
            <a:noFill/>
          </a:ln>
        </p:spPr>
        <p:txBody>
          <a:bodyPr anchorCtr="0" anchor="t" bIns="91425" lIns="91425" spcFirstLastPara="1" rIns="91425" wrap="square" tIns="91425">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26" name="Google Shape;126;p15"/>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27" name="Google Shape;127;p15"/>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28" name="Google Shape;128;p1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1" name="Google Shape;131;p16"/>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2" name="Google Shape;132;p1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4653750" y="2097888"/>
            <a:ext cx="6008700" cy="20574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indent="0" lvl="2"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indent="0" lvl="3"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indent="0" lvl="4"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indent="0" lvl="5" marL="4572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indent="0" lvl="6" marL="9144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indent="0" lvl="7" marL="13716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indent="0" lvl="8" marL="18288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135" name="Google Shape;135;p17"/>
          <p:cNvSpPr txBox="1"/>
          <p:nvPr>
            <p:ph idx="1" type="body"/>
          </p:nvPr>
        </p:nvSpPr>
        <p:spPr>
          <a:xfrm rot="5400000">
            <a:off x="462750" y="116688"/>
            <a:ext cx="6008700" cy="6019800"/>
          </a:xfrm>
          <a:prstGeom prst="rect">
            <a:avLst/>
          </a:prstGeom>
          <a:noFill/>
          <a:ln>
            <a:noFill/>
          </a:ln>
        </p:spPr>
        <p:txBody>
          <a:bodyPr anchorCtr="0" anchor="t" bIns="91425" lIns="91425" spcFirstLastPara="1" rIns="91425" wrap="square" tIns="91425">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36" name="Google Shape;136;p17"/>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7" name="Google Shape;137;p17"/>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38" name="Google Shape;138;p1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9" name="Shape 139"/>
        <p:cNvGrpSpPr/>
        <p:nvPr/>
      </p:nvGrpSpPr>
      <p:grpSpPr>
        <a:xfrm>
          <a:off x="0" y="0"/>
          <a:ext cx="0" cy="0"/>
          <a:chOff x="0" y="0"/>
          <a:chExt cx="0" cy="0"/>
        </a:xfrm>
      </p:grpSpPr>
      <p:sp>
        <p:nvSpPr>
          <p:cNvPr id="140" name="Google Shape;140;p18"/>
          <p:cNvSpPr txBox="1"/>
          <p:nvPr>
            <p:ph type="title"/>
          </p:nvPr>
        </p:nvSpPr>
        <p:spPr>
          <a:xfrm>
            <a:off x="457200" y="122237"/>
            <a:ext cx="7543800" cy="12954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indent="0" lvl="2"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indent="0" lvl="3"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indent="0" lvl="4"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indent="0" lvl="5" marL="4572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indent="0" lvl="6" marL="9144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indent="0" lvl="7" marL="13716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indent="0" lvl="8" marL="18288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141" name="Google Shape;141;p18"/>
          <p:cNvSpPr txBox="1"/>
          <p:nvPr>
            <p:ph idx="1" type="body"/>
          </p:nvPr>
        </p:nvSpPr>
        <p:spPr>
          <a:xfrm rot="5400000">
            <a:off x="2366100" y="-189638"/>
            <a:ext cx="4411800" cy="8229600"/>
          </a:xfrm>
          <a:prstGeom prst="rect">
            <a:avLst/>
          </a:prstGeom>
          <a:noFill/>
          <a:ln>
            <a:noFill/>
          </a:ln>
        </p:spPr>
        <p:txBody>
          <a:bodyPr anchorCtr="0" anchor="t" bIns="91425" lIns="91425" spcFirstLastPara="1" rIns="91425" wrap="square" tIns="91425">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42" name="Google Shape;142;p18"/>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43" name="Google Shape;143;p18"/>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44" name="Google Shape;144;p1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5" name="Shape 145"/>
        <p:cNvGrpSpPr/>
        <p:nvPr/>
      </p:nvGrpSpPr>
      <p:grpSpPr>
        <a:xfrm>
          <a:off x="0" y="0"/>
          <a:ext cx="0" cy="0"/>
          <a:chOff x="0" y="0"/>
          <a:chExt cx="0" cy="0"/>
        </a:xfrm>
      </p:grpSpPr>
      <p:sp>
        <p:nvSpPr>
          <p:cNvPr id="146" name="Google Shape;146;p19"/>
          <p:cNvSpPr txBox="1"/>
          <p:nvPr>
            <p:ph type="title"/>
          </p:nvPr>
        </p:nvSpPr>
        <p:spPr>
          <a:xfrm>
            <a:off x="1792288" y="4800600"/>
            <a:ext cx="5486400" cy="5667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indent="0" lvl="2"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indent="0" lvl="3"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indent="0" lvl="4"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indent="0" lvl="5" marL="4572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indent="0" lvl="6" marL="9144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indent="0" lvl="7" marL="13716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indent="0" lvl="8" marL="18288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147" name="Google Shape;147;p19"/>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2"/>
              </a:buClr>
              <a:buSzPts val="1400"/>
              <a:buFont typeface="Noto Sans Symbols"/>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accent2"/>
              </a:buClr>
              <a:buSzPts val="1400"/>
              <a:buFont typeface="Noto Sans Symbols"/>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accent1"/>
              </a:buClr>
              <a:buSzPts val="1400"/>
              <a:buFont typeface="Noto Sans Symbols"/>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2"/>
              </a:buClr>
              <a:buSzPts val="1400"/>
              <a:buFont typeface="Noto Sans Symbols"/>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folHlink"/>
              </a:buClr>
              <a:buSzPts val="1400"/>
              <a:buFont typeface="Noto Sans Symbols"/>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folHlink"/>
              </a:buClr>
              <a:buSzPts val="1400"/>
              <a:buFont typeface="Noto Sans Symbols"/>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folHlink"/>
              </a:buClr>
              <a:buSzPts val="1400"/>
              <a:buFont typeface="Noto Sans Symbols"/>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folHlink"/>
              </a:buClr>
              <a:buSzPts val="1400"/>
              <a:buFont typeface="Noto Sans Symbols"/>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folHlink"/>
              </a:buClr>
              <a:buSzPts val="1400"/>
              <a:buFont typeface="Noto Sans Symbols"/>
              <a:buNone/>
              <a:defRPr b="0" i="0" sz="2000" u="none" cap="none" strike="noStrike">
                <a:solidFill>
                  <a:schemeClr val="dk1"/>
                </a:solidFill>
                <a:latin typeface="Arial"/>
                <a:ea typeface="Arial"/>
                <a:cs typeface="Arial"/>
                <a:sym typeface="Arial"/>
              </a:defRPr>
            </a:lvl9pPr>
          </a:lstStyle>
          <a:p/>
        </p:txBody>
      </p:sp>
      <p:sp>
        <p:nvSpPr>
          <p:cNvPr id="148" name="Google Shape;148;p19"/>
          <p:cNvSpPr txBox="1"/>
          <p:nvPr>
            <p:ph idx="1" type="body"/>
          </p:nvPr>
        </p:nvSpPr>
        <p:spPr>
          <a:xfrm>
            <a:off x="1792288" y="5367338"/>
            <a:ext cx="5486400" cy="8049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2"/>
              </a:buClr>
              <a:buSzPts val="2100"/>
              <a:buFont typeface="Noto Sans Symbols"/>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accent2"/>
              </a:buClr>
              <a:buSzPts val="1820"/>
              <a:buFont typeface="Noto Sans Symbols"/>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accent1"/>
              </a:buClr>
              <a:buSzPts val="1610"/>
              <a:buFont typeface="Noto Sans Symbols"/>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2"/>
              </a:buClr>
              <a:buSzPts val="1500"/>
              <a:buFont typeface="Noto Sans Symbols"/>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folHlink"/>
              </a:buClr>
              <a:buSzPts val="1600"/>
              <a:buFont typeface="Noto Sans Symbols"/>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folHlink"/>
              </a:buClr>
              <a:buSzPts val="1600"/>
              <a:buFont typeface="Noto Sans Symbols"/>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folHlink"/>
              </a:buClr>
              <a:buSzPts val="1600"/>
              <a:buFont typeface="Noto Sans Symbols"/>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folHlink"/>
              </a:buClr>
              <a:buSzPts val="1600"/>
              <a:buFont typeface="Noto Sans Symbols"/>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folHlink"/>
              </a:buClr>
              <a:buSzPts val="1600"/>
              <a:buFont typeface="Noto Sans Symbols"/>
              <a:buNone/>
              <a:defRPr b="0" i="0" sz="900" u="none" cap="none" strike="noStrike">
                <a:solidFill>
                  <a:schemeClr val="dk1"/>
                </a:solidFill>
                <a:latin typeface="Arial"/>
                <a:ea typeface="Arial"/>
                <a:cs typeface="Arial"/>
                <a:sym typeface="Arial"/>
              </a:defRPr>
            </a:lvl9pPr>
          </a:lstStyle>
          <a:p/>
        </p:txBody>
      </p:sp>
      <p:sp>
        <p:nvSpPr>
          <p:cNvPr id="149" name="Google Shape;149;p19"/>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50" name="Google Shape;150;p19"/>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51" name="Google Shape;151;p1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2" name="Shape 152"/>
        <p:cNvGrpSpPr/>
        <p:nvPr/>
      </p:nvGrpSpPr>
      <p:grpSpPr>
        <a:xfrm>
          <a:off x="0" y="0"/>
          <a:ext cx="0" cy="0"/>
          <a:chOff x="0" y="0"/>
          <a:chExt cx="0" cy="0"/>
        </a:xfrm>
      </p:grpSpPr>
      <p:sp>
        <p:nvSpPr>
          <p:cNvPr id="153" name="Google Shape;153;p20"/>
          <p:cNvSpPr txBox="1"/>
          <p:nvPr>
            <p:ph type="title"/>
          </p:nvPr>
        </p:nvSpPr>
        <p:spPr>
          <a:xfrm>
            <a:off x="457200" y="273050"/>
            <a:ext cx="3008400" cy="11619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20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indent="0" lvl="2"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indent="0" lvl="3"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indent="0" lvl="4"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indent="0" lvl="5" marL="4572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indent="0" lvl="6" marL="9144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indent="0" lvl="7" marL="13716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indent="0" lvl="8" marL="18288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154" name="Google Shape;154;p20"/>
          <p:cNvSpPr txBox="1"/>
          <p:nvPr>
            <p:ph idx="1" type="body"/>
          </p:nvPr>
        </p:nvSpPr>
        <p:spPr>
          <a:xfrm>
            <a:off x="3575050" y="273050"/>
            <a:ext cx="5111700" cy="5853000"/>
          </a:xfrm>
          <a:prstGeom prst="rect">
            <a:avLst/>
          </a:prstGeom>
          <a:noFill/>
          <a:ln>
            <a:noFill/>
          </a:ln>
        </p:spPr>
        <p:txBody>
          <a:bodyPr anchorCtr="0" anchor="t" bIns="91425" lIns="91425" spcFirstLastPara="1" rIns="91425" wrap="square" tIns="91425">
            <a:noAutofit/>
          </a:bodyPr>
          <a:lstStyle>
            <a:lvl1pPr indent="-370840" lvl="0" marL="457200" marR="0" rtl="0" algn="l">
              <a:spcBef>
                <a:spcPts val="640"/>
              </a:spcBef>
              <a:spcAft>
                <a:spcPts val="0"/>
              </a:spcAft>
              <a:buClr>
                <a:schemeClr val="dk2"/>
              </a:buClr>
              <a:buSzPts val="2240"/>
              <a:buFont typeface="Noto Sans Symbols"/>
              <a:buChar char="●"/>
              <a:defRPr b="0" i="0" sz="3200" u="none" cap="none" strike="noStrike">
                <a:solidFill>
                  <a:schemeClr val="dk1"/>
                </a:solidFill>
                <a:latin typeface="Arial"/>
                <a:ea typeface="Arial"/>
                <a:cs typeface="Arial"/>
                <a:sym typeface="Arial"/>
              </a:defRPr>
            </a:lvl1pPr>
            <a:lvl2pPr indent="-353060" lvl="1" marL="914400" marR="0" rtl="0" algn="l">
              <a:spcBef>
                <a:spcPts val="560"/>
              </a:spcBef>
              <a:spcAft>
                <a:spcPts val="0"/>
              </a:spcAft>
              <a:buClr>
                <a:schemeClr val="accent2"/>
              </a:buClr>
              <a:buSzPts val="1960"/>
              <a:buFont typeface="Noto Sans Symbols"/>
              <a:buChar char="●"/>
              <a:defRPr b="0" i="0" sz="2800" u="none" cap="none" strike="noStrike">
                <a:solidFill>
                  <a:schemeClr val="dk1"/>
                </a:solidFill>
                <a:latin typeface="Arial"/>
                <a:ea typeface="Arial"/>
                <a:cs typeface="Arial"/>
                <a:sym typeface="Arial"/>
              </a:defRPr>
            </a:lvl2pPr>
            <a:lvl3pPr indent="-335280" lvl="2" marL="1371600" marR="0" rtl="0" algn="l">
              <a:spcBef>
                <a:spcPts val="480"/>
              </a:spcBef>
              <a:spcAft>
                <a:spcPts val="0"/>
              </a:spcAft>
              <a:buClr>
                <a:schemeClr val="accent1"/>
              </a:buClr>
              <a:buSzPts val="1680"/>
              <a:buFont typeface="Noto Sans Symbols"/>
              <a:buChar char="●"/>
              <a:defRPr b="0" i="0" sz="24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55" name="Google Shape;155;p20"/>
          <p:cNvSpPr txBox="1"/>
          <p:nvPr>
            <p:ph idx="2" type="body"/>
          </p:nvPr>
        </p:nvSpPr>
        <p:spPr>
          <a:xfrm>
            <a:off x="457200" y="1435100"/>
            <a:ext cx="3008400" cy="46911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2"/>
              </a:buClr>
              <a:buSzPts val="2100"/>
              <a:buFont typeface="Noto Sans Symbols"/>
              <a:buNone/>
              <a:defRPr b="0" i="0" sz="1400" u="none" cap="none" strike="noStrike">
                <a:solidFill>
                  <a:schemeClr val="dk1"/>
                </a:solidFill>
                <a:latin typeface="Arial"/>
                <a:ea typeface="Arial"/>
                <a:cs typeface="Arial"/>
                <a:sym typeface="Arial"/>
              </a:defRPr>
            </a:lvl1pPr>
            <a:lvl2pPr indent="-228600" lvl="1" marL="914400" marR="0" rtl="0" algn="l">
              <a:spcBef>
                <a:spcPts val="240"/>
              </a:spcBef>
              <a:spcAft>
                <a:spcPts val="0"/>
              </a:spcAft>
              <a:buClr>
                <a:schemeClr val="accent2"/>
              </a:buClr>
              <a:buSzPts val="1820"/>
              <a:buFont typeface="Noto Sans Symbols"/>
              <a:buNone/>
              <a:defRPr b="0" i="0" sz="1200" u="none" cap="none" strike="noStrike">
                <a:solidFill>
                  <a:schemeClr val="dk1"/>
                </a:solidFill>
                <a:latin typeface="Arial"/>
                <a:ea typeface="Arial"/>
                <a:cs typeface="Arial"/>
                <a:sym typeface="Arial"/>
              </a:defRPr>
            </a:lvl2pPr>
            <a:lvl3pPr indent="-228600" lvl="2" marL="1371600" marR="0" rtl="0" algn="l">
              <a:spcBef>
                <a:spcPts val="200"/>
              </a:spcBef>
              <a:spcAft>
                <a:spcPts val="0"/>
              </a:spcAft>
              <a:buClr>
                <a:schemeClr val="accent1"/>
              </a:buClr>
              <a:buSzPts val="1610"/>
              <a:buFont typeface="Noto Sans Symbols"/>
              <a:buNone/>
              <a:defRPr b="0" i="0" sz="1000" u="none" cap="none" strike="noStrike">
                <a:solidFill>
                  <a:schemeClr val="dk1"/>
                </a:solidFill>
                <a:latin typeface="Arial"/>
                <a:ea typeface="Arial"/>
                <a:cs typeface="Arial"/>
                <a:sym typeface="Arial"/>
              </a:defRPr>
            </a:lvl3pPr>
            <a:lvl4pPr indent="-228600" lvl="3" marL="1828800" marR="0" rtl="0" algn="l">
              <a:spcBef>
                <a:spcPts val="180"/>
              </a:spcBef>
              <a:spcAft>
                <a:spcPts val="0"/>
              </a:spcAft>
              <a:buClr>
                <a:schemeClr val="dk2"/>
              </a:buClr>
              <a:buSzPts val="1500"/>
              <a:buFont typeface="Noto Sans Symbols"/>
              <a:buNone/>
              <a:defRPr b="0" i="0" sz="900" u="none" cap="none" strike="noStrike">
                <a:solidFill>
                  <a:schemeClr val="dk1"/>
                </a:solidFill>
                <a:latin typeface="Arial"/>
                <a:ea typeface="Arial"/>
                <a:cs typeface="Arial"/>
                <a:sym typeface="Arial"/>
              </a:defRPr>
            </a:lvl4pPr>
            <a:lvl5pPr indent="-228600" lvl="4" marL="2286000" marR="0" rtl="0" algn="l">
              <a:spcBef>
                <a:spcPts val="180"/>
              </a:spcBef>
              <a:spcAft>
                <a:spcPts val="0"/>
              </a:spcAft>
              <a:buClr>
                <a:schemeClr val="folHlink"/>
              </a:buClr>
              <a:buSzPts val="1600"/>
              <a:buFont typeface="Noto Sans Symbols"/>
              <a:buNone/>
              <a:defRPr b="0" i="0" sz="900" u="none" cap="none" strike="noStrike">
                <a:solidFill>
                  <a:schemeClr val="dk1"/>
                </a:solidFill>
                <a:latin typeface="Arial"/>
                <a:ea typeface="Arial"/>
                <a:cs typeface="Arial"/>
                <a:sym typeface="Arial"/>
              </a:defRPr>
            </a:lvl5pPr>
            <a:lvl6pPr indent="-228600" lvl="5" marL="2743200" marR="0" rtl="0" algn="l">
              <a:spcBef>
                <a:spcPts val="180"/>
              </a:spcBef>
              <a:spcAft>
                <a:spcPts val="0"/>
              </a:spcAft>
              <a:buClr>
                <a:schemeClr val="folHlink"/>
              </a:buClr>
              <a:buSzPts val="1600"/>
              <a:buFont typeface="Noto Sans Symbols"/>
              <a:buNone/>
              <a:defRPr b="0" i="0" sz="900" u="none" cap="none" strike="noStrike">
                <a:solidFill>
                  <a:schemeClr val="dk1"/>
                </a:solidFill>
                <a:latin typeface="Arial"/>
                <a:ea typeface="Arial"/>
                <a:cs typeface="Arial"/>
                <a:sym typeface="Arial"/>
              </a:defRPr>
            </a:lvl6pPr>
            <a:lvl7pPr indent="-228600" lvl="6" marL="3200400" marR="0" rtl="0" algn="l">
              <a:spcBef>
                <a:spcPts val="180"/>
              </a:spcBef>
              <a:spcAft>
                <a:spcPts val="0"/>
              </a:spcAft>
              <a:buClr>
                <a:schemeClr val="folHlink"/>
              </a:buClr>
              <a:buSzPts val="1600"/>
              <a:buFont typeface="Noto Sans Symbols"/>
              <a:buNone/>
              <a:defRPr b="0" i="0" sz="900" u="none" cap="none" strike="noStrike">
                <a:solidFill>
                  <a:schemeClr val="dk1"/>
                </a:solidFill>
                <a:latin typeface="Arial"/>
                <a:ea typeface="Arial"/>
                <a:cs typeface="Arial"/>
                <a:sym typeface="Arial"/>
              </a:defRPr>
            </a:lvl7pPr>
            <a:lvl8pPr indent="-228600" lvl="7" marL="3657600" marR="0" rtl="0" algn="l">
              <a:spcBef>
                <a:spcPts val="180"/>
              </a:spcBef>
              <a:spcAft>
                <a:spcPts val="0"/>
              </a:spcAft>
              <a:buClr>
                <a:schemeClr val="folHlink"/>
              </a:buClr>
              <a:buSzPts val="1600"/>
              <a:buFont typeface="Noto Sans Symbols"/>
              <a:buNone/>
              <a:defRPr b="0" i="0" sz="900" u="none" cap="none" strike="noStrike">
                <a:solidFill>
                  <a:schemeClr val="dk1"/>
                </a:solidFill>
                <a:latin typeface="Arial"/>
                <a:ea typeface="Arial"/>
                <a:cs typeface="Arial"/>
                <a:sym typeface="Arial"/>
              </a:defRPr>
            </a:lvl8pPr>
            <a:lvl9pPr indent="-228600" lvl="8" marL="4114800" marR="0" rtl="0" algn="l">
              <a:spcBef>
                <a:spcPts val="180"/>
              </a:spcBef>
              <a:spcAft>
                <a:spcPts val="0"/>
              </a:spcAft>
              <a:buClr>
                <a:schemeClr val="folHlink"/>
              </a:buClr>
              <a:buSzPts val="1600"/>
              <a:buFont typeface="Noto Sans Symbols"/>
              <a:buNone/>
              <a:defRPr b="0" i="0" sz="900" u="none" cap="none" strike="noStrike">
                <a:solidFill>
                  <a:schemeClr val="dk1"/>
                </a:solidFill>
                <a:latin typeface="Arial"/>
                <a:ea typeface="Arial"/>
                <a:cs typeface="Arial"/>
                <a:sym typeface="Arial"/>
              </a:defRPr>
            </a:lvl9pPr>
          </a:lstStyle>
          <a:p/>
        </p:txBody>
      </p:sp>
      <p:sp>
        <p:nvSpPr>
          <p:cNvPr id="156" name="Google Shape;156;p20"/>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57" name="Google Shape;157;p20"/>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58" name="Google Shape;158;p2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9" name="Shape 159"/>
        <p:cNvGrpSpPr/>
        <p:nvPr/>
      </p:nvGrpSpPr>
      <p:grpSpPr>
        <a:xfrm>
          <a:off x="0" y="0"/>
          <a:ext cx="0" cy="0"/>
          <a:chOff x="0" y="0"/>
          <a:chExt cx="0" cy="0"/>
        </a:xfrm>
      </p:grpSpPr>
      <p:sp>
        <p:nvSpPr>
          <p:cNvPr id="160" name="Google Shape;160;p21"/>
          <p:cNvSpPr txBox="1"/>
          <p:nvPr>
            <p:ph type="title"/>
          </p:nvPr>
        </p:nvSpPr>
        <p:spPr>
          <a:xfrm>
            <a:off x="457200" y="122237"/>
            <a:ext cx="7543800" cy="12954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indent="0" lvl="2"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indent="0" lvl="3"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indent="0" lvl="4"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indent="0" lvl="5" marL="4572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indent="0" lvl="6" marL="9144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indent="0" lvl="7" marL="13716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indent="0" lvl="8" marL="18288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161" name="Google Shape;161;p21"/>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62" name="Google Shape;162;p2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63" name="Google Shape;163;p2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4" name="Shape 164"/>
        <p:cNvGrpSpPr/>
        <p:nvPr/>
      </p:nvGrpSpPr>
      <p:grpSpPr>
        <a:xfrm>
          <a:off x="0" y="0"/>
          <a:ext cx="0" cy="0"/>
          <a:chOff x="0" y="0"/>
          <a:chExt cx="0" cy="0"/>
        </a:xfrm>
      </p:grpSpPr>
      <p:sp>
        <p:nvSpPr>
          <p:cNvPr id="165" name="Google Shape;165;p2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indent="0" lvl="2"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indent="0" lvl="3"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indent="0" lvl="4"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indent="0" lvl="5" marL="4572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indent="0" lvl="6" marL="9144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indent="0" lvl="7" marL="13716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indent="0" lvl="8" marL="18288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166" name="Google Shape;166;p22"/>
          <p:cNvSpPr txBox="1"/>
          <p:nvPr>
            <p:ph idx="1" type="body"/>
          </p:nvPr>
        </p:nvSpPr>
        <p:spPr>
          <a:xfrm>
            <a:off x="457200" y="1535113"/>
            <a:ext cx="4040100" cy="6399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2"/>
              </a:buClr>
              <a:buSzPts val="2100"/>
              <a:buFont typeface="Noto Sans Symbols"/>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accent2"/>
              </a:buClr>
              <a:buSzPts val="1820"/>
              <a:buFont typeface="Noto Sans Symbols"/>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accent1"/>
              </a:buClr>
              <a:buSzPts val="1610"/>
              <a:buFont typeface="Noto Sans Symbols"/>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2"/>
              </a:buClr>
              <a:buSzPts val="1500"/>
              <a:buFont typeface="Noto Sans Symbols"/>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folHlink"/>
              </a:buClr>
              <a:buSzPts val="1600"/>
              <a:buFont typeface="Noto Sans Symbols"/>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folHlink"/>
              </a:buClr>
              <a:buSzPts val="1600"/>
              <a:buFont typeface="Noto Sans Symbols"/>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folHlink"/>
              </a:buClr>
              <a:buSzPts val="1600"/>
              <a:buFont typeface="Noto Sans Symbols"/>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folHlink"/>
              </a:buClr>
              <a:buSzPts val="1600"/>
              <a:buFont typeface="Noto Sans Symbols"/>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folHlink"/>
              </a:buClr>
              <a:buSzPts val="1600"/>
              <a:buFont typeface="Noto Sans Symbols"/>
              <a:buNone/>
              <a:defRPr b="1" i="0" sz="1600" u="none" cap="none" strike="noStrike">
                <a:solidFill>
                  <a:schemeClr val="dk1"/>
                </a:solidFill>
                <a:latin typeface="Arial"/>
                <a:ea typeface="Arial"/>
                <a:cs typeface="Arial"/>
                <a:sym typeface="Arial"/>
              </a:defRPr>
            </a:lvl9pPr>
          </a:lstStyle>
          <a:p/>
        </p:txBody>
      </p:sp>
      <p:sp>
        <p:nvSpPr>
          <p:cNvPr id="167" name="Google Shape;167;p22"/>
          <p:cNvSpPr txBox="1"/>
          <p:nvPr>
            <p:ph idx="2" type="body"/>
          </p:nvPr>
        </p:nvSpPr>
        <p:spPr>
          <a:xfrm>
            <a:off x="457200" y="2174875"/>
            <a:ext cx="4040100" cy="3951300"/>
          </a:xfrm>
          <a:prstGeom prst="rect">
            <a:avLst/>
          </a:prstGeom>
          <a:noFill/>
          <a:ln>
            <a:noFill/>
          </a:ln>
        </p:spPr>
        <p:txBody>
          <a:bodyPr anchorCtr="0" anchor="t" bIns="91425" lIns="91425" spcFirstLastPara="1" rIns="91425" wrap="square" tIns="91425">
            <a:noAutofit/>
          </a:bodyPr>
          <a:lstStyle>
            <a:lvl1pPr indent="-335280" lvl="0" marL="457200" marR="0" rtl="0" algn="l">
              <a:spcBef>
                <a:spcPts val="480"/>
              </a:spcBef>
              <a:spcAft>
                <a:spcPts val="0"/>
              </a:spcAft>
              <a:buClr>
                <a:schemeClr val="dk2"/>
              </a:buClr>
              <a:buSzPts val="1680"/>
              <a:buFont typeface="Noto Sans Symbols"/>
              <a:buChar char="●"/>
              <a:defRPr b="0" i="0" sz="2400" u="none" cap="none" strike="noStrike">
                <a:solidFill>
                  <a:schemeClr val="dk1"/>
                </a:solidFill>
                <a:latin typeface="Arial"/>
                <a:ea typeface="Arial"/>
                <a:cs typeface="Arial"/>
                <a:sym typeface="Arial"/>
              </a:defRPr>
            </a:lvl1pPr>
            <a:lvl2pPr indent="-317500" lvl="1" marL="9144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2pPr>
            <a:lvl3pPr indent="-308610" lvl="2" marL="1371600" marR="0" rtl="0" algn="l">
              <a:spcBef>
                <a:spcPts val="360"/>
              </a:spcBef>
              <a:spcAft>
                <a:spcPts val="0"/>
              </a:spcAft>
              <a:buClr>
                <a:schemeClr val="accent1"/>
              </a:buClr>
              <a:buSzPts val="1260"/>
              <a:buFont typeface="Noto Sans Symbols"/>
              <a:buChar char="●"/>
              <a:defRPr b="0" i="0" sz="1800" u="none" cap="none" strike="noStrike">
                <a:solidFill>
                  <a:schemeClr val="dk1"/>
                </a:solidFill>
                <a:latin typeface="Arial"/>
                <a:ea typeface="Arial"/>
                <a:cs typeface="Arial"/>
                <a:sym typeface="Arial"/>
              </a:defRPr>
            </a:lvl3pPr>
            <a:lvl4pPr indent="-304800" lvl="3" marL="1828800" marR="0" rtl="0" algn="l">
              <a:spcBef>
                <a:spcPts val="320"/>
              </a:spcBef>
              <a:spcAft>
                <a:spcPts val="0"/>
              </a:spcAft>
              <a:buClr>
                <a:schemeClr val="dk2"/>
              </a:buClr>
              <a:buSzPts val="1200"/>
              <a:buFont typeface="Noto Sans Symbols"/>
              <a:buChar char="▪"/>
              <a:defRPr b="0" i="0" sz="1600" u="none" cap="none" strike="noStrike">
                <a:solidFill>
                  <a:schemeClr val="dk1"/>
                </a:solidFill>
                <a:latin typeface="Arial"/>
                <a:ea typeface="Arial"/>
                <a:cs typeface="Arial"/>
                <a:sym typeface="Arial"/>
              </a:defRPr>
            </a:lvl4pPr>
            <a:lvl5pPr indent="-309879" lvl="4" marL="2286000" marR="0" rtl="0" algn="l">
              <a:spcBef>
                <a:spcPts val="320"/>
              </a:spcBef>
              <a:spcAft>
                <a:spcPts val="0"/>
              </a:spcAft>
              <a:buClr>
                <a:schemeClr val="folHlink"/>
              </a:buClr>
              <a:buSzPts val="1280"/>
              <a:buFont typeface="Noto Sans Symbols"/>
              <a:buChar char="▪"/>
              <a:defRPr b="0" i="0" sz="1600" u="none" cap="none" strike="noStrike">
                <a:solidFill>
                  <a:schemeClr val="dk1"/>
                </a:solidFill>
                <a:latin typeface="Arial"/>
                <a:ea typeface="Arial"/>
                <a:cs typeface="Arial"/>
                <a:sym typeface="Arial"/>
              </a:defRPr>
            </a:lvl5pPr>
            <a:lvl6pPr indent="-309879" lvl="5" marL="2743200" marR="0" rtl="0" algn="l">
              <a:spcBef>
                <a:spcPts val="320"/>
              </a:spcBef>
              <a:spcAft>
                <a:spcPts val="0"/>
              </a:spcAft>
              <a:buClr>
                <a:schemeClr val="folHlink"/>
              </a:buClr>
              <a:buSzPts val="1280"/>
              <a:buFont typeface="Noto Sans Symbols"/>
              <a:buChar char="▪"/>
              <a:defRPr b="0" i="0" sz="1600" u="none" cap="none" strike="noStrike">
                <a:solidFill>
                  <a:schemeClr val="dk1"/>
                </a:solidFill>
                <a:latin typeface="Arial"/>
                <a:ea typeface="Arial"/>
                <a:cs typeface="Arial"/>
                <a:sym typeface="Arial"/>
              </a:defRPr>
            </a:lvl6pPr>
            <a:lvl7pPr indent="-309879" lvl="6" marL="3200400" marR="0" rtl="0" algn="l">
              <a:spcBef>
                <a:spcPts val="320"/>
              </a:spcBef>
              <a:spcAft>
                <a:spcPts val="0"/>
              </a:spcAft>
              <a:buClr>
                <a:schemeClr val="folHlink"/>
              </a:buClr>
              <a:buSzPts val="1280"/>
              <a:buFont typeface="Noto Sans Symbols"/>
              <a:buChar char="▪"/>
              <a:defRPr b="0" i="0" sz="1600" u="none" cap="none" strike="noStrike">
                <a:solidFill>
                  <a:schemeClr val="dk1"/>
                </a:solidFill>
                <a:latin typeface="Arial"/>
                <a:ea typeface="Arial"/>
                <a:cs typeface="Arial"/>
                <a:sym typeface="Arial"/>
              </a:defRPr>
            </a:lvl7pPr>
            <a:lvl8pPr indent="-309879" lvl="7" marL="3657600" marR="0" rtl="0" algn="l">
              <a:spcBef>
                <a:spcPts val="320"/>
              </a:spcBef>
              <a:spcAft>
                <a:spcPts val="0"/>
              </a:spcAft>
              <a:buClr>
                <a:schemeClr val="folHlink"/>
              </a:buClr>
              <a:buSzPts val="1280"/>
              <a:buFont typeface="Noto Sans Symbols"/>
              <a:buChar char="▪"/>
              <a:defRPr b="0" i="0" sz="1600" u="none" cap="none" strike="noStrike">
                <a:solidFill>
                  <a:schemeClr val="dk1"/>
                </a:solidFill>
                <a:latin typeface="Arial"/>
                <a:ea typeface="Arial"/>
                <a:cs typeface="Arial"/>
                <a:sym typeface="Arial"/>
              </a:defRPr>
            </a:lvl8pPr>
            <a:lvl9pPr indent="-309879" lvl="8" marL="4114800" marR="0" rtl="0" algn="l">
              <a:spcBef>
                <a:spcPts val="320"/>
              </a:spcBef>
              <a:spcAft>
                <a:spcPts val="0"/>
              </a:spcAft>
              <a:buClr>
                <a:schemeClr val="folHlink"/>
              </a:buClr>
              <a:buSzPts val="1280"/>
              <a:buFont typeface="Noto Sans Symbols"/>
              <a:buChar char="▪"/>
              <a:defRPr b="0" i="0" sz="1600" u="none" cap="none" strike="noStrike">
                <a:solidFill>
                  <a:schemeClr val="dk1"/>
                </a:solidFill>
                <a:latin typeface="Arial"/>
                <a:ea typeface="Arial"/>
                <a:cs typeface="Arial"/>
                <a:sym typeface="Arial"/>
              </a:defRPr>
            </a:lvl9pPr>
          </a:lstStyle>
          <a:p/>
        </p:txBody>
      </p:sp>
      <p:sp>
        <p:nvSpPr>
          <p:cNvPr id="168" name="Google Shape;168;p22"/>
          <p:cNvSpPr txBox="1"/>
          <p:nvPr>
            <p:ph idx="3" type="body"/>
          </p:nvPr>
        </p:nvSpPr>
        <p:spPr>
          <a:xfrm>
            <a:off x="4645025" y="1535113"/>
            <a:ext cx="4041900" cy="6399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2"/>
              </a:buClr>
              <a:buSzPts val="2100"/>
              <a:buFont typeface="Noto Sans Symbols"/>
              <a:buNone/>
              <a:defRPr b="1" i="0" sz="2400" u="none" cap="none" strike="noStrike">
                <a:solidFill>
                  <a:schemeClr val="dk1"/>
                </a:solidFill>
                <a:latin typeface="Arial"/>
                <a:ea typeface="Arial"/>
                <a:cs typeface="Arial"/>
                <a:sym typeface="Arial"/>
              </a:defRPr>
            </a:lvl1pPr>
            <a:lvl2pPr indent="-228600" lvl="1" marL="914400" marR="0" rtl="0" algn="l">
              <a:spcBef>
                <a:spcPts val="400"/>
              </a:spcBef>
              <a:spcAft>
                <a:spcPts val="0"/>
              </a:spcAft>
              <a:buClr>
                <a:schemeClr val="accent2"/>
              </a:buClr>
              <a:buSzPts val="1820"/>
              <a:buFont typeface="Noto Sans Symbols"/>
              <a:buNone/>
              <a:defRPr b="1" i="0" sz="20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Clr>
                <a:schemeClr val="accent1"/>
              </a:buClr>
              <a:buSzPts val="1610"/>
              <a:buFont typeface="Noto Sans Symbols"/>
              <a:buNone/>
              <a:defRPr b="1" i="0" sz="1800" u="none" cap="none" strike="noStrike">
                <a:solidFill>
                  <a:schemeClr val="dk1"/>
                </a:solidFill>
                <a:latin typeface="Arial"/>
                <a:ea typeface="Arial"/>
                <a:cs typeface="Arial"/>
                <a:sym typeface="Arial"/>
              </a:defRPr>
            </a:lvl3pPr>
            <a:lvl4pPr indent="-228600" lvl="3" marL="1828800" marR="0" rtl="0" algn="l">
              <a:spcBef>
                <a:spcPts val="320"/>
              </a:spcBef>
              <a:spcAft>
                <a:spcPts val="0"/>
              </a:spcAft>
              <a:buClr>
                <a:schemeClr val="dk2"/>
              </a:buClr>
              <a:buSzPts val="1500"/>
              <a:buFont typeface="Noto Sans Symbols"/>
              <a:buNone/>
              <a:defRPr b="1" i="0" sz="1600" u="none" cap="none" strike="noStrike">
                <a:solidFill>
                  <a:schemeClr val="dk1"/>
                </a:solidFill>
                <a:latin typeface="Arial"/>
                <a:ea typeface="Arial"/>
                <a:cs typeface="Arial"/>
                <a:sym typeface="Arial"/>
              </a:defRPr>
            </a:lvl4pPr>
            <a:lvl5pPr indent="-228600" lvl="4" marL="2286000" marR="0" rtl="0" algn="l">
              <a:spcBef>
                <a:spcPts val="320"/>
              </a:spcBef>
              <a:spcAft>
                <a:spcPts val="0"/>
              </a:spcAft>
              <a:buClr>
                <a:schemeClr val="folHlink"/>
              </a:buClr>
              <a:buSzPts val="1600"/>
              <a:buFont typeface="Noto Sans Symbols"/>
              <a:buNone/>
              <a:defRPr b="1" i="0" sz="1600" u="none" cap="none" strike="noStrike">
                <a:solidFill>
                  <a:schemeClr val="dk1"/>
                </a:solidFill>
                <a:latin typeface="Arial"/>
                <a:ea typeface="Arial"/>
                <a:cs typeface="Arial"/>
                <a:sym typeface="Arial"/>
              </a:defRPr>
            </a:lvl5pPr>
            <a:lvl6pPr indent="-228600" lvl="5" marL="2743200" marR="0" rtl="0" algn="l">
              <a:spcBef>
                <a:spcPts val="320"/>
              </a:spcBef>
              <a:spcAft>
                <a:spcPts val="0"/>
              </a:spcAft>
              <a:buClr>
                <a:schemeClr val="folHlink"/>
              </a:buClr>
              <a:buSzPts val="1600"/>
              <a:buFont typeface="Noto Sans Symbols"/>
              <a:buNone/>
              <a:defRPr b="1" i="0" sz="1600" u="none" cap="none" strike="noStrike">
                <a:solidFill>
                  <a:schemeClr val="dk1"/>
                </a:solidFill>
                <a:latin typeface="Arial"/>
                <a:ea typeface="Arial"/>
                <a:cs typeface="Arial"/>
                <a:sym typeface="Arial"/>
              </a:defRPr>
            </a:lvl6pPr>
            <a:lvl7pPr indent="-228600" lvl="6" marL="3200400" marR="0" rtl="0" algn="l">
              <a:spcBef>
                <a:spcPts val="320"/>
              </a:spcBef>
              <a:spcAft>
                <a:spcPts val="0"/>
              </a:spcAft>
              <a:buClr>
                <a:schemeClr val="folHlink"/>
              </a:buClr>
              <a:buSzPts val="1600"/>
              <a:buFont typeface="Noto Sans Symbols"/>
              <a:buNone/>
              <a:defRPr b="1" i="0" sz="1600" u="none" cap="none" strike="noStrike">
                <a:solidFill>
                  <a:schemeClr val="dk1"/>
                </a:solidFill>
                <a:latin typeface="Arial"/>
                <a:ea typeface="Arial"/>
                <a:cs typeface="Arial"/>
                <a:sym typeface="Arial"/>
              </a:defRPr>
            </a:lvl7pPr>
            <a:lvl8pPr indent="-228600" lvl="7" marL="3657600" marR="0" rtl="0" algn="l">
              <a:spcBef>
                <a:spcPts val="320"/>
              </a:spcBef>
              <a:spcAft>
                <a:spcPts val="0"/>
              </a:spcAft>
              <a:buClr>
                <a:schemeClr val="folHlink"/>
              </a:buClr>
              <a:buSzPts val="1600"/>
              <a:buFont typeface="Noto Sans Symbols"/>
              <a:buNone/>
              <a:defRPr b="1" i="0" sz="1600" u="none" cap="none" strike="noStrike">
                <a:solidFill>
                  <a:schemeClr val="dk1"/>
                </a:solidFill>
                <a:latin typeface="Arial"/>
                <a:ea typeface="Arial"/>
                <a:cs typeface="Arial"/>
                <a:sym typeface="Arial"/>
              </a:defRPr>
            </a:lvl8pPr>
            <a:lvl9pPr indent="-228600" lvl="8" marL="4114800" marR="0" rtl="0" algn="l">
              <a:spcBef>
                <a:spcPts val="320"/>
              </a:spcBef>
              <a:spcAft>
                <a:spcPts val="0"/>
              </a:spcAft>
              <a:buClr>
                <a:schemeClr val="folHlink"/>
              </a:buClr>
              <a:buSzPts val="1600"/>
              <a:buFont typeface="Noto Sans Symbols"/>
              <a:buNone/>
              <a:defRPr b="1" i="0" sz="1600" u="none" cap="none" strike="noStrike">
                <a:solidFill>
                  <a:schemeClr val="dk1"/>
                </a:solidFill>
                <a:latin typeface="Arial"/>
                <a:ea typeface="Arial"/>
                <a:cs typeface="Arial"/>
                <a:sym typeface="Arial"/>
              </a:defRPr>
            </a:lvl9pPr>
          </a:lstStyle>
          <a:p/>
        </p:txBody>
      </p:sp>
      <p:sp>
        <p:nvSpPr>
          <p:cNvPr id="169" name="Google Shape;169;p22"/>
          <p:cNvSpPr txBox="1"/>
          <p:nvPr>
            <p:ph idx="4" type="body"/>
          </p:nvPr>
        </p:nvSpPr>
        <p:spPr>
          <a:xfrm>
            <a:off x="4645025" y="2174875"/>
            <a:ext cx="4041900" cy="3951300"/>
          </a:xfrm>
          <a:prstGeom prst="rect">
            <a:avLst/>
          </a:prstGeom>
          <a:noFill/>
          <a:ln>
            <a:noFill/>
          </a:ln>
        </p:spPr>
        <p:txBody>
          <a:bodyPr anchorCtr="0" anchor="t" bIns="91425" lIns="91425" spcFirstLastPara="1" rIns="91425" wrap="square" tIns="91425">
            <a:noAutofit/>
          </a:bodyPr>
          <a:lstStyle>
            <a:lvl1pPr indent="-335280" lvl="0" marL="457200" marR="0" rtl="0" algn="l">
              <a:spcBef>
                <a:spcPts val="480"/>
              </a:spcBef>
              <a:spcAft>
                <a:spcPts val="0"/>
              </a:spcAft>
              <a:buClr>
                <a:schemeClr val="dk2"/>
              </a:buClr>
              <a:buSzPts val="1680"/>
              <a:buFont typeface="Noto Sans Symbols"/>
              <a:buChar char="●"/>
              <a:defRPr b="0" i="0" sz="2400" u="none" cap="none" strike="noStrike">
                <a:solidFill>
                  <a:schemeClr val="dk1"/>
                </a:solidFill>
                <a:latin typeface="Arial"/>
                <a:ea typeface="Arial"/>
                <a:cs typeface="Arial"/>
                <a:sym typeface="Arial"/>
              </a:defRPr>
            </a:lvl1pPr>
            <a:lvl2pPr indent="-317500" lvl="1" marL="9144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2pPr>
            <a:lvl3pPr indent="-308610" lvl="2" marL="1371600" marR="0" rtl="0" algn="l">
              <a:spcBef>
                <a:spcPts val="360"/>
              </a:spcBef>
              <a:spcAft>
                <a:spcPts val="0"/>
              </a:spcAft>
              <a:buClr>
                <a:schemeClr val="accent1"/>
              </a:buClr>
              <a:buSzPts val="1260"/>
              <a:buFont typeface="Noto Sans Symbols"/>
              <a:buChar char="●"/>
              <a:defRPr b="0" i="0" sz="1800" u="none" cap="none" strike="noStrike">
                <a:solidFill>
                  <a:schemeClr val="dk1"/>
                </a:solidFill>
                <a:latin typeface="Arial"/>
                <a:ea typeface="Arial"/>
                <a:cs typeface="Arial"/>
                <a:sym typeface="Arial"/>
              </a:defRPr>
            </a:lvl3pPr>
            <a:lvl4pPr indent="-304800" lvl="3" marL="1828800" marR="0" rtl="0" algn="l">
              <a:spcBef>
                <a:spcPts val="320"/>
              </a:spcBef>
              <a:spcAft>
                <a:spcPts val="0"/>
              </a:spcAft>
              <a:buClr>
                <a:schemeClr val="dk2"/>
              </a:buClr>
              <a:buSzPts val="1200"/>
              <a:buFont typeface="Noto Sans Symbols"/>
              <a:buChar char="▪"/>
              <a:defRPr b="0" i="0" sz="1600" u="none" cap="none" strike="noStrike">
                <a:solidFill>
                  <a:schemeClr val="dk1"/>
                </a:solidFill>
                <a:latin typeface="Arial"/>
                <a:ea typeface="Arial"/>
                <a:cs typeface="Arial"/>
                <a:sym typeface="Arial"/>
              </a:defRPr>
            </a:lvl4pPr>
            <a:lvl5pPr indent="-309879" lvl="4" marL="2286000" marR="0" rtl="0" algn="l">
              <a:spcBef>
                <a:spcPts val="320"/>
              </a:spcBef>
              <a:spcAft>
                <a:spcPts val="0"/>
              </a:spcAft>
              <a:buClr>
                <a:schemeClr val="folHlink"/>
              </a:buClr>
              <a:buSzPts val="1280"/>
              <a:buFont typeface="Noto Sans Symbols"/>
              <a:buChar char="▪"/>
              <a:defRPr b="0" i="0" sz="1600" u="none" cap="none" strike="noStrike">
                <a:solidFill>
                  <a:schemeClr val="dk1"/>
                </a:solidFill>
                <a:latin typeface="Arial"/>
                <a:ea typeface="Arial"/>
                <a:cs typeface="Arial"/>
                <a:sym typeface="Arial"/>
              </a:defRPr>
            </a:lvl5pPr>
            <a:lvl6pPr indent="-309879" lvl="5" marL="2743200" marR="0" rtl="0" algn="l">
              <a:spcBef>
                <a:spcPts val="320"/>
              </a:spcBef>
              <a:spcAft>
                <a:spcPts val="0"/>
              </a:spcAft>
              <a:buClr>
                <a:schemeClr val="folHlink"/>
              </a:buClr>
              <a:buSzPts val="1280"/>
              <a:buFont typeface="Noto Sans Symbols"/>
              <a:buChar char="▪"/>
              <a:defRPr b="0" i="0" sz="1600" u="none" cap="none" strike="noStrike">
                <a:solidFill>
                  <a:schemeClr val="dk1"/>
                </a:solidFill>
                <a:latin typeface="Arial"/>
                <a:ea typeface="Arial"/>
                <a:cs typeface="Arial"/>
                <a:sym typeface="Arial"/>
              </a:defRPr>
            </a:lvl6pPr>
            <a:lvl7pPr indent="-309879" lvl="6" marL="3200400" marR="0" rtl="0" algn="l">
              <a:spcBef>
                <a:spcPts val="320"/>
              </a:spcBef>
              <a:spcAft>
                <a:spcPts val="0"/>
              </a:spcAft>
              <a:buClr>
                <a:schemeClr val="folHlink"/>
              </a:buClr>
              <a:buSzPts val="1280"/>
              <a:buFont typeface="Noto Sans Symbols"/>
              <a:buChar char="▪"/>
              <a:defRPr b="0" i="0" sz="1600" u="none" cap="none" strike="noStrike">
                <a:solidFill>
                  <a:schemeClr val="dk1"/>
                </a:solidFill>
                <a:latin typeface="Arial"/>
                <a:ea typeface="Arial"/>
                <a:cs typeface="Arial"/>
                <a:sym typeface="Arial"/>
              </a:defRPr>
            </a:lvl7pPr>
            <a:lvl8pPr indent="-309879" lvl="7" marL="3657600" marR="0" rtl="0" algn="l">
              <a:spcBef>
                <a:spcPts val="320"/>
              </a:spcBef>
              <a:spcAft>
                <a:spcPts val="0"/>
              </a:spcAft>
              <a:buClr>
                <a:schemeClr val="folHlink"/>
              </a:buClr>
              <a:buSzPts val="1280"/>
              <a:buFont typeface="Noto Sans Symbols"/>
              <a:buChar char="▪"/>
              <a:defRPr b="0" i="0" sz="1600" u="none" cap="none" strike="noStrike">
                <a:solidFill>
                  <a:schemeClr val="dk1"/>
                </a:solidFill>
                <a:latin typeface="Arial"/>
                <a:ea typeface="Arial"/>
                <a:cs typeface="Arial"/>
                <a:sym typeface="Arial"/>
              </a:defRPr>
            </a:lvl8pPr>
            <a:lvl9pPr indent="-309879" lvl="8" marL="4114800" marR="0" rtl="0" algn="l">
              <a:spcBef>
                <a:spcPts val="320"/>
              </a:spcBef>
              <a:spcAft>
                <a:spcPts val="0"/>
              </a:spcAft>
              <a:buClr>
                <a:schemeClr val="folHlink"/>
              </a:buClr>
              <a:buSzPts val="1280"/>
              <a:buFont typeface="Noto Sans Symbols"/>
              <a:buChar char="▪"/>
              <a:defRPr b="0" i="0" sz="1600" u="none" cap="none" strike="noStrike">
                <a:solidFill>
                  <a:schemeClr val="dk1"/>
                </a:solidFill>
                <a:latin typeface="Arial"/>
                <a:ea typeface="Arial"/>
                <a:cs typeface="Arial"/>
                <a:sym typeface="Arial"/>
              </a:defRPr>
            </a:lvl9pPr>
          </a:lstStyle>
          <a:p/>
        </p:txBody>
      </p:sp>
      <p:sp>
        <p:nvSpPr>
          <p:cNvPr id="170" name="Google Shape;170;p22"/>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71" name="Google Shape;171;p2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72" name="Google Shape;172;p2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3" name="Shape 173"/>
        <p:cNvGrpSpPr/>
        <p:nvPr/>
      </p:nvGrpSpPr>
      <p:grpSpPr>
        <a:xfrm>
          <a:off x="0" y="0"/>
          <a:ext cx="0" cy="0"/>
          <a:chOff x="0" y="0"/>
          <a:chExt cx="0" cy="0"/>
        </a:xfrm>
      </p:grpSpPr>
      <p:sp>
        <p:nvSpPr>
          <p:cNvPr id="174" name="Google Shape;174;p23"/>
          <p:cNvSpPr txBox="1"/>
          <p:nvPr>
            <p:ph type="title"/>
          </p:nvPr>
        </p:nvSpPr>
        <p:spPr>
          <a:xfrm>
            <a:off x="457200" y="122237"/>
            <a:ext cx="7543800" cy="12954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indent="0" lvl="2"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indent="0" lvl="3"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indent="0" lvl="4"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indent="0" lvl="5" marL="4572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indent="0" lvl="6" marL="9144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indent="0" lvl="7" marL="13716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indent="0" lvl="8" marL="18288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175" name="Google Shape;175;p23"/>
          <p:cNvSpPr txBox="1"/>
          <p:nvPr>
            <p:ph idx="1" type="body"/>
          </p:nvPr>
        </p:nvSpPr>
        <p:spPr>
          <a:xfrm>
            <a:off x="457200" y="1719263"/>
            <a:ext cx="4038600" cy="4411800"/>
          </a:xfrm>
          <a:prstGeom prst="rect">
            <a:avLst/>
          </a:prstGeom>
          <a:noFill/>
          <a:ln>
            <a:noFill/>
          </a:ln>
        </p:spPr>
        <p:txBody>
          <a:bodyPr anchorCtr="0" anchor="t" bIns="91425" lIns="91425" spcFirstLastPara="1" rIns="91425" wrap="square" tIns="91425">
            <a:noAutofit/>
          </a:bodyPr>
          <a:lstStyle>
            <a:lvl1pPr indent="-353060" lvl="0" marL="457200" marR="0" rtl="0" algn="l">
              <a:spcBef>
                <a:spcPts val="560"/>
              </a:spcBef>
              <a:spcAft>
                <a:spcPts val="0"/>
              </a:spcAft>
              <a:buClr>
                <a:schemeClr val="dk2"/>
              </a:buClr>
              <a:buSzPts val="1960"/>
              <a:buFont typeface="Noto Sans Symbols"/>
              <a:buChar char="●"/>
              <a:defRPr b="0" i="0" sz="2800" u="none" cap="none" strike="noStrike">
                <a:solidFill>
                  <a:schemeClr val="dk1"/>
                </a:solidFill>
                <a:latin typeface="Arial"/>
                <a:ea typeface="Arial"/>
                <a:cs typeface="Arial"/>
                <a:sym typeface="Arial"/>
              </a:defRPr>
            </a:lvl1pPr>
            <a:lvl2pPr indent="-335280" lvl="1" marL="914400" marR="0" rtl="0" algn="l">
              <a:spcBef>
                <a:spcPts val="480"/>
              </a:spcBef>
              <a:spcAft>
                <a:spcPts val="0"/>
              </a:spcAft>
              <a:buClr>
                <a:schemeClr val="accent2"/>
              </a:buClr>
              <a:buSzPts val="1680"/>
              <a:buFont typeface="Noto Sans Symbols"/>
              <a:buChar char="●"/>
              <a:defRPr b="0" i="0" sz="2400" u="none" cap="none" strike="noStrike">
                <a:solidFill>
                  <a:schemeClr val="dk1"/>
                </a:solidFill>
                <a:latin typeface="Arial"/>
                <a:ea typeface="Arial"/>
                <a:cs typeface="Arial"/>
                <a:sym typeface="Arial"/>
              </a:defRPr>
            </a:lvl2pPr>
            <a:lvl3pPr indent="-317500" lvl="2" marL="1371600" marR="0" rtl="0" algn="l">
              <a:spcBef>
                <a:spcPts val="400"/>
              </a:spcBef>
              <a:spcAft>
                <a:spcPts val="0"/>
              </a:spcAft>
              <a:buClr>
                <a:schemeClr val="accent1"/>
              </a:buClr>
              <a:buSzPts val="1400"/>
              <a:buFont typeface="Noto Sans Symbols"/>
              <a:buChar char="●"/>
              <a:defRPr b="0" i="0" sz="2000" u="none" cap="none" strike="noStrike">
                <a:solidFill>
                  <a:schemeClr val="dk1"/>
                </a:solidFill>
                <a:latin typeface="Arial"/>
                <a:ea typeface="Arial"/>
                <a:cs typeface="Arial"/>
                <a:sym typeface="Arial"/>
              </a:defRPr>
            </a:lvl3pPr>
            <a:lvl4pPr indent="-314325" lvl="3" marL="1828800" marR="0" rtl="0" algn="l">
              <a:spcBef>
                <a:spcPts val="360"/>
              </a:spcBef>
              <a:spcAft>
                <a:spcPts val="0"/>
              </a:spcAft>
              <a:buClr>
                <a:schemeClr val="dk2"/>
              </a:buClr>
              <a:buSzPts val="1350"/>
              <a:buFont typeface="Noto Sans Symbols"/>
              <a:buChar char="▪"/>
              <a:defRPr b="0" i="0" sz="1800" u="none" cap="none" strike="noStrike">
                <a:solidFill>
                  <a:schemeClr val="dk1"/>
                </a:solidFill>
                <a:latin typeface="Arial"/>
                <a:ea typeface="Arial"/>
                <a:cs typeface="Arial"/>
                <a:sym typeface="Arial"/>
              </a:defRPr>
            </a:lvl4pPr>
            <a:lvl5pPr indent="-320039" lvl="4" marL="2286000" marR="0" rtl="0" algn="l">
              <a:spcBef>
                <a:spcPts val="360"/>
              </a:spcBef>
              <a:spcAft>
                <a:spcPts val="0"/>
              </a:spcAft>
              <a:buClr>
                <a:schemeClr val="folHlink"/>
              </a:buClr>
              <a:buSzPts val="1440"/>
              <a:buFont typeface="Noto Sans Symbols"/>
              <a:buChar char="▪"/>
              <a:defRPr b="0" i="0" sz="1800" u="none" cap="none" strike="noStrike">
                <a:solidFill>
                  <a:schemeClr val="dk1"/>
                </a:solidFill>
                <a:latin typeface="Arial"/>
                <a:ea typeface="Arial"/>
                <a:cs typeface="Arial"/>
                <a:sym typeface="Arial"/>
              </a:defRPr>
            </a:lvl5pPr>
            <a:lvl6pPr indent="-320039" lvl="5" marL="2743200" marR="0" rtl="0" algn="l">
              <a:spcBef>
                <a:spcPts val="360"/>
              </a:spcBef>
              <a:spcAft>
                <a:spcPts val="0"/>
              </a:spcAft>
              <a:buClr>
                <a:schemeClr val="folHlink"/>
              </a:buClr>
              <a:buSzPts val="1440"/>
              <a:buFont typeface="Noto Sans Symbols"/>
              <a:buChar char="▪"/>
              <a:defRPr b="0" i="0" sz="1800" u="none" cap="none" strike="noStrike">
                <a:solidFill>
                  <a:schemeClr val="dk1"/>
                </a:solidFill>
                <a:latin typeface="Arial"/>
                <a:ea typeface="Arial"/>
                <a:cs typeface="Arial"/>
                <a:sym typeface="Arial"/>
              </a:defRPr>
            </a:lvl6pPr>
            <a:lvl7pPr indent="-320039" lvl="6" marL="3200400" marR="0" rtl="0" algn="l">
              <a:spcBef>
                <a:spcPts val="360"/>
              </a:spcBef>
              <a:spcAft>
                <a:spcPts val="0"/>
              </a:spcAft>
              <a:buClr>
                <a:schemeClr val="folHlink"/>
              </a:buClr>
              <a:buSzPts val="1440"/>
              <a:buFont typeface="Noto Sans Symbols"/>
              <a:buChar char="▪"/>
              <a:defRPr b="0" i="0" sz="1800" u="none" cap="none" strike="noStrike">
                <a:solidFill>
                  <a:schemeClr val="dk1"/>
                </a:solidFill>
                <a:latin typeface="Arial"/>
                <a:ea typeface="Arial"/>
                <a:cs typeface="Arial"/>
                <a:sym typeface="Arial"/>
              </a:defRPr>
            </a:lvl7pPr>
            <a:lvl8pPr indent="-320040" lvl="7" marL="3657600" marR="0" rtl="0" algn="l">
              <a:spcBef>
                <a:spcPts val="360"/>
              </a:spcBef>
              <a:spcAft>
                <a:spcPts val="0"/>
              </a:spcAft>
              <a:buClr>
                <a:schemeClr val="folHlink"/>
              </a:buClr>
              <a:buSzPts val="1440"/>
              <a:buFont typeface="Noto Sans Symbols"/>
              <a:buChar char="▪"/>
              <a:defRPr b="0" i="0" sz="1800" u="none" cap="none" strike="noStrike">
                <a:solidFill>
                  <a:schemeClr val="dk1"/>
                </a:solidFill>
                <a:latin typeface="Arial"/>
                <a:ea typeface="Arial"/>
                <a:cs typeface="Arial"/>
                <a:sym typeface="Arial"/>
              </a:defRPr>
            </a:lvl8pPr>
            <a:lvl9pPr indent="-320040" lvl="8" marL="4114800" marR="0" rtl="0" algn="l">
              <a:spcBef>
                <a:spcPts val="360"/>
              </a:spcBef>
              <a:spcAft>
                <a:spcPts val="0"/>
              </a:spcAft>
              <a:buClr>
                <a:schemeClr val="folHlink"/>
              </a:buClr>
              <a:buSzPts val="1440"/>
              <a:buFont typeface="Noto Sans Symbols"/>
              <a:buChar char="▪"/>
              <a:defRPr b="0" i="0" sz="1800" u="none" cap="none" strike="noStrike">
                <a:solidFill>
                  <a:schemeClr val="dk1"/>
                </a:solidFill>
                <a:latin typeface="Arial"/>
                <a:ea typeface="Arial"/>
                <a:cs typeface="Arial"/>
                <a:sym typeface="Arial"/>
              </a:defRPr>
            </a:lvl9pPr>
          </a:lstStyle>
          <a:p/>
        </p:txBody>
      </p:sp>
      <p:sp>
        <p:nvSpPr>
          <p:cNvPr id="176" name="Google Shape;176;p23"/>
          <p:cNvSpPr txBox="1"/>
          <p:nvPr>
            <p:ph idx="2" type="body"/>
          </p:nvPr>
        </p:nvSpPr>
        <p:spPr>
          <a:xfrm>
            <a:off x="4648200" y="1719263"/>
            <a:ext cx="4038600" cy="4411800"/>
          </a:xfrm>
          <a:prstGeom prst="rect">
            <a:avLst/>
          </a:prstGeom>
          <a:noFill/>
          <a:ln>
            <a:noFill/>
          </a:ln>
        </p:spPr>
        <p:txBody>
          <a:bodyPr anchorCtr="0" anchor="t" bIns="91425" lIns="91425" spcFirstLastPara="1" rIns="91425" wrap="square" tIns="91425">
            <a:noAutofit/>
          </a:bodyPr>
          <a:lstStyle>
            <a:lvl1pPr indent="-353060" lvl="0" marL="457200" marR="0" rtl="0" algn="l">
              <a:spcBef>
                <a:spcPts val="560"/>
              </a:spcBef>
              <a:spcAft>
                <a:spcPts val="0"/>
              </a:spcAft>
              <a:buClr>
                <a:schemeClr val="dk2"/>
              </a:buClr>
              <a:buSzPts val="1960"/>
              <a:buFont typeface="Noto Sans Symbols"/>
              <a:buChar char="●"/>
              <a:defRPr b="0" i="0" sz="2800" u="none" cap="none" strike="noStrike">
                <a:solidFill>
                  <a:schemeClr val="dk1"/>
                </a:solidFill>
                <a:latin typeface="Arial"/>
                <a:ea typeface="Arial"/>
                <a:cs typeface="Arial"/>
                <a:sym typeface="Arial"/>
              </a:defRPr>
            </a:lvl1pPr>
            <a:lvl2pPr indent="-335280" lvl="1" marL="914400" marR="0" rtl="0" algn="l">
              <a:spcBef>
                <a:spcPts val="480"/>
              </a:spcBef>
              <a:spcAft>
                <a:spcPts val="0"/>
              </a:spcAft>
              <a:buClr>
                <a:schemeClr val="accent2"/>
              </a:buClr>
              <a:buSzPts val="1680"/>
              <a:buFont typeface="Noto Sans Symbols"/>
              <a:buChar char="●"/>
              <a:defRPr b="0" i="0" sz="2400" u="none" cap="none" strike="noStrike">
                <a:solidFill>
                  <a:schemeClr val="dk1"/>
                </a:solidFill>
                <a:latin typeface="Arial"/>
                <a:ea typeface="Arial"/>
                <a:cs typeface="Arial"/>
                <a:sym typeface="Arial"/>
              </a:defRPr>
            </a:lvl2pPr>
            <a:lvl3pPr indent="-317500" lvl="2" marL="1371600" marR="0" rtl="0" algn="l">
              <a:spcBef>
                <a:spcPts val="400"/>
              </a:spcBef>
              <a:spcAft>
                <a:spcPts val="0"/>
              </a:spcAft>
              <a:buClr>
                <a:schemeClr val="accent1"/>
              </a:buClr>
              <a:buSzPts val="1400"/>
              <a:buFont typeface="Noto Sans Symbols"/>
              <a:buChar char="●"/>
              <a:defRPr b="0" i="0" sz="2000" u="none" cap="none" strike="noStrike">
                <a:solidFill>
                  <a:schemeClr val="dk1"/>
                </a:solidFill>
                <a:latin typeface="Arial"/>
                <a:ea typeface="Arial"/>
                <a:cs typeface="Arial"/>
                <a:sym typeface="Arial"/>
              </a:defRPr>
            </a:lvl3pPr>
            <a:lvl4pPr indent="-314325" lvl="3" marL="1828800" marR="0" rtl="0" algn="l">
              <a:spcBef>
                <a:spcPts val="360"/>
              </a:spcBef>
              <a:spcAft>
                <a:spcPts val="0"/>
              </a:spcAft>
              <a:buClr>
                <a:schemeClr val="dk2"/>
              </a:buClr>
              <a:buSzPts val="1350"/>
              <a:buFont typeface="Noto Sans Symbols"/>
              <a:buChar char="▪"/>
              <a:defRPr b="0" i="0" sz="1800" u="none" cap="none" strike="noStrike">
                <a:solidFill>
                  <a:schemeClr val="dk1"/>
                </a:solidFill>
                <a:latin typeface="Arial"/>
                <a:ea typeface="Arial"/>
                <a:cs typeface="Arial"/>
                <a:sym typeface="Arial"/>
              </a:defRPr>
            </a:lvl4pPr>
            <a:lvl5pPr indent="-320039" lvl="4" marL="2286000" marR="0" rtl="0" algn="l">
              <a:spcBef>
                <a:spcPts val="360"/>
              </a:spcBef>
              <a:spcAft>
                <a:spcPts val="0"/>
              </a:spcAft>
              <a:buClr>
                <a:schemeClr val="folHlink"/>
              </a:buClr>
              <a:buSzPts val="1440"/>
              <a:buFont typeface="Noto Sans Symbols"/>
              <a:buChar char="▪"/>
              <a:defRPr b="0" i="0" sz="1800" u="none" cap="none" strike="noStrike">
                <a:solidFill>
                  <a:schemeClr val="dk1"/>
                </a:solidFill>
                <a:latin typeface="Arial"/>
                <a:ea typeface="Arial"/>
                <a:cs typeface="Arial"/>
                <a:sym typeface="Arial"/>
              </a:defRPr>
            </a:lvl5pPr>
            <a:lvl6pPr indent="-320039" lvl="5" marL="2743200" marR="0" rtl="0" algn="l">
              <a:spcBef>
                <a:spcPts val="360"/>
              </a:spcBef>
              <a:spcAft>
                <a:spcPts val="0"/>
              </a:spcAft>
              <a:buClr>
                <a:schemeClr val="folHlink"/>
              </a:buClr>
              <a:buSzPts val="1440"/>
              <a:buFont typeface="Noto Sans Symbols"/>
              <a:buChar char="▪"/>
              <a:defRPr b="0" i="0" sz="1800" u="none" cap="none" strike="noStrike">
                <a:solidFill>
                  <a:schemeClr val="dk1"/>
                </a:solidFill>
                <a:latin typeface="Arial"/>
                <a:ea typeface="Arial"/>
                <a:cs typeface="Arial"/>
                <a:sym typeface="Arial"/>
              </a:defRPr>
            </a:lvl6pPr>
            <a:lvl7pPr indent="-320039" lvl="6" marL="3200400" marR="0" rtl="0" algn="l">
              <a:spcBef>
                <a:spcPts val="360"/>
              </a:spcBef>
              <a:spcAft>
                <a:spcPts val="0"/>
              </a:spcAft>
              <a:buClr>
                <a:schemeClr val="folHlink"/>
              </a:buClr>
              <a:buSzPts val="1440"/>
              <a:buFont typeface="Noto Sans Symbols"/>
              <a:buChar char="▪"/>
              <a:defRPr b="0" i="0" sz="1800" u="none" cap="none" strike="noStrike">
                <a:solidFill>
                  <a:schemeClr val="dk1"/>
                </a:solidFill>
                <a:latin typeface="Arial"/>
                <a:ea typeface="Arial"/>
                <a:cs typeface="Arial"/>
                <a:sym typeface="Arial"/>
              </a:defRPr>
            </a:lvl7pPr>
            <a:lvl8pPr indent="-320040" lvl="7" marL="3657600" marR="0" rtl="0" algn="l">
              <a:spcBef>
                <a:spcPts val="360"/>
              </a:spcBef>
              <a:spcAft>
                <a:spcPts val="0"/>
              </a:spcAft>
              <a:buClr>
                <a:schemeClr val="folHlink"/>
              </a:buClr>
              <a:buSzPts val="1440"/>
              <a:buFont typeface="Noto Sans Symbols"/>
              <a:buChar char="▪"/>
              <a:defRPr b="0" i="0" sz="1800" u="none" cap="none" strike="noStrike">
                <a:solidFill>
                  <a:schemeClr val="dk1"/>
                </a:solidFill>
                <a:latin typeface="Arial"/>
                <a:ea typeface="Arial"/>
                <a:cs typeface="Arial"/>
                <a:sym typeface="Arial"/>
              </a:defRPr>
            </a:lvl8pPr>
            <a:lvl9pPr indent="-320040" lvl="8" marL="4114800" marR="0" rtl="0" algn="l">
              <a:spcBef>
                <a:spcPts val="360"/>
              </a:spcBef>
              <a:spcAft>
                <a:spcPts val="0"/>
              </a:spcAft>
              <a:buClr>
                <a:schemeClr val="folHlink"/>
              </a:buClr>
              <a:buSzPts val="1440"/>
              <a:buFont typeface="Noto Sans Symbols"/>
              <a:buChar char="▪"/>
              <a:defRPr b="0" i="0" sz="1800" u="none" cap="none" strike="noStrike">
                <a:solidFill>
                  <a:schemeClr val="dk1"/>
                </a:solidFill>
                <a:latin typeface="Arial"/>
                <a:ea typeface="Arial"/>
                <a:cs typeface="Arial"/>
                <a:sym typeface="Arial"/>
              </a:defRPr>
            </a:lvl9pPr>
          </a:lstStyle>
          <a:p/>
        </p:txBody>
      </p:sp>
      <p:sp>
        <p:nvSpPr>
          <p:cNvPr id="177" name="Google Shape;177;p23"/>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78" name="Google Shape;178;p2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79" name="Google Shape;179;p2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0" name="Shape 180"/>
        <p:cNvGrpSpPr/>
        <p:nvPr/>
      </p:nvGrpSpPr>
      <p:grpSpPr>
        <a:xfrm>
          <a:off x="0" y="0"/>
          <a:ext cx="0" cy="0"/>
          <a:chOff x="0" y="0"/>
          <a:chExt cx="0" cy="0"/>
        </a:xfrm>
      </p:grpSpPr>
      <p:sp>
        <p:nvSpPr>
          <p:cNvPr id="181" name="Google Shape;181;p24"/>
          <p:cNvSpPr txBox="1"/>
          <p:nvPr>
            <p:ph type="title"/>
          </p:nvPr>
        </p:nvSpPr>
        <p:spPr>
          <a:xfrm>
            <a:off x="722313" y="4406900"/>
            <a:ext cx="7772400" cy="13620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1" i="0" sz="40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indent="0" lvl="2"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indent="0" lvl="3"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indent="0" lvl="4"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indent="0" lvl="5" marL="4572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indent="0" lvl="6" marL="9144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indent="0" lvl="7" marL="13716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indent="0" lvl="8" marL="18288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182" name="Google Shape;182;p24"/>
          <p:cNvSpPr txBox="1"/>
          <p:nvPr>
            <p:ph idx="1" type="body"/>
          </p:nvPr>
        </p:nvSpPr>
        <p:spPr>
          <a:xfrm>
            <a:off x="722313" y="2906713"/>
            <a:ext cx="7772400" cy="1500300"/>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chemeClr val="dk2"/>
              </a:buClr>
              <a:buSzPts val="2100"/>
              <a:buFont typeface="Noto Sans Symbols"/>
              <a:buNone/>
              <a:defRPr b="0" i="0" sz="20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Clr>
                <a:schemeClr val="accent2"/>
              </a:buClr>
              <a:buSzPts val="1820"/>
              <a:buFont typeface="Noto Sans Symbols"/>
              <a:buNone/>
              <a:defRPr b="0" i="0" sz="1800" u="none" cap="none" strike="noStrike">
                <a:solidFill>
                  <a:schemeClr val="dk1"/>
                </a:solidFill>
                <a:latin typeface="Arial"/>
                <a:ea typeface="Arial"/>
                <a:cs typeface="Arial"/>
                <a:sym typeface="Arial"/>
              </a:defRPr>
            </a:lvl2pPr>
            <a:lvl3pPr indent="-228600" lvl="2" marL="1371600" marR="0" rtl="0" algn="l">
              <a:spcBef>
                <a:spcPts val="320"/>
              </a:spcBef>
              <a:spcAft>
                <a:spcPts val="0"/>
              </a:spcAft>
              <a:buClr>
                <a:schemeClr val="accent1"/>
              </a:buClr>
              <a:buSzPts val="1610"/>
              <a:buFont typeface="Noto Sans Symbols"/>
              <a:buNone/>
              <a:defRPr b="0" i="0" sz="1600" u="none" cap="none" strike="noStrike">
                <a:solidFill>
                  <a:schemeClr val="dk1"/>
                </a:solidFill>
                <a:latin typeface="Arial"/>
                <a:ea typeface="Arial"/>
                <a:cs typeface="Arial"/>
                <a:sym typeface="Arial"/>
              </a:defRPr>
            </a:lvl3pPr>
            <a:lvl4pPr indent="-228600" lvl="3" marL="1828800" marR="0" rtl="0" algn="l">
              <a:spcBef>
                <a:spcPts val="280"/>
              </a:spcBef>
              <a:spcAft>
                <a:spcPts val="0"/>
              </a:spcAft>
              <a:buClr>
                <a:schemeClr val="dk2"/>
              </a:buClr>
              <a:buSzPts val="1500"/>
              <a:buFont typeface="Noto Sans Symbols"/>
              <a:buNone/>
              <a:defRPr b="0" i="0" sz="1400" u="none" cap="none" strike="noStrike">
                <a:solidFill>
                  <a:schemeClr val="dk1"/>
                </a:solidFill>
                <a:latin typeface="Arial"/>
                <a:ea typeface="Arial"/>
                <a:cs typeface="Arial"/>
                <a:sym typeface="Arial"/>
              </a:defRPr>
            </a:lvl4pPr>
            <a:lvl5pPr indent="-228600" lvl="4" marL="2286000" marR="0" rtl="0" algn="l">
              <a:spcBef>
                <a:spcPts val="280"/>
              </a:spcBef>
              <a:spcAft>
                <a:spcPts val="0"/>
              </a:spcAft>
              <a:buClr>
                <a:schemeClr val="folHlink"/>
              </a:buClr>
              <a:buSzPts val="1600"/>
              <a:buFont typeface="Noto Sans Symbols"/>
              <a:buNone/>
              <a:defRPr b="0" i="0" sz="1400" u="none" cap="none" strike="noStrike">
                <a:solidFill>
                  <a:schemeClr val="dk1"/>
                </a:solidFill>
                <a:latin typeface="Arial"/>
                <a:ea typeface="Arial"/>
                <a:cs typeface="Arial"/>
                <a:sym typeface="Arial"/>
              </a:defRPr>
            </a:lvl5pPr>
            <a:lvl6pPr indent="-228600" lvl="5" marL="2743200" marR="0" rtl="0" algn="l">
              <a:spcBef>
                <a:spcPts val="280"/>
              </a:spcBef>
              <a:spcAft>
                <a:spcPts val="0"/>
              </a:spcAft>
              <a:buClr>
                <a:schemeClr val="folHlink"/>
              </a:buClr>
              <a:buSzPts val="1600"/>
              <a:buFont typeface="Noto Sans Symbols"/>
              <a:buNone/>
              <a:defRPr b="0" i="0" sz="1400" u="none" cap="none" strike="noStrike">
                <a:solidFill>
                  <a:schemeClr val="dk1"/>
                </a:solidFill>
                <a:latin typeface="Arial"/>
                <a:ea typeface="Arial"/>
                <a:cs typeface="Arial"/>
                <a:sym typeface="Arial"/>
              </a:defRPr>
            </a:lvl6pPr>
            <a:lvl7pPr indent="-228600" lvl="6" marL="3200400" marR="0" rtl="0" algn="l">
              <a:spcBef>
                <a:spcPts val="280"/>
              </a:spcBef>
              <a:spcAft>
                <a:spcPts val="0"/>
              </a:spcAft>
              <a:buClr>
                <a:schemeClr val="folHlink"/>
              </a:buClr>
              <a:buSzPts val="1600"/>
              <a:buFont typeface="Noto Sans Symbols"/>
              <a:buNone/>
              <a:defRPr b="0" i="0" sz="1400" u="none" cap="none" strike="noStrike">
                <a:solidFill>
                  <a:schemeClr val="dk1"/>
                </a:solidFill>
                <a:latin typeface="Arial"/>
                <a:ea typeface="Arial"/>
                <a:cs typeface="Arial"/>
                <a:sym typeface="Arial"/>
              </a:defRPr>
            </a:lvl7pPr>
            <a:lvl8pPr indent="-228600" lvl="7" marL="3657600" marR="0" rtl="0" algn="l">
              <a:spcBef>
                <a:spcPts val="280"/>
              </a:spcBef>
              <a:spcAft>
                <a:spcPts val="0"/>
              </a:spcAft>
              <a:buClr>
                <a:schemeClr val="folHlink"/>
              </a:buClr>
              <a:buSzPts val="1600"/>
              <a:buFont typeface="Noto Sans Symbols"/>
              <a:buNone/>
              <a:defRPr b="0" i="0" sz="1400" u="none" cap="none" strike="noStrike">
                <a:solidFill>
                  <a:schemeClr val="dk1"/>
                </a:solidFill>
                <a:latin typeface="Arial"/>
                <a:ea typeface="Arial"/>
                <a:cs typeface="Arial"/>
                <a:sym typeface="Arial"/>
              </a:defRPr>
            </a:lvl8pPr>
            <a:lvl9pPr indent="-228600" lvl="8" marL="4114800" marR="0" rtl="0" algn="l">
              <a:spcBef>
                <a:spcPts val="280"/>
              </a:spcBef>
              <a:spcAft>
                <a:spcPts val="0"/>
              </a:spcAft>
              <a:buClr>
                <a:schemeClr val="folHlink"/>
              </a:buClr>
              <a:buSzPts val="1600"/>
              <a:buFont typeface="Noto Sans Symbols"/>
              <a:buNone/>
              <a:defRPr b="0" i="0" sz="1400" u="none" cap="none" strike="noStrike">
                <a:solidFill>
                  <a:schemeClr val="dk1"/>
                </a:solidFill>
                <a:latin typeface="Arial"/>
                <a:ea typeface="Arial"/>
                <a:cs typeface="Arial"/>
                <a:sym typeface="Arial"/>
              </a:defRPr>
            </a:lvl9pPr>
          </a:lstStyle>
          <a:p/>
        </p:txBody>
      </p:sp>
      <p:sp>
        <p:nvSpPr>
          <p:cNvPr id="183" name="Google Shape;183;p24"/>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84" name="Google Shape;184;p24"/>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85" name="Google Shape;185;p2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0" name="Shape 190"/>
        <p:cNvGrpSpPr/>
        <p:nvPr/>
      </p:nvGrpSpPr>
      <p:grpSpPr>
        <a:xfrm>
          <a:off x="0" y="0"/>
          <a:ext cx="0" cy="0"/>
          <a:chOff x="0" y="0"/>
          <a:chExt cx="0" cy="0"/>
        </a:xfrm>
      </p:grpSpPr>
      <p:sp>
        <p:nvSpPr>
          <p:cNvPr id="191" name="Google Shape;191;p26"/>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2" name="Google Shape;192;p26"/>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3" name="Google Shape;193;p2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4" name="Shape 194"/>
        <p:cNvGrpSpPr/>
        <p:nvPr/>
      </p:nvGrpSpPr>
      <p:grpSpPr>
        <a:xfrm>
          <a:off x="0" y="0"/>
          <a:ext cx="0" cy="0"/>
          <a:chOff x="0" y="0"/>
          <a:chExt cx="0" cy="0"/>
        </a:xfrm>
      </p:grpSpPr>
      <p:sp>
        <p:nvSpPr>
          <p:cNvPr id="195" name="Google Shape;195;p27"/>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96" name="Google Shape;196;p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7" name="Shape 197"/>
        <p:cNvGrpSpPr/>
        <p:nvPr/>
      </p:nvGrpSpPr>
      <p:grpSpPr>
        <a:xfrm>
          <a:off x="0" y="0"/>
          <a:ext cx="0" cy="0"/>
          <a:chOff x="0" y="0"/>
          <a:chExt cx="0" cy="0"/>
        </a:xfrm>
      </p:grpSpPr>
      <p:sp>
        <p:nvSpPr>
          <p:cNvPr id="198" name="Google Shape;198;p28"/>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9" name="Google Shape;199;p28"/>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0" name="Google Shape;200;p2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1" name="Shape 201"/>
        <p:cNvGrpSpPr/>
        <p:nvPr/>
      </p:nvGrpSpPr>
      <p:grpSpPr>
        <a:xfrm>
          <a:off x="0" y="0"/>
          <a:ext cx="0" cy="0"/>
          <a:chOff x="0" y="0"/>
          <a:chExt cx="0" cy="0"/>
        </a:xfrm>
      </p:grpSpPr>
      <p:sp>
        <p:nvSpPr>
          <p:cNvPr id="202" name="Google Shape;202;p29"/>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3" name="Google Shape;203;p29"/>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04" name="Google Shape;204;p29"/>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05" name="Google Shape;205;p2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6" name="Shape 206"/>
        <p:cNvGrpSpPr/>
        <p:nvPr/>
      </p:nvGrpSpPr>
      <p:grpSpPr>
        <a:xfrm>
          <a:off x="0" y="0"/>
          <a:ext cx="0" cy="0"/>
          <a:chOff x="0" y="0"/>
          <a:chExt cx="0" cy="0"/>
        </a:xfrm>
      </p:grpSpPr>
      <p:sp>
        <p:nvSpPr>
          <p:cNvPr id="207" name="Google Shape;207;p3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8" name="Google Shape;208;p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11" name="Google Shape;211;p31"/>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12" name="Google Shape;212;p3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13" name="Shape 213"/>
        <p:cNvGrpSpPr/>
        <p:nvPr/>
      </p:nvGrpSpPr>
      <p:grpSpPr>
        <a:xfrm>
          <a:off x="0" y="0"/>
          <a:ext cx="0" cy="0"/>
          <a:chOff x="0" y="0"/>
          <a:chExt cx="0" cy="0"/>
        </a:xfrm>
      </p:grpSpPr>
      <p:sp>
        <p:nvSpPr>
          <p:cNvPr id="214" name="Google Shape;214;p32"/>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15" name="Google Shape;215;p3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 name="Google Shape;25;p4"/>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4"/>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6" name="Shape 216"/>
        <p:cNvGrpSpPr/>
        <p:nvPr/>
      </p:nvGrpSpPr>
      <p:grpSpPr>
        <a:xfrm>
          <a:off x="0" y="0"/>
          <a:ext cx="0" cy="0"/>
          <a:chOff x="0" y="0"/>
          <a:chExt cx="0" cy="0"/>
        </a:xfrm>
      </p:grpSpPr>
      <p:sp>
        <p:nvSpPr>
          <p:cNvPr id="217" name="Google Shape;217;p33"/>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3"/>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19" name="Google Shape;219;p33"/>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220" name="Google Shape;220;p33"/>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1" name="Google Shape;221;p3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22" name="Shape 222"/>
        <p:cNvGrpSpPr/>
        <p:nvPr/>
      </p:nvGrpSpPr>
      <p:grpSpPr>
        <a:xfrm>
          <a:off x="0" y="0"/>
          <a:ext cx="0" cy="0"/>
          <a:chOff x="0" y="0"/>
          <a:chExt cx="0" cy="0"/>
        </a:xfrm>
      </p:grpSpPr>
      <p:sp>
        <p:nvSpPr>
          <p:cNvPr id="223" name="Google Shape;223;p34"/>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224" name="Google Shape;224;p3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5" name="Shape 225"/>
        <p:cNvGrpSpPr/>
        <p:nvPr/>
      </p:nvGrpSpPr>
      <p:grpSpPr>
        <a:xfrm>
          <a:off x="0" y="0"/>
          <a:ext cx="0" cy="0"/>
          <a:chOff x="0" y="0"/>
          <a:chExt cx="0" cy="0"/>
        </a:xfrm>
      </p:grpSpPr>
      <p:sp>
        <p:nvSpPr>
          <p:cNvPr id="226" name="Google Shape;226;p35"/>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7" name="Google Shape;227;p35"/>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228" name="Google Shape;228;p3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9" name="Shape 229"/>
        <p:cNvGrpSpPr/>
        <p:nvPr/>
      </p:nvGrpSpPr>
      <p:grpSpPr>
        <a:xfrm>
          <a:off x="0" y="0"/>
          <a:ext cx="0" cy="0"/>
          <a:chOff x="0" y="0"/>
          <a:chExt cx="0" cy="0"/>
        </a:xfrm>
      </p:grpSpPr>
      <p:sp>
        <p:nvSpPr>
          <p:cNvPr id="230" name="Google Shape;230;p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7" name="Shape 237"/>
        <p:cNvGrpSpPr/>
        <p:nvPr/>
      </p:nvGrpSpPr>
      <p:grpSpPr>
        <a:xfrm>
          <a:off x="0" y="0"/>
          <a:ext cx="0" cy="0"/>
          <a:chOff x="0" y="0"/>
          <a:chExt cx="0" cy="0"/>
        </a:xfrm>
      </p:grpSpPr>
      <p:sp>
        <p:nvSpPr>
          <p:cNvPr id="238" name="Google Shape;238;p3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40" name="Google Shape;240;p38"/>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1" name="Google Shape;241;p38"/>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2" name="Google Shape;242;p38"/>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objOnly">
  <p:cSld name="OBJECT_ONLY">
    <p:spTree>
      <p:nvGrpSpPr>
        <p:cNvPr id="243" name="Shape 243"/>
        <p:cNvGrpSpPr/>
        <p:nvPr/>
      </p:nvGrpSpPr>
      <p:grpSpPr>
        <a:xfrm>
          <a:off x="0" y="0"/>
          <a:ext cx="0" cy="0"/>
          <a:chOff x="0" y="0"/>
          <a:chExt cx="0" cy="0"/>
        </a:xfrm>
      </p:grpSpPr>
      <p:sp>
        <p:nvSpPr>
          <p:cNvPr id="244" name="Google Shape;244;p39"/>
          <p:cNvSpPr txBox="1"/>
          <p:nvPr>
            <p:ph idx="1" type="body"/>
          </p:nvPr>
        </p:nvSpPr>
        <p:spPr>
          <a:xfrm>
            <a:off x="457200" y="274638"/>
            <a:ext cx="8229600" cy="5851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45" name="Google Shape;245;p39"/>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6" name="Google Shape;246;p39"/>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7" name="Google Shape;247;p39"/>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48" name="Shape 248"/>
        <p:cNvGrpSpPr/>
        <p:nvPr/>
      </p:nvGrpSpPr>
      <p:grpSpPr>
        <a:xfrm>
          <a:off x="0" y="0"/>
          <a:ext cx="0" cy="0"/>
          <a:chOff x="0" y="0"/>
          <a:chExt cx="0" cy="0"/>
        </a:xfrm>
      </p:grpSpPr>
      <p:sp>
        <p:nvSpPr>
          <p:cNvPr id="249" name="Google Shape;249;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0" name="Google Shape;250;p40"/>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51" name="Google Shape;251;p40"/>
          <p:cNvSpPr txBox="1"/>
          <p:nvPr>
            <p:ph idx="2" type="body"/>
          </p:nvPr>
        </p:nvSpPr>
        <p:spPr>
          <a:xfrm>
            <a:off x="4648200" y="1600200"/>
            <a:ext cx="4038600" cy="2186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52" name="Google Shape;252;p40"/>
          <p:cNvSpPr txBox="1"/>
          <p:nvPr>
            <p:ph idx="3" type="body"/>
          </p:nvPr>
        </p:nvSpPr>
        <p:spPr>
          <a:xfrm>
            <a:off x="4648200" y="3938588"/>
            <a:ext cx="4038600" cy="2187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53" name="Google Shape;253;p40"/>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4" name="Google Shape;254;p40"/>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5" name="Google Shape;255;p40"/>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56" name="Shape 256"/>
        <p:cNvGrpSpPr/>
        <p:nvPr/>
      </p:nvGrpSpPr>
      <p:grpSpPr>
        <a:xfrm>
          <a:off x="0" y="0"/>
          <a:ext cx="0" cy="0"/>
          <a:chOff x="0" y="0"/>
          <a:chExt cx="0" cy="0"/>
        </a:xfrm>
      </p:grpSpPr>
      <p:sp>
        <p:nvSpPr>
          <p:cNvPr id="257" name="Google Shape;257;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8" name="Google Shape;258;p41"/>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59" name="Google Shape;259;p41"/>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60" name="Google Shape;260;p41"/>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1" name="Google Shape;261;p41"/>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2" name="Google Shape;262;p41"/>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263" name="Shape 263"/>
        <p:cNvGrpSpPr/>
        <p:nvPr/>
      </p:nvGrpSpPr>
      <p:grpSpPr>
        <a:xfrm>
          <a:off x="0" y="0"/>
          <a:ext cx="0" cy="0"/>
          <a:chOff x="0" y="0"/>
          <a:chExt cx="0" cy="0"/>
        </a:xfrm>
      </p:grpSpPr>
      <p:sp>
        <p:nvSpPr>
          <p:cNvPr id="264" name="Google Shape;264;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42"/>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66" name="Google Shape;266;p42"/>
          <p:cNvSpPr txBox="1"/>
          <p:nvPr>
            <p:ph idx="2" type="body"/>
          </p:nvPr>
        </p:nvSpPr>
        <p:spPr>
          <a:xfrm>
            <a:off x="4648200" y="1600200"/>
            <a:ext cx="4038600" cy="2186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67" name="Google Shape;267;p42"/>
          <p:cNvSpPr txBox="1"/>
          <p:nvPr>
            <p:ph idx="3" type="body"/>
          </p:nvPr>
        </p:nvSpPr>
        <p:spPr>
          <a:xfrm>
            <a:off x="4648200" y="3938588"/>
            <a:ext cx="4038600" cy="2187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68" name="Google Shape;268;p42"/>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9" name="Google Shape;269;p42"/>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0" name="Google Shape;270;p42"/>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1" name="Shape 271"/>
        <p:cNvGrpSpPr/>
        <p:nvPr/>
      </p:nvGrpSpPr>
      <p:grpSpPr>
        <a:xfrm>
          <a:off x="0" y="0"/>
          <a:ext cx="0" cy="0"/>
          <a:chOff x="0" y="0"/>
          <a:chExt cx="0" cy="0"/>
        </a:xfrm>
      </p:grpSpPr>
      <p:sp>
        <p:nvSpPr>
          <p:cNvPr id="272" name="Google Shape;272;p43"/>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43"/>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74" name="Google Shape;274;p43"/>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5" name="Google Shape;275;p43"/>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6" name="Google Shape;276;p43"/>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2" name="Google Shape;32;p5"/>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7" name="Shape 277"/>
        <p:cNvGrpSpPr/>
        <p:nvPr/>
      </p:nvGrpSpPr>
      <p:grpSpPr>
        <a:xfrm>
          <a:off x="0" y="0"/>
          <a:ext cx="0" cy="0"/>
          <a:chOff x="0" y="0"/>
          <a:chExt cx="0" cy="0"/>
        </a:xfrm>
      </p:grpSpPr>
      <p:sp>
        <p:nvSpPr>
          <p:cNvPr id="278" name="Google Shape;278;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44"/>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280" name="Google Shape;280;p44"/>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1" name="Google Shape;281;p44"/>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2" name="Google Shape;282;p44"/>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83" name="Shape 283"/>
        <p:cNvGrpSpPr/>
        <p:nvPr/>
      </p:nvGrpSpPr>
      <p:grpSpPr>
        <a:xfrm>
          <a:off x="0" y="0"/>
          <a:ext cx="0" cy="0"/>
          <a:chOff x="0" y="0"/>
          <a:chExt cx="0" cy="0"/>
        </a:xfrm>
      </p:grpSpPr>
      <p:sp>
        <p:nvSpPr>
          <p:cNvPr id="284" name="Google Shape;284;p45"/>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5" name="Google Shape;285;p45"/>
          <p:cNvSpPr/>
          <p:nvPr>
            <p:ph idx="2" type="pic"/>
          </p:nvPr>
        </p:nvSpPr>
        <p:spPr>
          <a:xfrm>
            <a:off x="1792288" y="612775"/>
            <a:ext cx="5486400" cy="4114800"/>
          </a:xfrm>
          <a:prstGeom prst="rect">
            <a:avLst/>
          </a:prstGeom>
          <a:noFill/>
          <a:ln>
            <a:noFill/>
          </a:ln>
        </p:spPr>
      </p:sp>
      <p:sp>
        <p:nvSpPr>
          <p:cNvPr id="286" name="Google Shape;286;p45"/>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Font typeface="Arial"/>
              <a:buNone/>
              <a:defRPr sz="1400"/>
            </a:lvl1pPr>
            <a:lvl2pPr indent="-228600" lvl="1" marL="914400" rtl="0" algn="l">
              <a:spcBef>
                <a:spcPts val="240"/>
              </a:spcBef>
              <a:spcAft>
                <a:spcPts val="0"/>
              </a:spcAft>
              <a:buClr>
                <a:schemeClr val="dk1"/>
              </a:buClr>
              <a:buSzPts val="1200"/>
              <a:buFont typeface="Arial"/>
              <a:buNone/>
              <a:defRPr sz="1200"/>
            </a:lvl2pPr>
            <a:lvl3pPr indent="-228600" lvl="2" marL="1371600" rtl="0" algn="l">
              <a:spcBef>
                <a:spcPts val="200"/>
              </a:spcBef>
              <a:spcAft>
                <a:spcPts val="0"/>
              </a:spcAft>
              <a:buClr>
                <a:schemeClr val="dk1"/>
              </a:buClr>
              <a:buSzPts val="1000"/>
              <a:buFont typeface="Arial"/>
              <a:buNone/>
              <a:defRPr sz="1000"/>
            </a:lvl3pPr>
            <a:lvl4pPr indent="-228600" lvl="3" marL="1828800" rtl="0" algn="l">
              <a:spcBef>
                <a:spcPts val="180"/>
              </a:spcBef>
              <a:spcAft>
                <a:spcPts val="0"/>
              </a:spcAft>
              <a:buClr>
                <a:schemeClr val="dk1"/>
              </a:buClr>
              <a:buSzPts val="900"/>
              <a:buFont typeface="Arial"/>
              <a:buNone/>
              <a:defRPr sz="900"/>
            </a:lvl4pPr>
            <a:lvl5pPr indent="-228600" lvl="4" marL="2286000" rtl="0" algn="l">
              <a:spcBef>
                <a:spcPts val="180"/>
              </a:spcBef>
              <a:spcAft>
                <a:spcPts val="0"/>
              </a:spcAft>
              <a:buClr>
                <a:schemeClr val="dk1"/>
              </a:buClr>
              <a:buSzPts val="900"/>
              <a:buFont typeface="Arial"/>
              <a:buNone/>
              <a:defRPr sz="900"/>
            </a:lvl5pPr>
            <a:lvl6pPr indent="-228600" lvl="5" marL="2743200" rtl="0" algn="l">
              <a:spcBef>
                <a:spcPts val="180"/>
              </a:spcBef>
              <a:spcAft>
                <a:spcPts val="0"/>
              </a:spcAft>
              <a:buClr>
                <a:schemeClr val="dk1"/>
              </a:buClr>
              <a:buSzPts val="900"/>
              <a:buFont typeface="Arial"/>
              <a:buNone/>
              <a:defRPr sz="900"/>
            </a:lvl6pPr>
            <a:lvl7pPr indent="-228600" lvl="6" marL="3200400" rtl="0" algn="l">
              <a:spcBef>
                <a:spcPts val="180"/>
              </a:spcBef>
              <a:spcAft>
                <a:spcPts val="0"/>
              </a:spcAft>
              <a:buClr>
                <a:schemeClr val="dk1"/>
              </a:buClr>
              <a:buSzPts val="900"/>
              <a:buFont typeface="Arial"/>
              <a:buNone/>
              <a:defRPr sz="900"/>
            </a:lvl7pPr>
            <a:lvl8pPr indent="-228600" lvl="7" marL="3657600" rtl="0" algn="l">
              <a:spcBef>
                <a:spcPts val="180"/>
              </a:spcBef>
              <a:spcAft>
                <a:spcPts val="0"/>
              </a:spcAft>
              <a:buClr>
                <a:schemeClr val="dk1"/>
              </a:buClr>
              <a:buSzPts val="900"/>
              <a:buFont typeface="Arial"/>
              <a:buNone/>
              <a:defRPr sz="900"/>
            </a:lvl8pPr>
            <a:lvl9pPr indent="-228600" lvl="8" marL="4114800" rtl="0" algn="l">
              <a:spcBef>
                <a:spcPts val="180"/>
              </a:spcBef>
              <a:spcAft>
                <a:spcPts val="0"/>
              </a:spcAft>
              <a:buClr>
                <a:schemeClr val="dk1"/>
              </a:buClr>
              <a:buSzPts val="900"/>
              <a:buFont typeface="Arial"/>
              <a:buNone/>
              <a:defRPr sz="900"/>
            </a:lvl9pPr>
          </a:lstStyle>
          <a:p/>
        </p:txBody>
      </p:sp>
      <p:sp>
        <p:nvSpPr>
          <p:cNvPr id="287" name="Google Shape;287;p45"/>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8" name="Google Shape;288;p45"/>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9" name="Google Shape;289;p45"/>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90" name="Shape 290"/>
        <p:cNvGrpSpPr/>
        <p:nvPr/>
      </p:nvGrpSpPr>
      <p:grpSpPr>
        <a:xfrm>
          <a:off x="0" y="0"/>
          <a:ext cx="0" cy="0"/>
          <a:chOff x="0" y="0"/>
          <a:chExt cx="0" cy="0"/>
        </a:xfrm>
      </p:grpSpPr>
      <p:sp>
        <p:nvSpPr>
          <p:cNvPr id="291" name="Google Shape;291;p46"/>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2" name="Google Shape;292;p46"/>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31800" lvl="0" marL="457200" rtl="0" algn="l">
              <a:spcBef>
                <a:spcPts val="640"/>
              </a:spcBef>
              <a:spcAft>
                <a:spcPts val="0"/>
              </a:spcAft>
              <a:buClr>
                <a:schemeClr val="dk1"/>
              </a:buClr>
              <a:buSzPts val="3200"/>
              <a:buFont typeface="Arial"/>
              <a:buChar char="•"/>
              <a:defRPr sz="3200"/>
            </a:lvl1pPr>
            <a:lvl2pPr indent="-406400" lvl="1" marL="914400" rtl="0" algn="l">
              <a:spcBef>
                <a:spcPts val="560"/>
              </a:spcBef>
              <a:spcAft>
                <a:spcPts val="0"/>
              </a:spcAft>
              <a:buClr>
                <a:schemeClr val="dk1"/>
              </a:buClr>
              <a:buSzPts val="2800"/>
              <a:buFont typeface="Arial"/>
              <a:buChar char="–"/>
              <a:defRPr sz="2800"/>
            </a:lvl2pPr>
            <a:lvl3pPr indent="-381000" lvl="2" marL="1371600" rtl="0" algn="l">
              <a:spcBef>
                <a:spcPts val="480"/>
              </a:spcBef>
              <a:spcAft>
                <a:spcPts val="0"/>
              </a:spcAft>
              <a:buClr>
                <a:schemeClr val="dk1"/>
              </a:buClr>
              <a:buSzPts val="2400"/>
              <a:buFont typeface="Arial"/>
              <a:buChar char="•"/>
              <a:defRPr sz="2400"/>
            </a:lvl3pPr>
            <a:lvl4pPr indent="-355600" lvl="3" marL="1828800" rtl="0" algn="l">
              <a:spcBef>
                <a:spcPts val="400"/>
              </a:spcBef>
              <a:spcAft>
                <a:spcPts val="0"/>
              </a:spcAft>
              <a:buClr>
                <a:schemeClr val="dk1"/>
              </a:buClr>
              <a:buSzPts val="2000"/>
              <a:buFont typeface="Arial"/>
              <a:buChar char="–"/>
              <a:defRPr sz="2000"/>
            </a:lvl4pPr>
            <a:lvl5pPr indent="-355600" lvl="4" marL="2286000" rtl="0" algn="l">
              <a:spcBef>
                <a:spcPts val="400"/>
              </a:spcBef>
              <a:spcAft>
                <a:spcPts val="0"/>
              </a:spcAft>
              <a:buClr>
                <a:schemeClr val="dk1"/>
              </a:buClr>
              <a:buSzPts val="2000"/>
              <a:buFont typeface="Arial"/>
              <a:buChar char="»"/>
              <a:defRPr sz="2000"/>
            </a:lvl5pPr>
            <a:lvl6pPr indent="-355600" lvl="5" marL="2743200" rtl="0" algn="l">
              <a:spcBef>
                <a:spcPts val="400"/>
              </a:spcBef>
              <a:spcAft>
                <a:spcPts val="0"/>
              </a:spcAft>
              <a:buClr>
                <a:schemeClr val="dk1"/>
              </a:buClr>
              <a:buSzPts val="2000"/>
              <a:buFont typeface="Arial"/>
              <a:buChar char="»"/>
              <a:defRPr sz="2000"/>
            </a:lvl6pPr>
            <a:lvl7pPr indent="-355600" lvl="6" marL="3200400" rtl="0" algn="l">
              <a:spcBef>
                <a:spcPts val="400"/>
              </a:spcBef>
              <a:spcAft>
                <a:spcPts val="0"/>
              </a:spcAft>
              <a:buClr>
                <a:schemeClr val="dk1"/>
              </a:buClr>
              <a:buSzPts val="2000"/>
              <a:buFont typeface="Arial"/>
              <a:buChar char="»"/>
              <a:defRPr sz="2000"/>
            </a:lvl7pPr>
            <a:lvl8pPr indent="-355600" lvl="7" marL="3657600" rtl="0" algn="l">
              <a:spcBef>
                <a:spcPts val="400"/>
              </a:spcBef>
              <a:spcAft>
                <a:spcPts val="0"/>
              </a:spcAft>
              <a:buClr>
                <a:schemeClr val="dk1"/>
              </a:buClr>
              <a:buSzPts val="2000"/>
              <a:buFont typeface="Arial"/>
              <a:buChar char="»"/>
              <a:defRPr sz="2000"/>
            </a:lvl8pPr>
            <a:lvl9pPr indent="-355600" lvl="8" marL="4114800" rtl="0" algn="l">
              <a:spcBef>
                <a:spcPts val="400"/>
              </a:spcBef>
              <a:spcAft>
                <a:spcPts val="0"/>
              </a:spcAft>
              <a:buClr>
                <a:schemeClr val="dk1"/>
              </a:buClr>
              <a:buSzPts val="2000"/>
              <a:buFont typeface="Arial"/>
              <a:buChar char="»"/>
              <a:defRPr sz="2000"/>
            </a:lvl9pPr>
          </a:lstStyle>
          <a:p/>
        </p:txBody>
      </p:sp>
      <p:sp>
        <p:nvSpPr>
          <p:cNvPr id="293" name="Google Shape;293;p46"/>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rtl="0" algn="l">
              <a:spcBef>
                <a:spcPts val="280"/>
              </a:spcBef>
              <a:spcAft>
                <a:spcPts val="0"/>
              </a:spcAft>
              <a:buClr>
                <a:schemeClr val="dk1"/>
              </a:buClr>
              <a:buSzPts val="1400"/>
              <a:buFont typeface="Arial"/>
              <a:buNone/>
              <a:defRPr sz="1400"/>
            </a:lvl1pPr>
            <a:lvl2pPr indent="-228600" lvl="1" marL="914400" rtl="0" algn="l">
              <a:spcBef>
                <a:spcPts val="240"/>
              </a:spcBef>
              <a:spcAft>
                <a:spcPts val="0"/>
              </a:spcAft>
              <a:buClr>
                <a:schemeClr val="dk1"/>
              </a:buClr>
              <a:buSzPts val="1200"/>
              <a:buFont typeface="Arial"/>
              <a:buNone/>
              <a:defRPr sz="1200"/>
            </a:lvl2pPr>
            <a:lvl3pPr indent="-228600" lvl="2" marL="1371600" rtl="0" algn="l">
              <a:spcBef>
                <a:spcPts val="200"/>
              </a:spcBef>
              <a:spcAft>
                <a:spcPts val="0"/>
              </a:spcAft>
              <a:buClr>
                <a:schemeClr val="dk1"/>
              </a:buClr>
              <a:buSzPts val="1000"/>
              <a:buFont typeface="Arial"/>
              <a:buNone/>
              <a:defRPr sz="1000"/>
            </a:lvl3pPr>
            <a:lvl4pPr indent="-228600" lvl="3" marL="1828800" rtl="0" algn="l">
              <a:spcBef>
                <a:spcPts val="180"/>
              </a:spcBef>
              <a:spcAft>
                <a:spcPts val="0"/>
              </a:spcAft>
              <a:buClr>
                <a:schemeClr val="dk1"/>
              </a:buClr>
              <a:buSzPts val="900"/>
              <a:buFont typeface="Arial"/>
              <a:buNone/>
              <a:defRPr sz="900"/>
            </a:lvl4pPr>
            <a:lvl5pPr indent="-228600" lvl="4" marL="2286000" rtl="0" algn="l">
              <a:spcBef>
                <a:spcPts val="180"/>
              </a:spcBef>
              <a:spcAft>
                <a:spcPts val="0"/>
              </a:spcAft>
              <a:buClr>
                <a:schemeClr val="dk1"/>
              </a:buClr>
              <a:buSzPts val="900"/>
              <a:buFont typeface="Arial"/>
              <a:buNone/>
              <a:defRPr sz="900"/>
            </a:lvl5pPr>
            <a:lvl6pPr indent="-228600" lvl="5" marL="2743200" rtl="0" algn="l">
              <a:spcBef>
                <a:spcPts val="180"/>
              </a:spcBef>
              <a:spcAft>
                <a:spcPts val="0"/>
              </a:spcAft>
              <a:buClr>
                <a:schemeClr val="dk1"/>
              </a:buClr>
              <a:buSzPts val="900"/>
              <a:buFont typeface="Arial"/>
              <a:buNone/>
              <a:defRPr sz="900"/>
            </a:lvl6pPr>
            <a:lvl7pPr indent="-228600" lvl="6" marL="3200400" rtl="0" algn="l">
              <a:spcBef>
                <a:spcPts val="180"/>
              </a:spcBef>
              <a:spcAft>
                <a:spcPts val="0"/>
              </a:spcAft>
              <a:buClr>
                <a:schemeClr val="dk1"/>
              </a:buClr>
              <a:buSzPts val="900"/>
              <a:buFont typeface="Arial"/>
              <a:buNone/>
              <a:defRPr sz="900"/>
            </a:lvl7pPr>
            <a:lvl8pPr indent="-228600" lvl="7" marL="3657600" rtl="0" algn="l">
              <a:spcBef>
                <a:spcPts val="180"/>
              </a:spcBef>
              <a:spcAft>
                <a:spcPts val="0"/>
              </a:spcAft>
              <a:buClr>
                <a:schemeClr val="dk1"/>
              </a:buClr>
              <a:buSzPts val="900"/>
              <a:buFont typeface="Arial"/>
              <a:buNone/>
              <a:defRPr sz="900"/>
            </a:lvl8pPr>
            <a:lvl9pPr indent="-228600" lvl="8" marL="4114800" rtl="0" algn="l">
              <a:spcBef>
                <a:spcPts val="180"/>
              </a:spcBef>
              <a:spcAft>
                <a:spcPts val="0"/>
              </a:spcAft>
              <a:buClr>
                <a:schemeClr val="dk1"/>
              </a:buClr>
              <a:buSzPts val="900"/>
              <a:buFont typeface="Arial"/>
              <a:buNone/>
              <a:defRPr sz="900"/>
            </a:lvl9pPr>
          </a:lstStyle>
          <a:p/>
        </p:txBody>
      </p:sp>
      <p:sp>
        <p:nvSpPr>
          <p:cNvPr id="294" name="Google Shape;294;p46"/>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5" name="Google Shape;295;p46"/>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6" name="Google Shape;296;p46"/>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7" name="Shape 297"/>
        <p:cNvGrpSpPr/>
        <p:nvPr/>
      </p:nvGrpSpPr>
      <p:grpSpPr>
        <a:xfrm>
          <a:off x="0" y="0"/>
          <a:ext cx="0" cy="0"/>
          <a:chOff x="0" y="0"/>
          <a:chExt cx="0" cy="0"/>
        </a:xfrm>
      </p:grpSpPr>
      <p:sp>
        <p:nvSpPr>
          <p:cNvPr id="298" name="Google Shape;298;p47"/>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9" name="Google Shape;299;p47"/>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0" name="Google Shape;300;p47"/>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1" name="Shape 301"/>
        <p:cNvGrpSpPr/>
        <p:nvPr/>
      </p:nvGrpSpPr>
      <p:grpSpPr>
        <a:xfrm>
          <a:off x="0" y="0"/>
          <a:ext cx="0" cy="0"/>
          <a:chOff x="0" y="0"/>
          <a:chExt cx="0" cy="0"/>
        </a:xfrm>
      </p:grpSpPr>
      <p:sp>
        <p:nvSpPr>
          <p:cNvPr id="302" name="Google Shape;302;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3" name="Google Shape;303;p48"/>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4" name="Google Shape;304;p48"/>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5" name="Google Shape;305;p48"/>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6" name="Shape 306"/>
        <p:cNvGrpSpPr/>
        <p:nvPr/>
      </p:nvGrpSpPr>
      <p:grpSpPr>
        <a:xfrm>
          <a:off x="0" y="0"/>
          <a:ext cx="0" cy="0"/>
          <a:chOff x="0" y="0"/>
          <a:chExt cx="0" cy="0"/>
        </a:xfrm>
      </p:grpSpPr>
      <p:sp>
        <p:nvSpPr>
          <p:cNvPr id="307" name="Google Shape;307;p4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8" name="Google Shape;308;p49"/>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Font typeface="Arial"/>
              <a:buNone/>
              <a:defRPr b="1" sz="2400"/>
            </a:lvl1pPr>
            <a:lvl2pPr indent="-228600" lvl="1" marL="914400" rtl="0" algn="l">
              <a:spcBef>
                <a:spcPts val="400"/>
              </a:spcBef>
              <a:spcAft>
                <a:spcPts val="0"/>
              </a:spcAft>
              <a:buClr>
                <a:schemeClr val="dk1"/>
              </a:buClr>
              <a:buSzPts val="2000"/>
              <a:buFont typeface="Arial"/>
              <a:buNone/>
              <a:defRPr b="1" sz="2000"/>
            </a:lvl2pPr>
            <a:lvl3pPr indent="-228600" lvl="2" marL="1371600" rtl="0" algn="l">
              <a:spcBef>
                <a:spcPts val="360"/>
              </a:spcBef>
              <a:spcAft>
                <a:spcPts val="0"/>
              </a:spcAft>
              <a:buClr>
                <a:schemeClr val="dk1"/>
              </a:buClr>
              <a:buSzPts val="1800"/>
              <a:buFont typeface="Arial"/>
              <a:buNone/>
              <a:defRPr b="1" sz="1800"/>
            </a:lvl3pPr>
            <a:lvl4pPr indent="-228600" lvl="3" marL="1828800" rtl="0" algn="l">
              <a:spcBef>
                <a:spcPts val="320"/>
              </a:spcBef>
              <a:spcAft>
                <a:spcPts val="0"/>
              </a:spcAft>
              <a:buClr>
                <a:schemeClr val="dk1"/>
              </a:buClr>
              <a:buSzPts val="1600"/>
              <a:buFont typeface="Arial"/>
              <a:buNone/>
              <a:defRPr b="1" sz="1600"/>
            </a:lvl4pPr>
            <a:lvl5pPr indent="-228600" lvl="4" marL="2286000" rtl="0" algn="l">
              <a:spcBef>
                <a:spcPts val="320"/>
              </a:spcBef>
              <a:spcAft>
                <a:spcPts val="0"/>
              </a:spcAft>
              <a:buClr>
                <a:schemeClr val="dk1"/>
              </a:buClr>
              <a:buSzPts val="1600"/>
              <a:buFont typeface="Arial"/>
              <a:buNone/>
              <a:defRPr b="1" sz="1600"/>
            </a:lvl5pPr>
            <a:lvl6pPr indent="-228600" lvl="5" marL="2743200" rtl="0" algn="l">
              <a:spcBef>
                <a:spcPts val="320"/>
              </a:spcBef>
              <a:spcAft>
                <a:spcPts val="0"/>
              </a:spcAft>
              <a:buClr>
                <a:schemeClr val="dk1"/>
              </a:buClr>
              <a:buSzPts val="1600"/>
              <a:buFont typeface="Arial"/>
              <a:buNone/>
              <a:defRPr b="1" sz="1600"/>
            </a:lvl6pPr>
            <a:lvl7pPr indent="-228600" lvl="6" marL="3200400" rtl="0" algn="l">
              <a:spcBef>
                <a:spcPts val="320"/>
              </a:spcBef>
              <a:spcAft>
                <a:spcPts val="0"/>
              </a:spcAft>
              <a:buClr>
                <a:schemeClr val="dk1"/>
              </a:buClr>
              <a:buSzPts val="1600"/>
              <a:buFont typeface="Arial"/>
              <a:buNone/>
              <a:defRPr b="1" sz="1600"/>
            </a:lvl7pPr>
            <a:lvl8pPr indent="-228600" lvl="7" marL="3657600" rtl="0" algn="l">
              <a:spcBef>
                <a:spcPts val="320"/>
              </a:spcBef>
              <a:spcAft>
                <a:spcPts val="0"/>
              </a:spcAft>
              <a:buClr>
                <a:schemeClr val="dk1"/>
              </a:buClr>
              <a:buSzPts val="1600"/>
              <a:buFont typeface="Arial"/>
              <a:buNone/>
              <a:defRPr b="1" sz="1600"/>
            </a:lvl8pPr>
            <a:lvl9pPr indent="-228600" lvl="8" marL="4114800" rtl="0" algn="l">
              <a:spcBef>
                <a:spcPts val="320"/>
              </a:spcBef>
              <a:spcAft>
                <a:spcPts val="0"/>
              </a:spcAft>
              <a:buClr>
                <a:schemeClr val="dk1"/>
              </a:buClr>
              <a:buSzPts val="1600"/>
              <a:buFont typeface="Arial"/>
              <a:buNone/>
              <a:defRPr b="1" sz="1600"/>
            </a:lvl9pPr>
          </a:lstStyle>
          <a:p/>
        </p:txBody>
      </p:sp>
      <p:sp>
        <p:nvSpPr>
          <p:cNvPr id="309" name="Google Shape;309;p49"/>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Font typeface="Arial"/>
              <a:buChar char="•"/>
              <a:defRPr sz="2400"/>
            </a:lvl1pPr>
            <a:lvl2pPr indent="-355600" lvl="1" marL="914400" rtl="0" algn="l">
              <a:spcBef>
                <a:spcPts val="400"/>
              </a:spcBef>
              <a:spcAft>
                <a:spcPts val="0"/>
              </a:spcAft>
              <a:buClr>
                <a:schemeClr val="dk1"/>
              </a:buClr>
              <a:buSzPts val="2000"/>
              <a:buFont typeface="Arial"/>
              <a:buChar char="–"/>
              <a:defRPr sz="2000"/>
            </a:lvl2pPr>
            <a:lvl3pPr indent="-342900" lvl="2" marL="1371600" rtl="0" algn="l">
              <a:spcBef>
                <a:spcPts val="360"/>
              </a:spcBef>
              <a:spcAft>
                <a:spcPts val="0"/>
              </a:spcAft>
              <a:buClr>
                <a:schemeClr val="dk1"/>
              </a:buClr>
              <a:buSzPts val="1800"/>
              <a:buFont typeface="Arial"/>
              <a:buChar char="•"/>
              <a:defRPr sz="1800"/>
            </a:lvl3pPr>
            <a:lvl4pPr indent="-330200" lvl="3" marL="1828800" rtl="0" algn="l">
              <a:spcBef>
                <a:spcPts val="320"/>
              </a:spcBef>
              <a:spcAft>
                <a:spcPts val="0"/>
              </a:spcAft>
              <a:buClr>
                <a:schemeClr val="dk1"/>
              </a:buClr>
              <a:buSzPts val="1600"/>
              <a:buFont typeface="Arial"/>
              <a:buChar char="–"/>
              <a:defRPr sz="1600"/>
            </a:lvl4pPr>
            <a:lvl5pPr indent="-330200" lvl="4" marL="2286000" rtl="0" algn="l">
              <a:spcBef>
                <a:spcPts val="320"/>
              </a:spcBef>
              <a:spcAft>
                <a:spcPts val="0"/>
              </a:spcAft>
              <a:buClr>
                <a:schemeClr val="dk1"/>
              </a:buClr>
              <a:buSzPts val="1600"/>
              <a:buFont typeface="Arial"/>
              <a:buChar char="»"/>
              <a:defRPr sz="1600"/>
            </a:lvl5pPr>
            <a:lvl6pPr indent="-330200" lvl="5" marL="2743200" rtl="0" algn="l">
              <a:spcBef>
                <a:spcPts val="320"/>
              </a:spcBef>
              <a:spcAft>
                <a:spcPts val="0"/>
              </a:spcAft>
              <a:buClr>
                <a:schemeClr val="dk1"/>
              </a:buClr>
              <a:buSzPts val="1600"/>
              <a:buFont typeface="Arial"/>
              <a:buChar char="»"/>
              <a:defRPr sz="1600"/>
            </a:lvl6pPr>
            <a:lvl7pPr indent="-330200" lvl="6" marL="3200400" rtl="0" algn="l">
              <a:spcBef>
                <a:spcPts val="320"/>
              </a:spcBef>
              <a:spcAft>
                <a:spcPts val="0"/>
              </a:spcAft>
              <a:buClr>
                <a:schemeClr val="dk1"/>
              </a:buClr>
              <a:buSzPts val="1600"/>
              <a:buFont typeface="Arial"/>
              <a:buChar char="»"/>
              <a:defRPr sz="1600"/>
            </a:lvl7pPr>
            <a:lvl8pPr indent="-330200" lvl="7" marL="3657600" rtl="0" algn="l">
              <a:spcBef>
                <a:spcPts val="320"/>
              </a:spcBef>
              <a:spcAft>
                <a:spcPts val="0"/>
              </a:spcAft>
              <a:buClr>
                <a:schemeClr val="dk1"/>
              </a:buClr>
              <a:buSzPts val="1600"/>
              <a:buFont typeface="Arial"/>
              <a:buChar char="»"/>
              <a:defRPr sz="1600"/>
            </a:lvl8pPr>
            <a:lvl9pPr indent="-330200" lvl="8" marL="4114800" rtl="0" algn="l">
              <a:spcBef>
                <a:spcPts val="320"/>
              </a:spcBef>
              <a:spcAft>
                <a:spcPts val="0"/>
              </a:spcAft>
              <a:buClr>
                <a:schemeClr val="dk1"/>
              </a:buClr>
              <a:buSzPts val="1600"/>
              <a:buFont typeface="Arial"/>
              <a:buChar char="»"/>
              <a:defRPr sz="1600"/>
            </a:lvl9pPr>
          </a:lstStyle>
          <a:p/>
        </p:txBody>
      </p:sp>
      <p:sp>
        <p:nvSpPr>
          <p:cNvPr id="310" name="Google Shape;310;p49"/>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rtl="0" algn="l">
              <a:spcBef>
                <a:spcPts val="480"/>
              </a:spcBef>
              <a:spcAft>
                <a:spcPts val="0"/>
              </a:spcAft>
              <a:buClr>
                <a:schemeClr val="dk1"/>
              </a:buClr>
              <a:buSzPts val="2400"/>
              <a:buFont typeface="Arial"/>
              <a:buNone/>
              <a:defRPr b="1" sz="2400"/>
            </a:lvl1pPr>
            <a:lvl2pPr indent="-228600" lvl="1" marL="914400" rtl="0" algn="l">
              <a:spcBef>
                <a:spcPts val="400"/>
              </a:spcBef>
              <a:spcAft>
                <a:spcPts val="0"/>
              </a:spcAft>
              <a:buClr>
                <a:schemeClr val="dk1"/>
              </a:buClr>
              <a:buSzPts val="2000"/>
              <a:buFont typeface="Arial"/>
              <a:buNone/>
              <a:defRPr b="1" sz="2000"/>
            </a:lvl2pPr>
            <a:lvl3pPr indent="-228600" lvl="2" marL="1371600" rtl="0" algn="l">
              <a:spcBef>
                <a:spcPts val="360"/>
              </a:spcBef>
              <a:spcAft>
                <a:spcPts val="0"/>
              </a:spcAft>
              <a:buClr>
                <a:schemeClr val="dk1"/>
              </a:buClr>
              <a:buSzPts val="1800"/>
              <a:buFont typeface="Arial"/>
              <a:buNone/>
              <a:defRPr b="1" sz="1800"/>
            </a:lvl3pPr>
            <a:lvl4pPr indent="-228600" lvl="3" marL="1828800" rtl="0" algn="l">
              <a:spcBef>
                <a:spcPts val="320"/>
              </a:spcBef>
              <a:spcAft>
                <a:spcPts val="0"/>
              </a:spcAft>
              <a:buClr>
                <a:schemeClr val="dk1"/>
              </a:buClr>
              <a:buSzPts val="1600"/>
              <a:buFont typeface="Arial"/>
              <a:buNone/>
              <a:defRPr b="1" sz="1600"/>
            </a:lvl4pPr>
            <a:lvl5pPr indent="-228600" lvl="4" marL="2286000" rtl="0" algn="l">
              <a:spcBef>
                <a:spcPts val="320"/>
              </a:spcBef>
              <a:spcAft>
                <a:spcPts val="0"/>
              </a:spcAft>
              <a:buClr>
                <a:schemeClr val="dk1"/>
              </a:buClr>
              <a:buSzPts val="1600"/>
              <a:buFont typeface="Arial"/>
              <a:buNone/>
              <a:defRPr b="1" sz="1600"/>
            </a:lvl5pPr>
            <a:lvl6pPr indent="-228600" lvl="5" marL="2743200" rtl="0" algn="l">
              <a:spcBef>
                <a:spcPts val="320"/>
              </a:spcBef>
              <a:spcAft>
                <a:spcPts val="0"/>
              </a:spcAft>
              <a:buClr>
                <a:schemeClr val="dk1"/>
              </a:buClr>
              <a:buSzPts val="1600"/>
              <a:buFont typeface="Arial"/>
              <a:buNone/>
              <a:defRPr b="1" sz="1600"/>
            </a:lvl6pPr>
            <a:lvl7pPr indent="-228600" lvl="6" marL="3200400" rtl="0" algn="l">
              <a:spcBef>
                <a:spcPts val="320"/>
              </a:spcBef>
              <a:spcAft>
                <a:spcPts val="0"/>
              </a:spcAft>
              <a:buClr>
                <a:schemeClr val="dk1"/>
              </a:buClr>
              <a:buSzPts val="1600"/>
              <a:buFont typeface="Arial"/>
              <a:buNone/>
              <a:defRPr b="1" sz="1600"/>
            </a:lvl7pPr>
            <a:lvl8pPr indent="-228600" lvl="7" marL="3657600" rtl="0" algn="l">
              <a:spcBef>
                <a:spcPts val="320"/>
              </a:spcBef>
              <a:spcAft>
                <a:spcPts val="0"/>
              </a:spcAft>
              <a:buClr>
                <a:schemeClr val="dk1"/>
              </a:buClr>
              <a:buSzPts val="1600"/>
              <a:buFont typeface="Arial"/>
              <a:buNone/>
              <a:defRPr b="1" sz="1600"/>
            </a:lvl8pPr>
            <a:lvl9pPr indent="-228600" lvl="8" marL="4114800" rtl="0" algn="l">
              <a:spcBef>
                <a:spcPts val="320"/>
              </a:spcBef>
              <a:spcAft>
                <a:spcPts val="0"/>
              </a:spcAft>
              <a:buClr>
                <a:schemeClr val="dk1"/>
              </a:buClr>
              <a:buSzPts val="1600"/>
              <a:buFont typeface="Arial"/>
              <a:buNone/>
              <a:defRPr b="1" sz="1600"/>
            </a:lvl9pPr>
          </a:lstStyle>
          <a:p/>
        </p:txBody>
      </p:sp>
      <p:sp>
        <p:nvSpPr>
          <p:cNvPr id="311" name="Google Shape;311;p49"/>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1"/>
              </a:buClr>
              <a:buSzPts val="2400"/>
              <a:buFont typeface="Arial"/>
              <a:buChar char="•"/>
              <a:defRPr sz="2400"/>
            </a:lvl1pPr>
            <a:lvl2pPr indent="-355600" lvl="1" marL="914400" rtl="0" algn="l">
              <a:spcBef>
                <a:spcPts val="400"/>
              </a:spcBef>
              <a:spcAft>
                <a:spcPts val="0"/>
              </a:spcAft>
              <a:buClr>
                <a:schemeClr val="dk1"/>
              </a:buClr>
              <a:buSzPts val="2000"/>
              <a:buFont typeface="Arial"/>
              <a:buChar char="–"/>
              <a:defRPr sz="2000"/>
            </a:lvl2pPr>
            <a:lvl3pPr indent="-342900" lvl="2" marL="1371600" rtl="0" algn="l">
              <a:spcBef>
                <a:spcPts val="360"/>
              </a:spcBef>
              <a:spcAft>
                <a:spcPts val="0"/>
              </a:spcAft>
              <a:buClr>
                <a:schemeClr val="dk1"/>
              </a:buClr>
              <a:buSzPts val="1800"/>
              <a:buFont typeface="Arial"/>
              <a:buChar char="•"/>
              <a:defRPr sz="1800"/>
            </a:lvl3pPr>
            <a:lvl4pPr indent="-330200" lvl="3" marL="1828800" rtl="0" algn="l">
              <a:spcBef>
                <a:spcPts val="320"/>
              </a:spcBef>
              <a:spcAft>
                <a:spcPts val="0"/>
              </a:spcAft>
              <a:buClr>
                <a:schemeClr val="dk1"/>
              </a:buClr>
              <a:buSzPts val="1600"/>
              <a:buFont typeface="Arial"/>
              <a:buChar char="–"/>
              <a:defRPr sz="1600"/>
            </a:lvl4pPr>
            <a:lvl5pPr indent="-330200" lvl="4" marL="2286000" rtl="0" algn="l">
              <a:spcBef>
                <a:spcPts val="320"/>
              </a:spcBef>
              <a:spcAft>
                <a:spcPts val="0"/>
              </a:spcAft>
              <a:buClr>
                <a:schemeClr val="dk1"/>
              </a:buClr>
              <a:buSzPts val="1600"/>
              <a:buFont typeface="Arial"/>
              <a:buChar char="»"/>
              <a:defRPr sz="1600"/>
            </a:lvl5pPr>
            <a:lvl6pPr indent="-330200" lvl="5" marL="2743200" rtl="0" algn="l">
              <a:spcBef>
                <a:spcPts val="320"/>
              </a:spcBef>
              <a:spcAft>
                <a:spcPts val="0"/>
              </a:spcAft>
              <a:buClr>
                <a:schemeClr val="dk1"/>
              </a:buClr>
              <a:buSzPts val="1600"/>
              <a:buFont typeface="Arial"/>
              <a:buChar char="»"/>
              <a:defRPr sz="1600"/>
            </a:lvl6pPr>
            <a:lvl7pPr indent="-330200" lvl="6" marL="3200400" rtl="0" algn="l">
              <a:spcBef>
                <a:spcPts val="320"/>
              </a:spcBef>
              <a:spcAft>
                <a:spcPts val="0"/>
              </a:spcAft>
              <a:buClr>
                <a:schemeClr val="dk1"/>
              </a:buClr>
              <a:buSzPts val="1600"/>
              <a:buFont typeface="Arial"/>
              <a:buChar char="»"/>
              <a:defRPr sz="1600"/>
            </a:lvl7pPr>
            <a:lvl8pPr indent="-330200" lvl="7" marL="3657600" rtl="0" algn="l">
              <a:spcBef>
                <a:spcPts val="320"/>
              </a:spcBef>
              <a:spcAft>
                <a:spcPts val="0"/>
              </a:spcAft>
              <a:buClr>
                <a:schemeClr val="dk1"/>
              </a:buClr>
              <a:buSzPts val="1600"/>
              <a:buFont typeface="Arial"/>
              <a:buChar char="»"/>
              <a:defRPr sz="1600"/>
            </a:lvl8pPr>
            <a:lvl9pPr indent="-330200" lvl="8" marL="4114800" rtl="0" algn="l">
              <a:spcBef>
                <a:spcPts val="320"/>
              </a:spcBef>
              <a:spcAft>
                <a:spcPts val="0"/>
              </a:spcAft>
              <a:buClr>
                <a:schemeClr val="dk1"/>
              </a:buClr>
              <a:buSzPts val="1600"/>
              <a:buFont typeface="Arial"/>
              <a:buChar char="»"/>
              <a:defRPr sz="1600"/>
            </a:lvl9pPr>
          </a:lstStyle>
          <a:p/>
        </p:txBody>
      </p:sp>
      <p:sp>
        <p:nvSpPr>
          <p:cNvPr id="312" name="Google Shape;312;p49"/>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3" name="Google Shape;313;p49"/>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4" name="Google Shape;314;p49"/>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5" name="Shape 315"/>
        <p:cNvGrpSpPr/>
        <p:nvPr/>
      </p:nvGrpSpPr>
      <p:grpSpPr>
        <a:xfrm>
          <a:off x="0" y="0"/>
          <a:ext cx="0" cy="0"/>
          <a:chOff x="0" y="0"/>
          <a:chExt cx="0" cy="0"/>
        </a:xfrm>
      </p:grpSpPr>
      <p:sp>
        <p:nvSpPr>
          <p:cNvPr id="316" name="Google Shape;316;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7" name="Google Shape;317;p50"/>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Font typeface="Arial"/>
              <a:buChar char="•"/>
              <a:defRPr sz="2800"/>
            </a:lvl1pPr>
            <a:lvl2pPr indent="-381000" lvl="1" marL="914400" rtl="0" algn="l">
              <a:spcBef>
                <a:spcPts val="480"/>
              </a:spcBef>
              <a:spcAft>
                <a:spcPts val="0"/>
              </a:spcAft>
              <a:buClr>
                <a:schemeClr val="dk1"/>
              </a:buClr>
              <a:buSzPts val="2400"/>
              <a:buFont typeface="Arial"/>
              <a:buChar char="–"/>
              <a:defRPr sz="2400"/>
            </a:lvl2pPr>
            <a:lvl3pPr indent="-355600" lvl="2" marL="1371600" rtl="0" algn="l">
              <a:spcBef>
                <a:spcPts val="400"/>
              </a:spcBef>
              <a:spcAft>
                <a:spcPts val="0"/>
              </a:spcAft>
              <a:buClr>
                <a:schemeClr val="dk1"/>
              </a:buClr>
              <a:buSzPts val="2000"/>
              <a:buFont typeface="Arial"/>
              <a:buChar char="•"/>
              <a:defRPr sz="2000"/>
            </a:lvl3pPr>
            <a:lvl4pPr indent="-342900" lvl="3" marL="1828800" rtl="0" algn="l">
              <a:spcBef>
                <a:spcPts val="360"/>
              </a:spcBef>
              <a:spcAft>
                <a:spcPts val="0"/>
              </a:spcAft>
              <a:buClr>
                <a:schemeClr val="dk1"/>
              </a:buClr>
              <a:buSzPts val="1800"/>
              <a:buFont typeface="Arial"/>
              <a:buChar char="–"/>
              <a:defRPr sz="1800"/>
            </a:lvl4pPr>
            <a:lvl5pPr indent="-342900" lvl="4" marL="2286000" rtl="0" algn="l">
              <a:spcBef>
                <a:spcPts val="360"/>
              </a:spcBef>
              <a:spcAft>
                <a:spcPts val="0"/>
              </a:spcAft>
              <a:buClr>
                <a:schemeClr val="dk1"/>
              </a:buClr>
              <a:buSzPts val="1800"/>
              <a:buFont typeface="Arial"/>
              <a:buChar char="»"/>
              <a:defRPr sz="1800"/>
            </a:lvl5pPr>
            <a:lvl6pPr indent="-342900" lvl="5" marL="2743200" rtl="0" algn="l">
              <a:spcBef>
                <a:spcPts val="360"/>
              </a:spcBef>
              <a:spcAft>
                <a:spcPts val="0"/>
              </a:spcAft>
              <a:buClr>
                <a:schemeClr val="dk1"/>
              </a:buClr>
              <a:buSzPts val="1800"/>
              <a:buFont typeface="Arial"/>
              <a:buChar char="»"/>
              <a:defRPr sz="1800"/>
            </a:lvl6pPr>
            <a:lvl7pPr indent="-342900" lvl="6" marL="3200400" rtl="0" algn="l">
              <a:spcBef>
                <a:spcPts val="360"/>
              </a:spcBef>
              <a:spcAft>
                <a:spcPts val="0"/>
              </a:spcAft>
              <a:buClr>
                <a:schemeClr val="dk1"/>
              </a:buClr>
              <a:buSzPts val="1800"/>
              <a:buFont typeface="Arial"/>
              <a:buChar char="»"/>
              <a:defRPr sz="1800"/>
            </a:lvl7pPr>
            <a:lvl8pPr indent="-342900" lvl="7" marL="3657600" rtl="0" algn="l">
              <a:spcBef>
                <a:spcPts val="360"/>
              </a:spcBef>
              <a:spcAft>
                <a:spcPts val="0"/>
              </a:spcAft>
              <a:buClr>
                <a:schemeClr val="dk1"/>
              </a:buClr>
              <a:buSzPts val="1800"/>
              <a:buFont typeface="Arial"/>
              <a:buChar char="»"/>
              <a:defRPr sz="1800"/>
            </a:lvl8pPr>
            <a:lvl9pPr indent="-342900" lvl="8" marL="4114800" rtl="0" algn="l">
              <a:spcBef>
                <a:spcPts val="360"/>
              </a:spcBef>
              <a:spcAft>
                <a:spcPts val="0"/>
              </a:spcAft>
              <a:buClr>
                <a:schemeClr val="dk1"/>
              </a:buClr>
              <a:buSzPts val="1800"/>
              <a:buFont typeface="Arial"/>
              <a:buChar char="»"/>
              <a:defRPr sz="1800"/>
            </a:lvl9pPr>
          </a:lstStyle>
          <a:p/>
        </p:txBody>
      </p:sp>
      <p:sp>
        <p:nvSpPr>
          <p:cNvPr id="318" name="Google Shape;318;p50"/>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Autofit/>
          </a:bodyPr>
          <a:lstStyle>
            <a:lvl1pPr indent="-406400" lvl="0" marL="457200" rtl="0" algn="l">
              <a:spcBef>
                <a:spcPts val="560"/>
              </a:spcBef>
              <a:spcAft>
                <a:spcPts val="0"/>
              </a:spcAft>
              <a:buClr>
                <a:schemeClr val="dk1"/>
              </a:buClr>
              <a:buSzPts val="2800"/>
              <a:buFont typeface="Arial"/>
              <a:buChar char="•"/>
              <a:defRPr sz="2800"/>
            </a:lvl1pPr>
            <a:lvl2pPr indent="-381000" lvl="1" marL="914400" rtl="0" algn="l">
              <a:spcBef>
                <a:spcPts val="480"/>
              </a:spcBef>
              <a:spcAft>
                <a:spcPts val="0"/>
              </a:spcAft>
              <a:buClr>
                <a:schemeClr val="dk1"/>
              </a:buClr>
              <a:buSzPts val="2400"/>
              <a:buFont typeface="Arial"/>
              <a:buChar char="–"/>
              <a:defRPr sz="2400"/>
            </a:lvl2pPr>
            <a:lvl3pPr indent="-355600" lvl="2" marL="1371600" rtl="0" algn="l">
              <a:spcBef>
                <a:spcPts val="400"/>
              </a:spcBef>
              <a:spcAft>
                <a:spcPts val="0"/>
              </a:spcAft>
              <a:buClr>
                <a:schemeClr val="dk1"/>
              </a:buClr>
              <a:buSzPts val="2000"/>
              <a:buFont typeface="Arial"/>
              <a:buChar char="•"/>
              <a:defRPr sz="2000"/>
            </a:lvl3pPr>
            <a:lvl4pPr indent="-342900" lvl="3" marL="1828800" rtl="0" algn="l">
              <a:spcBef>
                <a:spcPts val="360"/>
              </a:spcBef>
              <a:spcAft>
                <a:spcPts val="0"/>
              </a:spcAft>
              <a:buClr>
                <a:schemeClr val="dk1"/>
              </a:buClr>
              <a:buSzPts val="1800"/>
              <a:buFont typeface="Arial"/>
              <a:buChar char="–"/>
              <a:defRPr sz="1800"/>
            </a:lvl4pPr>
            <a:lvl5pPr indent="-342900" lvl="4" marL="2286000" rtl="0" algn="l">
              <a:spcBef>
                <a:spcPts val="360"/>
              </a:spcBef>
              <a:spcAft>
                <a:spcPts val="0"/>
              </a:spcAft>
              <a:buClr>
                <a:schemeClr val="dk1"/>
              </a:buClr>
              <a:buSzPts val="1800"/>
              <a:buFont typeface="Arial"/>
              <a:buChar char="»"/>
              <a:defRPr sz="1800"/>
            </a:lvl5pPr>
            <a:lvl6pPr indent="-342900" lvl="5" marL="2743200" rtl="0" algn="l">
              <a:spcBef>
                <a:spcPts val="360"/>
              </a:spcBef>
              <a:spcAft>
                <a:spcPts val="0"/>
              </a:spcAft>
              <a:buClr>
                <a:schemeClr val="dk1"/>
              </a:buClr>
              <a:buSzPts val="1800"/>
              <a:buFont typeface="Arial"/>
              <a:buChar char="»"/>
              <a:defRPr sz="1800"/>
            </a:lvl6pPr>
            <a:lvl7pPr indent="-342900" lvl="6" marL="3200400" rtl="0" algn="l">
              <a:spcBef>
                <a:spcPts val="360"/>
              </a:spcBef>
              <a:spcAft>
                <a:spcPts val="0"/>
              </a:spcAft>
              <a:buClr>
                <a:schemeClr val="dk1"/>
              </a:buClr>
              <a:buSzPts val="1800"/>
              <a:buFont typeface="Arial"/>
              <a:buChar char="»"/>
              <a:defRPr sz="1800"/>
            </a:lvl7pPr>
            <a:lvl8pPr indent="-342900" lvl="7" marL="3657600" rtl="0" algn="l">
              <a:spcBef>
                <a:spcPts val="360"/>
              </a:spcBef>
              <a:spcAft>
                <a:spcPts val="0"/>
              </a:spcAft>
              <a:buClr>
                <a:schemeClr val="dk1"/>
              </a:buClr>
              <a:buSzPts val="1800"/>
              <a:buFont typeface="Arial"/>
              <a:buChar char="»"/>
              <a:defRPr sz="1800"/>
            </a:lvl8pPr>
            <a:lvl9pPr indent="-342900" lvl="8" marL="4114800" rtl="0" algn="l">
              <a:spcBef>
                <a:spcPts val="360"/>
              </a:spcBef>
              <a:spcAft>
                <a:spcPts val="0"/>
              </a:spcAft>
              <a:buClr>
                <a:schemeClr val="dk1"/>
              </a:buClr>
              <a:buSzPts val="1800"/>
              <a:buFont typeface="Arial"/>
              <a:buChar char="»"/>
              <a:defRPr sz="1800"/>
            </a:lvl9pPr>
          </a:lstStyle>
          <a:p/>
        </p:txBody>
      </p:sp>
      <p:sp>
        <p:nvSpPr>
          <p:cNvPr id="319" name="Google Shape;319;p50"/>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0" name="Google Shape;320;p50"/>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1" name="Google Shape;321;p50"/>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2" name="Shape 322"/>
        <p:cNvGrpSpPr/>
        <p:nvPr/>
      </p:nvGrpSpPr>
      <p:grpSpPr>
        <a:xfrm>
          <a:off x="0" y="0"/>
          <a:ext cx="0" cy="0"/>
          <a:chOff x="0" y="0"/>
          <a:chExt cx="0" cy="0"/>
        </a:xfrm>
      </p:grpSpPr>
      <p:sp>
        <p:nvSpPr>
          <p:cNvPr id="323" name="Google Shape;323;p51"/>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4000" cap="none"/>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4" name="Google Shape;324;p51"/>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rtl="0" algn="l">
              <a:spcBef>
                <a:spcPts val="400"/>
              </a:spcBef>
              <a:spcAft>
                <a:spcPts val="0"/>
              </a:spcAft>
              <a:buClr>
                <a:schemeClr val="dk1"/>
              </a:buClr>
              <a:buSzPts val="2000"/>
              <a:buFont typeface="Arial"/>
              <a:buNone/>
              <a:defRPr sz="2000"/>
            </a:lvl1pPr>
            <a:lvl2pPr indent="-228600" lvl="1" marL="914400" rtl="0" algn="l">
              <a:spcBef>
                <a:spcPts val="360"/>
              </a:spcBef>
              <a:spcAft>
                <a:spcPts val="0"/>
              </a:spcAft>
              <a:buClr>
                <a:schemeClr val="dk1"/>
              </a:buClr>
              <a:buSzPts val="1800"/>
              <a:buFont typeface="Arial"/>
              <a:buNone/>
              <a:defRPr sz="1800"/>
            </a:lvl2pPr>
            <a:lvl3pPr indent="-228600" lvl="2" marL="1371600" rtl="0" algn="l">
              <a:spcBef>
                <a:spcPts val="320"/>
              </a:spcBef>
              <a:spcAft>
                <a:spcPts val="0"/>
              </a:spcAft>
              <a:buClr>
                <a:schemeClr val="dk1"/>
              </a:buClr>
              <a:buSzPts val="1600"/>
              <a:buFont typeface="Arial"/>
              <a:buNone/>
              <a:defRPr sz="1600"/>
            </a:lvl3pPr>
            <a:lvl4pPr indent="-228600" lvl="3" marL="1828800" rtl="0" algn="l">
              <a:spcBef>
                <a:spcPts val="280"/>
              </a:spcBef>
              <a:spcAft>
                <a:spcPts val="0"/>
              </a:spcAft>
              <a:buClr>
                <a:schemeClr val="dk1"/>
              </a:buClr>
              <a:buSzPts val="1400"/>
              <a:buFont typeface="Arial"/>
              <a:buNone/>
              <a:defRPr sz="1400"/>
            </a:lvl4pPr>
            <a:lvl5pPr indent="-228600" lvl="4" marL="2286000" rtl="0" algn="l">
              <a:spcBef>
                <a:spcPts val="280"/>
              </a:spcBef>
              <a:spcAft>
                <a:spcPts val="0"/>
              </a:spcAft>
              <a:buClr>
                <a:schemeClr val="dk1"/>
              </a:buClr>
              <a:buSzPts val="1400"/>
              <a:buFont typeface="Arial"/>
              <a:buNone/>
              <a:defRPr sz="1400"/>
            </a:lvl5pPr>
            <a:lvl6pPr indent="-228600" lvl="5" marL="2743200" rtl="0" algn="l">
              <a:spcBef>
                <a:spcPts val="280"/>
              </a:spcBef>
              <a:spcAft>
                <a:spcPts val="0"/>
              </a:spcAft>
              <a:buClr>
                <a:schemeClr val="dk1"/>
              </a:buClr>
              <a:buSzPts val="1400"/>
              <a:buFont typeface="Arial"/>
              <a:buNone/>
              <a:defRPr sz="1400"/>
            </a:lvl6pPr>
            <a:lvl7pPr indent="-228600" lvl="6" marL="3200400" rtl="0" algn="l">
              <a:spcBef>
                <a:spcPts val="280"/>
              </a:spcBef>
              <a:spcAft>
                <a:spcPts val="0"/>
              </a:spcAft>
              <a:buClr>
                <a:schemeClr val="dk1"/>
              </a:buClr>
              <a:buSzPts val="1400"/>
              <a:buFont typeface="Arial"/>
              <a:buNone/>
              <a:defRPr sz="1400"/>
            </a:lvl7pPr>
            <a:lvl8pPr indent="-228600" lvl="7" marL="3657600" rtl="0" algn="l">
              <a:spcBef>
                <a:spcPts val="280"/>
              </a:spcBef>
              <a:spcAft>
                <a:spcPts val="0"/>
              </a:spcAft>
              <a:buClr>
                <a:schemeClr val="dk1"/>
              </a:buClr>
              <a:buSzPts val="1400"/>
              <a:buFont typeface="Arial"/>
              <a:buNone/>
              <a:defRPr sz="1400"/>
            </a:lvl8pPr>
            <a:lvl9pPr indent="-228600" lvl="8" marL="4114800" rtl="0" algn="l">
              <a:spcBef>
                <a:spcPts val="280"/>
              </a:spcBef>
              <a:spcAft>
                <a:spcPts val="0"/>
              </a:spcAft>
              <a:buClr>
                <a:schemeClr val="dk1"/>
              </a:buClr>
              <a:buSzPts val="1400"/>
              <a:buFont typeface="Arial"/>
              <a:buNone/>
              <a:defRPr sz="1400"/>
            </a:lvl9pPr>
          </a:lstStyle>
          <a:p/>
        </p:txBody>
      </p:sp>
      <p:sp>
        <p:nvSpPr>
          <p:cNvPr id="325" name="Google Shape;325;p51"/>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6" name="Google Shape;326;p51"/>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27" name="Google Shape;327;p51"/>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8" name="Shape 328"/>
        <p:cNvGrpSpPr/>
        <p:nvPr/>
      </p:nvGrpSpPr>
      <p:grpSpPr>
        <a:xfrm>
          <a:off x="0" y="0"/>
          <a:ext cx="0" cy="0"/>
          <a:chOff x="0" y="0"/>
          <a:chExt cx="0" cy="0"/>
        </a:xfrm>
      </p:grpSpPr>
      <p:sp>
        <p:nvSpPr>
          <p:cNvPr id="329" name="Google Shape;329;p52"/>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0" name="Google Shape;330;p5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rtl="0" algn="ctr">
              <a:spcBef>
                <a:spcPts val="640"/>
              </a:spcBef>
              <a:spcAft>
                <a:spcPts val="0"/>
              </a:spcAft>
              <a:buClr>
                <a:schemeClr val="dk1"/>
              </a:buClr>
              <a:buSzPts val="3200"/>
              <a:buFont typeface="Arial"/>
              <a:buNone/>
              <a:defRPr/>
            </a:lvl1pPr>
            <a:lvl2pPr lvl="1" rtl="0" algn="ctr">
              <a:spcBef>
                <a:spcPts val="560"/>
              </a:spcBef>
              <a:spcAft>
                <a:spcPts val="0"/>
              </a:spcAft>
              <a:buClr>
                <a:schemeClr val="dk1"/>
              </a:buClr>
              <a:buSzPts val="2800"/>
              <a:buFont typeface="Arial"/>
              <a:buNone/>
              <a:defRPr/>
            </a:lvl2pPr>
            <a:lvl3pPr lvl="2" rtl="0" algn="ctr">
              <a:spcBef>
                <a:spcPts val="480"/>
              </a:spcBef>
              <a:spcAft>
                <a:spcPts val="0"/>
              </a:spcAft>
              <a:buClr>
                <a:schemeClr val="dk1"/>
              </a:buClr>
              <a:buSzPts val="2400"/>
              <a:buFont typeface="Arial"/>
              <a:buNone/>
              <a:defRPr/>
            </a:lvl3pPr>
            <a:lvl4pPr lvl="3" rtl="0" algn="ctr">
              <a:spcBef>
                <a:spcPts val="400"/>
              </a:spcBef>
              <a:spcAft>
                <a:spcPts val="0"/>
              </a:spcAft>
              <a:buClr>
                <a:schemeClr val="dk1"/>
              </a:buClr>
              <a:buSzPts val="2000"/>
              <a:buFont typeface="Arial"/>
              <a:buNone/>
              <a:defRPr/>
            </a:lvl4pPr>
            <a:lvl5pPr lvl="4" rtl="0" algn="ctr">
              <a:spcBef>
                <a:spcPts val="400"/>
              </a:spcBef>
              <a:spcAft>
                <a:spcPts val="0"/>
              </a:spcAft>
              <a:buClr>
                <a:schemeClr val="dk1"/>
              </a:buClr>
              <a:buSzPts val="2000"/>
              <a:buFont typeface="Arial"/>
              <a:buNone/>
              <a:defRPr/>
            </a:lvl5pPr>
            <a:lvl6pPr lvl="5" rtl="0" algn="ctr">
              <a:spcBef>
                <a:spcPts val="400"/>
              </a:spcBef>
              <a:spcAft>
                <a:spcPts val="0"/>
              </a:spcAft>
              <a:buClr>
                <a:schemeClr val="dk1"/>
              </a:buClr>
              <a:buSzPts val="2000"/>
              <a:buFont typeface="Arial"/>
              <a:buNone/>
              <a:defRPr/>
            </a:lvl6pPr>
            <a:lvl7pPr lvl="6" rtl="0" algn="ctr">
              <a:spcBef>
                <a:spcPts val="400"/>
              </a:spcBef>
              <a:spcAft>
                <a:spcPts val="0"/>
              </a:spcAft>
              <a:buClr>
                <a:schemeClr val="dk1"/>
              </a:buClr>
              <a:buSzPts val="2000"/>
              <a:buFont typeface="Arial"/>
              <a:buNone/>
              <a:defRPr/>
            </a:lvl7pPr>
            <a:lvl8pPr lvl="7" rtl="0" algn="ctr">
              <a:spcBef>
                <a:spcPts val="400"/>
              </a:spcBef>
              <a:spcAft>
                <a:spcPts val="0"/>
              </a:spcAft>
              <a:buClr>
                <a:schemeClr val="dk1"/>
              </a:buClr>
              <a:buSzPts val="2000"/>
              <a:buFont typeface="Arial"/>
              <a:buNone/>
              <a:defRPr/>
            </a:lvl8pPr>
            <a:lvl9pPr lvl="8" rtl="0" algn="ctr">
              <a:spcBef>
                <a:spcPts val="400"/>
              </a:spcBef>
              <a:spcAft>
                <a:spcPts val="0"/>
              </a:spcAft>
              <a:buClr>
                <a:schemeClr val="dk1"/>
              </a:buClr>
              <a:buSzPts val="2000"/>
              <a:buFont typeface="Arial"/>
              <a:buNone/>
              <a:defRPr/>
            </a:lvl9pPr>
          </a:lstStyle>
          <a:p/>
        </p:txBody>
      </p:sp>
      <p:sp>
        <p:nvSpPr>
          <p:cNvPr id="331" name="Google Shape;331;p52"/>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2" name="Google Shape;332;p52"/>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33" name="Google Shape;333;p52"/>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4.xml"/><Relationship Id="rId10" Type="http://schemas.openxmlformats.org/officeDocument/2006/relationships/slideLayout" Target="../slideLayouts/slideLayout2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5.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3" Type="http://schemas.openxmlformats.org/officeDocument/2006/relationships/slideLayout" Target="../slideLayouts/slideLayout46.xml"/><Relationship Id="rId12" Type="http://schemas.openxmlformats.org/officeDocument/2006/relationships/slideLayout" Target="../slideLayouts/slideLayout45.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5" Type="http://schemas.openxmlformats.org/officeDocument/2006/relationships/slideLayout" Target="../slideLayouts/slideLayout48.xml"/><Relationship Id="rId14" Type="http://schemas.openxmlformats.org/officeDocument/2006/relationships/slideLayout" Target="../slideLayouts/slideLayout47.xml"/><Relationship Id="rId16" Type="http://schemas.openxmlformats.org/officeDocument/2006/relationships/theme" Target="../theme/theme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cxnSp>
        <p:nvCxnSpPr>
          <p:cNvPr id="85" name="Google Shape;85;p14"/>
          <p:cNvCxnSpPr/>
          <p:nvPr/>
        </p:nvCxnSpPr>
        <p:spPr>
          <a:xfrm>
            <a:off x="7962900" y="152400"/>
            <a:ext cx="0" cy="1524000"/>
          </a:xfrm>
          <a:prstGeom prst="straightConnector1">
            <a:avLst/>
          </a:prstGeom>
          <a:noFill/>
          <a:ln cap="flat" cmpd="sng" w="9525">
            <a:solidFill>
              <a:schemeClr val="dk1"/>
            </a:solidFill>
            <a:prstDash val="solid"/>
            <a:miter lim="8000"/>
            <a:headEnd len="sm" w="sm" type="none"/>
            <a:tailEnd len="sm" w="sm" type="none"/>
          </a:ln>
        </p:spPr>
      </p:cxnSp>
      <p:sp>
        <p:nvSpPr>
          <p:cNvPr id="86" name="Google Shape;86;p14"/>
          <p:cNvSpPr txBox="1"/>
          <p:nvPr>
            <p:ph type="title"/>
          </p:nvPr>
        </p:nvSpPr>
        <p:spPr>
          <a:xfrm>
            <a:off x="457200" y="122237"/>
            <a:ext cx="7543800" cy="12954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1pPr>
            <a:lvl2pPr indent="0" lvl="1"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2pPr>
            <a:lvl3pPr indent="0" lvl="2"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3pPr>
            <a:lvl4pPr indent="0" lvl="3"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4pPr>
            <a:lvl5pPr indent="0" lvl="4" marL="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5pPr>
            <a:lvl6pPr indent="0" lvl="5" marL="4572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indent="0" lvl="6" marL="9144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indent="0" lvl="7" marL="13716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indent="0" lvl="8" marL="1828800"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87" name="Google Shape;87;p14"/>
          <p:cNvSpPr txBox="1"/>
          <p:nvPr>
            <p:ph idx="1" type="body"/>
          </p:nvPr>
        </p:nvSpPr>
        <p:spPr>
          <a:xfrm>
            <a:off x="457200" y="1719262"/>
            <a:ext cx="8229600" cy="4411800"/>
          </a:xfrm>
          <a:prstGeom prst="rect">
            <a:avLst/>
          </a:prstGeom>
          <a:noFill/>
          <a:ln>
            <a:noFill/>
          </a:ln>
        </p:spPr>
        <p:txBody>
          <a:bodyPr anchorCtr="0" anchor="t" bIns="91425" lIns="91425" spcFirstLastPara="1" rIns="91425" wrap="square" tIns="91425">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Arial"/>
                <a:ea typeface="Arial"/>
                <a:cs typeface="Arial"/>
                <a:sym typeface="Arial"/>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Arial"/>
                <a:ea typeface="Arial"/>
                <a:cs typeface="Arial"/>
                <a:sym typeface="Arial"/>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Arial"/>
                <a:ea typeface="Arial"/>
                <a:cs typeface="Arial"/>
                <a:sym typeface="Arial"/>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Arial"/>
                <a:ea typeface="Arial"/>
                <a:cs typeface="Arial"/>
                <a:sym typeface="Arial"/>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Arial"/>
                <a:ea typeface="Arial"/>
                <a:cs typeface="Arial"/>
                <a:sym typeface="Arial"/>
              </a:defRPr>
            </a:lvl9pPr>
          </a:lstStyle>
          <a:p/>
        </p:txBody>
      </p:sp>
      <p:sp>
        <p:nvSpPr>
          <p:cNvPr id="88" name="Google Shape;88;p14"/>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9" name="Google Shape;89;p14"/>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90" name="Google Shape;90;p1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sz="1400">
              <a:solidFill>
                <a:srgbClr val="000000"/>
              </a:solidFill>
            </a:endParaRPr>
          </a:p>
        </p:txBody>
      </p:sp>
      <p:grpSp>
        <p:nvGrpSpPr>
          <p:cNvPr id="91" name="Google Shape;91;p14"/>
          <p:cNvGrpSpPr/>
          <p:nvPr/>
        </p:nvGrpSpPr>
        <p:grpSpPr>
          <a:xfrm>
            <a:off x="8153603" y="152332"/>
            <a:ext cx="792088" cy="1295245"/>
            <a:chOff x="8153400" y="1524000"/>
            <a:chExt cx="838100" cy="1371500"/>
          </a:xfrm>
        </p:grpSpPr>
        <p:sp>
          <p:nvSpPr>
            <p:cNvPr id="92" name="Google Shape;92;p14"/>
            <p:cNvSpPr/>
            <p:nvPr/>
          </p:nvSpPr>
          <p:spPr>
            <a:xfrm>
              <a:off x="8153400" y="1524000"/>
              <a:ext cx="126900" cy="1269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3" name="Google Shape;93;p14"/>
            <p:cNvSpPr/>
            <p:nvPr/>
          </p:nvSpPr>
          <p:spPr>
            <a:xfrm>
              <a:off x="8331200" y="1524000"/>
              <a:ext cx="125400" cy="1269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4" name="Google Shape;94;p14"/>
            <p:cNvSpPr/>
            <p:nvPr/>
          </p:nvSpPr>
          <p:spPr>
            <a:xfrm>
              <a:off x="8509000" y="1524000"/>
              <a:ext cx="122100" cy="1269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5" name="Google Shape;95;p14"/>
            <p:cNvSpPr/>
            <p:nvPr/>
          </p:nvSpPr>
          <p:spPr>
            <a:xfrm>
              <a:off x="8153400" y="1701800"/>
              <a:ext cx="126900" cy="1221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6" name="Google Shape;96;p14"/>
            <p:cNvSpPr/>
            <p:nvPr/>
          </p:nvSpPr>
          <p:spPr>
            <a:xfrm>
              <a:off x="8331200" y="1701800"/>
              <a:ext cx="125400" cy="1221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7" name="Google Shape;97;p14"/>
            <p:cNvSpPr/>
            <p:nvPr/>
          </p:nvSpPr>
          <p:spPr>
            <a:xfrm>
              <a:off x="8509000" y="1701800"/>
              <a:ext cx="122100" cy="1221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8" name="Google Shape;98;p14"/>
            <p:cNvSpPr/>
            <p:nvPr/>
          </p:nvSpPr>
          <p:spPr>
            <a:xfrm>
              <a:off x="8686800" y="1701800"/>
              <a:ext cx="122100" cy="1221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9" name="Google Shape;99;p14"/>
            <p:cNvSpPr/>
            <p:nvPr/>
          </p:nvSpPr>
          <p:spPr>
            <a:xfrm>
              <a:off x="8153400" y="1879600"/>
              <a:ext cx="126900" cy="1221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0" name="Google Shape;100;p14"/>
            <p:cNvSpPr/>
            <p:nvPr/>
          </p:nvSpPr>
          <p:spPr>
            <a:xfrm>
              <a:off x="8331200" y="1879600"/>
              <a:ext cx="125400" cy="1221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1" name="Google Shape;101;p14"/>
            <p:cNvSpPr/>
            <p:nvPr/>
          </p:nvSpPr>
          <p:spPr>
            <a:xfrm>
              <a:off x="8509000" y="1879600"/>
              <a:ext cx="122100" cy="1221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2" name="Google Shape;102;p14"/>
            <p:cNvSpPr/>
            <p:nvPr/>
          </p:nvSpPr>
          <p:spPr>
            <a:xfrm>
              <a:off x="8686800" y="1879600"/>
              <a:ext cx="122100" cy="1221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3" name="Google Shape;103;p14"/>
            <p:cNvSpPr/>
            <p:nvPr/>
          </p:nvSpPr>
          <p:spPr>
            <a:xfrm>
              <a:off x="8864600" y="1879600"/>
              <a:ext cx="126900" cy="122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4" name="Google Shape;104;p14"/>
            <p:cNvSpPr/>
            <p:nvPr/>
          </p:nvSpPr>
          <p:spPr>
            <a:xfrm>
              <a:off x="8153400" y="2057400"/>
              <a:ext cx="126900" cy="1269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5" name="Google Shape;105;p14"/>
            <p:cNvSpPr/>
            <p:nvPr/>
          </p:nvSpPr>
          <p:spPr>
            <a:xfrm>
              <a:off x="8331200" y="2057400"/>
              <a:ext cx="125400" cy="1269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6" name="Google Shape;106;p14"/>
            <p:cNvSpPr/>
            <p:nvPr/>
          </p:nvSpPr>
          <p:spPr>
            <a:xfrm>
              <a:off x="8509000" y="2057400"/>
              <a:ext cx="122100" cy="1269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7" name="Google Shape;107;p14"/>
            <p:cNvSpPr/>
            <p:nvPr/>
          </p:nvSpPr>
          <p:spPr>
            <a:xfrm>
              <a:off x="8686800" y="2057400"/>
              <a:ext cx="122100" cy="126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8" name="Google Shape;108;p14"/>
            <p:cNvSpPr/>
            <p:nvPr/>
          </p:nvSpPr>
          <p:spPr>
            <a:xfrm>
              <a:off x="8153400" y="2235200"/>
              <a:ext cx="126900" cy="1269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09" name="Google Shape;109;p14"/>
            <p:cNvSpPr/>
            <p:nvPr/>
          </p:nvSpPr>
          <p:spPr>
            <a:xfrm>
              <a:off x="8331200" y="2235200"/>
              <a:ext cx="125400" cy="1269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0" name="Google Shape;110;p14"/>
            <p:cNvSpPr/>
            <p:nvPr/>
          </p:nvSpPr>
          <p:spPr>
            <a:xfrm>
              <a:off x="8509000" y="2235200"/>
              <a:ext cx="122100" cy="126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1" name="Google Shape;111;p14"/>
            <p:cNvSpPr/>
            <p:nvPr/>
          </p:nvSpPr>
          <p:spPr>
            <a:xfrm>
              <a:off x="8686800" y="2235200"/>
              <a:ext cx="122100" cy="126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2" name="Google Shape;112;p14"/>
            <p:cNvSpPr/>
            <p:nvPr/>
          </p:nvSpPr>
          <p:spPr>
            <a:xfrm>
              <a:off x="8864600" y="2235200"/>
              <a:ext cx="126900" cy="1269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3" name="Google Shape;113;p14"/>
            <p:cNvSpPr/>
            <p:nvPr/>
          </p:nvSpPr>
          <p:spPr>
            <a:xfrm>
              <a:off x="8153400" y="2413000"/>
              <a:ext cx="126900" cy="1254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4" name="Google Shape;114;p14"/>
            <p:cNvSpPr/>
            <p:nvPr/>
          </p:nvSpPr>
          <p:spPr>
            <a:xfrm>
              <a:off x="8331200" y="2413000"/>
              <a:ext cx="125400" cy="12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5" name="Google Shape;115;p14"/>
            <p:cNvSpPr/>
            <p:nvPr/>
          </p:nvSpPr>
          <p:spPr>
            <a:xfrm>
              <a:off x="8509000" y="2413000"/>
              <a:ext cx="122100" cy="12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6" name="Google Shape;116;p14"/>
            <p:cNvSpPr/>
            <p:nvPr/>
          </p:nvSpPr>
          <p:spPr>
            <a:xfrm>
              <a:off x="8686800" y="2413000"/>
              <a:ext cx="122100" cy="1254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7" name="Google Shape;117;p14"/>
            <p:cNvSpPr/>
            <p:nvPr/>
          </p:nvSpPr>
          <p:spPr>
            <a:xfrm>
              <a:off x="8153400" y="2590800"/>
              <a:ext cx="126900" cy="122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8" name="Google Shape;118;p14"/>
            <p:cNvSpPr/>
            <p:nvPr/>
          </p:nvSpPr>
          <p:spPr>
            <a:xfrm>
              <a:off x="8331200" y="2590800"/>
              <a:ext cx="125400" cy="122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19" name="Google Shape;119;p14"/>
            <p:cNvSpPr/>
            <p:nvPr/>
          </p:nvSpPr>
          <p:spPr>
            <a:xfrm>
              <a:off x="8509000" y="2590800"/>
              <a:ext cx="122100" cy="1221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0" name="Google Shape;120;p14"/>
            <p:cNvSpPr/>
            <p:nvPr/>
          </p:nvSpPr>
          <p:spPr>
            <a:xfrm>
              <a:off x="8686800" y="2590800"/>
              <a:ext cx="122100" cy="1221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1" name="Google Shape;121;p14"/>
            <p:cNvSpPr/>
            <p:nvPr/>
          </p:nvSpPr>
          <p:spPr>
            <a:xfrm>
              <a:off x="8331200" y="2768600"/>
              <a:ext cx="125400" cy="1269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22" name="Google Shape;122;p14"/>
            <p:cNvSpPr/>
            <p:nvPr/>
          </p:nvSpPr>
          <p:spPr>
            <a:xfrm>
              <a:off x="8686800" y="2768600"/>
              <a:ext cx="122100" cy="12690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86" name="Shape 186"/>
        <p:cNvGrpSpPr/>
        <p:nvPr/>
      </p:nvGrpSpPr>
      <p:grpSpPr>
        <a:xfrm>
          <a:off x="0" y="0"/>
          <a:ext cx="0" cy="0"/>
          <a:chOff x="0" y="0"/>
          <a:chExt cx="0" cy="0"/>
        </a:xfrm>
      </p:grpSpPr>
      <p:sp>
        <p:nvSpPr>
          <p:cNvPr id="187" name="Google Shape;187;p2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88" name="Google Shape;188;p2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89" name="Google Shape;189;p2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3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33" name="Google Shape;233;p3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4" name="Google Shape;234;p37"/>
          <p:cNvSpPr txBox="1"/>
          <p:nvPr>
            <p:ph idx="10" type="dt"/>
          </p:nvPr>
        </p:nvSpPr>
        <p:spPr>
          <a:xfrm>
            <a:off x="457200" y="6245225"/>
            <a:ext cx="2133600" cy="476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5" name="Google Shape;235;p37"/>
          <p:cNvSpPr txBox="1"/>
          <p:nvPr>
            <p:ph idx="11" type="ftr"/>
          </p:nvPr>
        </p:nvSpPr>
        <p:spPr>
          <a:xfrm>
            <a:off x="3124200" y="6245225"/>
            <a:ext cx="2895600" cy="476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36" name="Google Shape;236;p37"/>
          <p:cNvSpPr txBox="1"/>
          <p:nvPr>
            <p:ph idx="12" type="sldNum"/>
          </p:nvPr>
        </p:nvSpPr>
        <p:spPr>
          <a:xfrm>
            <a:off x="6553200" y="6245225"/>
            <a:ext cx="2133600" cy="4764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www.youtube.com/watch?v=k4AdJ2PSIco"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hfs.ncvps.org/Curriculum/APChemistry/ModuleFive/BondingLesson/APChem_Bonding_ToGo4.html" TargetMode="Externa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53"/>
          <p:cNvPicPr preferRelativeResize="0"/>
          <p:nvPr/>
        </p:nvPicPr>
        <p:blipFill>
          <a:blip r:embed="rId3">
            <a:alphaModFix/>
          </a:blip>
          <a:stretch>
            <a:fillRect/>
          </a:stretch>
        </p:blipFill>
        <p:spPr>
          <a:xfrm>
            <a:off x="152400" y="152400"/>
            <a:ext cx="9282599" cy="6090525"/>
          </a:xfrm>
          <a:prstGeom prst="rect">
            <a:avLst/>
          </a:prstGeom>
          <a:noFill/>
          <a:ln>
            <a:noFill/>
          </a:ln>
        </p:spPr>
      </p:pic>
      <p:sp>
        <p:nvSpPr>
          <p:cNvPr id="339" name="Google Shape;339;p53"/>
          <p:cNvSpPr txBox="1"/>
          <p:nvPr>
            <p:ph type="ctrTitle"/>
          </p:nvPr>
        </p:nvSpPr>
        <p:spPr>
          <a:xfrm>
            <a:off x="685800" y="3268300"/>
            <a:ext cx="7772400" cy="1470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1" i="0" lang="en-CA" sz="4400" u="none" cap="none" strike="noStrike">
                <a:solidFill>
                  <a:srgbClr val="FFFF00"/>
                </a:solidFill>
              </a:rPr>
              <a:t>Polar Bonds and Polar Molecules</a:t>
            </a:r>
            <a:endParaRPr b="1" i="0" sz="4400" u="none" cap="none" strike="noStrike">
              <a:solidFill>
                <a:srgbClr val="FFFF00"/>
              </a:solidFill>
            </a:endParaRPr>
          </a:p>
          <a:p>
            <a:pPr indent="0" lvl="0" marL="0" marR="0" rtl="0" algn="ctr">
              <a:spcBef>
                <a:spcPts val="0"/>
              </a:spcBef>
              <a:spcAft>
                <a:spcPts val="0"/>
              </a:spcAft>
              <a:buClr>
                <a:schemeClr val="dk1"/>
              </a:buClr>
              <a:buFont typeface="Calibri"/>
              <a:buNone/>
            </a:pPr>
            <a:r>
              <a:rPr b="1" lang="en-CA" sz="3800">
                <a:solidFill>
                  <a:srgbClr val="FFFF00"/>
                </a:solidFill>
              </a:rPr>
              <a:t>The Impact of Electronegativity</a:t>
            </a:r>
            <a:endParaRPr b="1" sz="3800">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2"/>
          <p:cNvSpPr txBox="1"/>
          <p:nvPr/>
        </p:nvSpPr>
        <p:spPr>
          <a:xfrm>
            <a:off x="2133600" y="457200"/>
            <a:ext cx="48006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Comic Sans MS"/>
              <a:buNone/>
            </a:pPr>
            <a:r>
              <a:rPr b="0" i="0" lang="en-CA" sz="2800" u="none" cap="none" strike="noStrike">
                <a:solidFill>
                  <a:schemeClr val="dk1"/>
                </a:solidFill>
                <a:latin typeface="Comic Sans MS"/>
                <a:ea typeface="Comic Sans MS"/>
                <a:cs typeface="Comic Sans MS"/>
                <a:sym typeface="Comic Sans MS"/>
              </a:rPr>
              <a:t>Is the sharing of electrons in molecules always equal?</a:t>
            </a:r>
            <a:endParaRPr/>
          </a:p>
        </p:txBody>
      </p:sp>
      <p:grpSp>
        <p:nvGrpSpPr>
          <p:cNvPr id="413" name="Google Shape;413;p62"/>
          <p:cNvGrpSpPr/>
          <p:nvPr/>
        </p:nvGrpSpPr>
        <p:grpSpPr>
          <a:xfrm>
            <a:off x="2743200" y="2057400"/>
            <a:ext cx="5984875" cy="522288"/>
            <a:chOff x="1728" y="1296"/>
            <a:chExt cx="3770" cy="329"/>
          </a:xfrm>
        </p:grpSpPr>
        <p:sp>
          <p:nvSpPr>
            <p:cNvPr id="414" name="Google Shape;414;p62"/>
            <p:cNvSpPr txBox="1"/>
            <p:nvPr/>
          </p:nvSpPr>
          <p:spPr>
            <a:xfrm>
              <a:off x="1728" y="1296"/>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Comic Sans MS"/>
                <a:buNone/>
              </a:pPr>
              <a:r>
                <a:rPr b="0" i="0" lang="en-CA" sz="3600" u="none" cap="none" strike="noStrike">
                  <a:solidFill>
                    <a:schemeClr val="dk1"/>
                  </a:solidFill>
                  <a:latin typeface="Comic Sans MS"/>
                  <a:ea typeface="Comic Sans MS"/>
                  <a:cs typeface="Comic Sans MS"/>
                  <a:sym typeface="Comic Sans MS"/>
                </a:rPr>
                <a:t>X</a:t>
              </a:r>
              <a:endParaRPr/>
            </a:p>
          </p:txBody>
        </p:sp>
        <p:sp>
          <p:nvSpPr>
            <p:cNvPr id="415" name="Google Shape;415;p62"/>
            <p:cNvSpPr txBox="1"/>
            <p:nvPr/>
          </p:nvSpPr>
          <p:spPr>
            <a:xfrm>
              <a:off x="3456" y="1296"/>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Comic Sans MS"/>
                <a:buNone/>
              </a:pPr>
              <a:r>
                <a:rPr b="0" i="0" lang="en-CA" sz="3600" u="none" cap="none" strike="noStrike">
                  <a:solidFill>
                    <a:schemeClr val="dk1"/>
                  </a:solidFill>
                  <a:latin typeface="Comic Sans MS"/>
                  <a:ea typeface="Comic Sans MS"/>
                  <a:cs typeface="Comic Sans MS"/>
                  <a:sym typeface="Comic Sans MS"/>
                </a:rPr>
                <a:t>Y</a:t>
              </a:r>
              <a:endParaRPr/>
            </a:p>
          </p:txBody>
        </p:sp>
        <p:grpSp>
          <p:nvGrpSpPr>
            <p:cNvPr id="416" name="Google Shape;416;p62"/>
            <p:cNvGrpSpPr/>
            <p:nvPr/>
          </p:nvGrpSpPr>
          <p:grpSpPr>
            <a:xfrm>
              <a:off x="2688" y="1392"/>
              <a:ext cx="0" cy="144"/>
              <a:chOff x="2592" y="2352"/>
              <a:chExt cx="0" cy="144"/>
            </a:xfrm>
          </p:grpSpPr>
          <p:sp>
            <p:nvSpPr>
              <p:cNvPr id="417" name="Google Shape;417;p62"/>
              <p:cNvSpPr/>
              <p:nvPr/>
            </p:nvSpPr>
            <p:spPr>
              <a:xfrm>
                <a:off x="2592" y="2352"/>
                <a:ext cx="0" cy="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8" name="Google Shape;418;p62"/>
              <p:cNvSpPr/>
              <p:nvPr/>
            </p:nvSpPr>
            <p:spPr>
              <a:xfrm>
                <a:off x="2592" y="2496"/>
                <a:ext cx="0" cy="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19" name="Google Shape;419;p62"/>
            <p:cNvSpPr txBox="1"/>
            <p:nvPr/>
          </p:nvSpPr>
          <p:spPr>
            <a:xfrm>
              <a:off x="4598" y="1325"/>
              <a:ext cx="9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Noto Sans Symbols"/>
                <a:buNone/>
              </a:pPr>
              <a:r>
                <a:rPr b="0" i="0" lang="en-CA" sz="2400" u="none">
                  <a:solidFill>
                    <a:schemeClr val="dk1"/>
                  </a:solidFill>
                  <a:latin typeface="Noto Sans Symbols"/>
                  <a:ea typeface="Noto Sans Symbols"/>
                  <a:cs typeface="Noto Sans Symbols"/>
                  <a:sym typeface="Noto Sans Symbols"/>
                </a:rPr>
                <a:t>Δ</a:t>
              </a:r>
              <a:r>
                <a:rPr b="0" i="0" lang="en-CA" sz="2400" u="none">
                  <a:solidFill>
                    <a:schemeClr val="dk1"/>
                  </a:solidFill>
                  <a:latin typeface="Comic Sans MS"/>
                  <a:ea typeface="Comic Sans MS"/>
                  <a:cs typeface="Comic Sans MS"/>
                  <a:sym typeface="Comic Sans MS"/>
                </a:rPr>
                <a:t>EN = 0</a:t>
              </a:r>
              <a:endParaRPr/>
            </a:p>
          </p:txBody>
        </p:sp>
      </p:grpSp>
      <p:grpSp>
        <p:nvGrpSpPr>
          <p:cNvPr id="420" name="Google Shape;420;p62"/>
          <p:cNvGrpSpPr/>
          <p:nvPr/>
        </p:nvGrpSpPr>
        <p:grpSpPr>
          <a:xfrm>
            <a:off x="2743200" y="2971800"/>
            <a:ext cx="5984875" cy="998538"/>
            <a:chOff x="1728" y="1872"/>
            <a:chExt cx="3770" cy="629"/>
          </a:xfrm>
        </p:grpSpPr>
        <p:sp>
          <p:nvSpPr>
            <p:cNvPr id="421" name="Google Shape;421;p62"/>
            <p:cNvSpPr txBox="1"/>
            <p:nvPr/>
          </p:nvSpPr>
          <p:spPr>
            <a:xfrm>
              <a:off x="1728" y="1872"/>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Comic Sans MS"/>
                <a:buNone/>
              </a:pPr>
              <a:r>
                <a:rPr b="0" i="0" lang="en-CA" sz="3600" u="none">
                  <a:solidFill>
                    <a:schemeClr val="dk1"/>
                  </a:solidFill>
                  <a:latin typeface="Comic Sans MS"/>
                  <a:ea typeface="Comic Sans MS"/>
                  <a:cs typeface="Comic Sans MS"/>
                  <a:sym typeface="Comic Sans MS"/>
                </a:rPr>
                <a:t>X</a:t>
              </a:r>
              <a:endParaRPr/>
            </a:p>
          </p:txBody>
        </p:sp>
        <p:sp>
          <p:nvSpPr>
            <p:cNvPr id="422" name="Google Shape;422;p62"/>
            <p:cNvSpPr txBox="1"/>
            <p:nvPr/>
          </p:nvSpPr>
          <p:spPr>
            <a:xfrm>
              <a:off x="3456" y="1872"/>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Comic Sans MS"/>
                <a:buNone/>
              </a:pPr>
              <a:r>
                <a:rPr b="0" i="0" lang="en-CA" sz="3600" u="none">
                  <a:solidFill>
                    <a:schemeClr val="dk1"/>
                  </a:solidFill>
                  <a:latin typeface="Comic Sans MS"/>
                  <a:ea typeface="Comic Sans MS"/>
                  <a:cs typeface="Comic Sans MS"/>
                  <a:sym typeface="Comic Sans MS"/>
                </a:rPr>
                <a:t>Y</a:t>
              </a:r>
              <a:endParaRPr/>
            </a:p>
          </p:txBody>
        </p:sp>
        <p:grpSp>
          <p:nvGrpSpPr>
            <p:cNvPr id="423" name="Google Shape;423;p62"/>
            <p:cNvGrpSpPr/>
            <p:nvPr/>
          </p:nvGrpSpPr>
          <p:grpSpPr>
            <a:xfrm>
              <a:off x="2880" y="1968"/>
              <a:ext cx="0" cy="144"/>
              <a:chOff x="2592" y="2352"/>
              <a:chExt cx="0" cy="144"/>
            </a:xfrm>
          </p:grpSpPr>
          <p:sp>
            <p:nvSpPr>
              <p:cNvPr id="424" name="Google Shape;424;p62"/>
              <p:cNvSpPr/>
              <p:nvPr/>
            </p:nvSpPr>
            <p:spPr>
              <a:xfrm>
                <a:off x="2592" y="2352"/>
                <a:ext cx="0" cy="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5" name="Google Shape;425;p62"/>
              <p:cNvSpPr/>
              <p:nvPr/>
            </p:nvSpPr>
            <p:spPr>
              <a:xfrm>
                <a:off x="2592" y="2496"/>
                <a:ext cx="0" cy="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26" name="Google Shape;426;p62"/>
            <p:cNvSpPr txBox="1"/>
            <p:nvPr/>
          </p:nvSpPr>
          <p:spPr>
            <a:xfrm>
              <a:off x="4598" y="1901"/>
              <a:ext cx="900" cy="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Noto Sans Symbols"/>
                <a:buNone/>
              </a:pPr>
              <a:r>
                <a:rPr b="0" i="0" lang="en-CA" sz="2400" u="none">
                  <a:solidFill>
                    <a:schemeClr val="dk1"/>
                  </a:solidFill>
                  <a:latin typeface="Noto Sans Symbols"/>
                  <a:ea typeface="Noto Sans Symbols"/>
                  <a:cs typeface="Noto Sans Symbols"/>
                  <a:sym typeface="Noto Sans Symbols"/>
                </a:rPr>
                <a:t>Δ</a:t>
              </a:r>
              <a:r>
                <a:rPr b="0" i="0" lang="en-CA" sz="2400" u="none">
                  <a:solidFill>
                    <a:schemeClr val="dk1"/>
                  </a:solidFill>
                  <a:latin typeface="Comic Sans MS"/>
                  <a:ea typeface="Comic Sans MS"/>
                  <a:cs typeface="Comic Sans MS"/>
                  <a:sym typeface="Comic Sans MS"/>
                </a:rPr>
                <a:t>EN = 0.</a:t>
              </a:r>
              <a:r>
                <a:rPr lang="en-CA" sz="2400">
                  <a:solidFill>
                    <a:schemeClr val="dk1"/>
                  </a:solidFill>
                  <a:latin typeface="Comic Sans MS"/>
                  <a:ea typeface="Comic Sans MS"/>
                  <a:cs typeface="Comic Sans MS"/>
                  <a:sym typeface="Comic Sans MS"/>
                </a:rPr>
                <a:t>5</a:t>
              </a:r>
              <a:endParaRPr/>
            </a:p>
          </p:txBody>
        </p:sp>
      </p:grpSp>
      <p:grpSp>
        <p:nvGrpSpPr>
          <p:cNvPr id="427" name="Google Shape;427;p62"/>
          <p:cNvGrpSpPr/>
          <p:nvPr/>
        </p:nvGrpSpPr>
        <p:grpSpPr>
          <a:xfrm>
            <a:off x="2743200" y="3886200"/>
            <a:ext cx="5984875" cy="998538"/>
            <a:chOff x="1728" y="2448"/>
            <a:chExt cx="3770" cy="629"/>
          </a:xfrm>
        </p:grpSpPr>
        <p:sp>
          <p:nvSpPr>
            <p:cNvPr id="428" name="Google Shape;428;p62"/>
            <p:cNvSpPr txBox="1"/>
            <p:nvPr/>
          </p:nvSpPr>
          <p:spPr>
            <a:xfrm>
              <a:off x="1728" y="2448"/>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Comic Sans MS"/>
                <a:buNone/>
              </a:pPr>
              <a:r>
                <a:rPr b="0" i="0" lang="en-CA" sz="3600" u="none">
                  <a:solidFill>
                    <a:schemeClr val="dk1"/>
                  </a:solidFill>
                  <a:latin typeface="Comic Sans MS"/>
                  <a:ea typeface="Comic Sans MS"/>
                  <a:cs typeface="Comic Sans MS"/>
                  <a:sym typeface="Comic Sans MS"/>
                </a:rPr>
                <a:t>X</a:t>
              </a:r>
              <a:endParaRPr/>
            </a:p>
          </p:txBody>
        </p:sp>
        <p:sp>
          <p:nvSpPr>
            <p:cNvPr id="429" name="Google Shape;429;p62"/>
            <p:cNvSpPr txBox="1"/>
            <p:nvPr/>
          </p:nvSpPr>
          <p:spPr>
            <a:xfrm>
              <a:off x="3456" y="2448"/>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Comic Sans MS"/>
                <a:buNone/>
              </a:pPr>
              <a:r>
                <a:rPr b="0" i="0" lang="en-CA" sz="3600" u="none">
                  <a:solidFill>
                    <a:schemeClr val="dk1"/>
                  </a:solidFill>
                  <a:latin typeface="Comic Sans MS"/>
                  <a:ea typeface="Comic Sans MS"/>
                  <a:cs typeface="Comic Sans MS"/>
                  <a:sym typeface="Comic Sans MS"/>
                </a:rPr>
                <a:t>Y</a:t>
              </a:r>
              <a:endParaRPr/>
            </a:p>
          </p:txBody>
        </p:sp>
        <p:grpSp>
          <p:nvGrpSpPr>
            <p:cNvPr id="430" name="Google Shape;430;p62"/>
            <p:cNvGrpSpPr/>
            <p:nvPr/>
          </p:nvGrpSpPr>
          <p:grpSpPr>
            <a:xfrm>
              <a:off x="3024" y="2544"/>
              <a:ext cx="0" cy="144"/>
              <a:chOff x="2592" y="2352"/>
              <a:chExt cx="0" cy="144"/>
            </a:xfrm>
          </p:grpSpPr>
          <p:sp>
            <p:nvSpPr>
              <p:cNvPr id="431" name="Google Shape;431;p62"/>
              <p:cNvSpPr/>
              <p:nvPr/>
            </p:nvSpPr>
            <p:spPr>
              <a:xfrm>
                <a:off x="2592" y="2352"/>
                <a:ext cx="0" cy="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2" name="Google Shape;432;p62"/>
              <p:cNvSpPr/>
              <p:nvPr/>
            </p:nvSpPr>
            <p:spPr>
              <a:xfrm>
                <a:off x="2592" y="2496"/>
                <a:ext cx="0" cy="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33" name="Google Shape;433;p62"/>
            <p:cNvSpPr txBox="1"/>
            <p:nvPr/>
          </p:nvSpPr>
          <p:spPr>
            <a:xfrm>
              <a:off x="4598" y="2477"/>
              <a:ext cx="900" cy="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Noto Sans Symbols"/>
                <a:buNone/>
              </a:pPr>
              <a:r>
                <a:rPr b="0" i="0" lang="en-CA" sz="2400" u="none">
                  <a:solidFill>
                    <a:schemeClr val="dk1"/>
                  </a:solidFill>
                  <a:latin typeface="Noto Sans Symbols"/>
                  <a:ea typeface="Noto Sans Symbols"/>
                  <a:cs typeface="Noto Sans Symbols"/>
                  <a:sym typeface="Noto Sans Symbols"/>
                </a:rPr>
                <a:t>Δ</a:t>
              </a:r>
              <a:r>
                <a:rPr b="0" i="0" lang="en-CA" sz="2400" u="none">
                  <a:solidFill>
                    <a:schemeClr val="dk1"/>
                  </a:solidFill>
                  <a:latin typeface="Comic Sans MS"/>
                  <a:ea typeface="Comic Sans MS"/>
                  <a:cs typeface="Comic Sans MS"/>
                  <a:sym typeface="Comic Sans MS"/>
                </a:rPr>
                <a:t>EN = 0.6</a:t>
              </a:r>
              <a:endParaRPr/>
            </a:p>
          </p:txBody>
        </p:sp>
      </p:grpSp>
      <p:grpSp>
        <p:nvGrpSpPr>
          <p:cNvPr id="434" name="Google Shape;434;p62"/>
          <p:cNvGrpSpPr/>
          <p:nvPr/>
        </p:nvGrpSpPr>
        <p:grpSpPr>
          <a:xfrm>
            <a:off x="2743200" y="4876800"/>
            <a:ext cx="5984875" cy="998538"/>
            <a:chOff x="1728" y="3168"/>
            <a:chExt cx="3770" cy="629"/>
          </a:xfrm>
        </p:grpSpPr>
        <p:sp>
          <p:nvSpPr>
            <p:cNvPr id="435" name="Google Shape;435;p62"/>
            <p:cNvSpPr txBox="1"/>
            <p:nvPr/>
          </p:nvSpPr>
          <p:spPr>
            <a:xfrm>
              <a:off x="1728" y="3168"/>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Comic Sans MS"/>
                <a:buNone/>
              </a:pPr>
              <a:r>
                <a:rPr b="0" i="0" lang="en-CA" sz="3600" u="none">
                  <a:solidFill>
                    <a:schemeClr val="dk1"/>
                  </a:solidFill>
                  <a:latin typeface="Comic Sans MS"/>
                  <a:ea typeface="Comic Sans MS"/>
                  <a:cs typeface="Comic Sans MS"/>
                  <a:sym typeface="Comic Sans MS"/>
                </a:rPr>
                <a:t>X</a:t>
              </a:r>
              <a:endParaRPr/>
            </a:p>
          </p:txBody>
        </p:sp>
        <p:sp>
          <p:nvSpPr>
            <p:cNvPr id="436" name="Google Shape;436;p62"/>
            <p:cNvSpPr txBox="1"/>
            <p:nvPr/>
          </p:nvSpPr>
          <p:spPr>
            <a:xfrm>
              <a:off x="3456" y="3168"/>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Comic Sans MS"/>
                <a:buNone/>
              </a:pPr>
              <a:r>
                <a:rPr b="0" i="0" lang="en-CA" sz="3600" u="none">
                  <a:solidFill>
                    <a:schemeClr val="dk1"/>
                  </a:solidFill>
                  <a:latin typeface="Comic Sans MS"/>
                  <a:ea typeface="Comic Sans MS"/>
                  <a:cs typeface="Comic Sans MS"/>
                  <a:sym typeface="Comic Sans MS"/>
                </a:rPr>
                <a:t>Y</a:t>
              </a:r>
              <a:endParaRPr/>
            </a:p>
          </p:txBody>
        </p:sp>
        <p:grpSp>
          <p:nvGrpSpPr>
            <p:cNvPr id="437" name="Google Shape;437;p62"/>
            <p:cNvGrpSpPr/>
            <p:nvPr/>
          </p:nvGrpSpPr>
          <p:grpSpPr>
            <a:xfrm>
              <a:off x="3168" y="3264"/>
              <a:ext cx="0" cy="144"/>
              <a:chOff x="2592" y="2352"/>
              <a:chExt cx="0" cy="144"/>
            </a:xfrm>
          </p:grpSpPr>
          <p:sp>
            <p:nvSpPr>
              <p:cNvPr id="438" name="Google Shape;438;p62"/>
              <p:cNvSpPr/>
              <p:nvPr/>
            </p:nvSpPr>
            <p:spPr>
              <a:xfrm>
                <a:off x="2592" y="2352"/>
                <a:ext cx="0" cy="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9" name="Google Shape;439;p62"/>
              <p:cNvSpPr/>
              <p:nvPr/>
            </p:nvSpPr>
            <p:spPr>
              <a:xfrm>
                <a:off x="2592" y="2496"/>
                <a:ext cx="0" cy="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40" name="Google Shape;440;p62"/>
            <p:cNvSpPr txBox="1"/>
            <p:nvPr/>
          </p:nvSpPr>
          <p:spPr>
            <a:xfrm>
              <a:off x="4598" y="3197"/>
              <a:ext cx="900" cy="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Noto Sans Symbols"/>
                <a:buNone/>
              </a:pPr>
              <a:r>
                <a:rPr b="0" i="0" lang="en-CA" sz="2400" u="none">
                  <a:solidFill>
                    <a:schemeClr val="dk1"/>
                  </a:solidFill>
                  <a:latin typeface="Noto Sans Symbols"/>
                  <a:ea typeface="Noto Sans Symbols"/>
                  <a:cs typeface="Noto Sans Symbols"/>
                  <a:sym typeface="Noto Sans Symbols"/>
                </a:rPr>
                <a:t>Δ</a:t>
              </a:r>
              <a:r>
                <a:rPr b="0" i="0" lang="en-CA" sz="2400" u="none">
                  <a:solidFill>
                    <a:schemeClr val="dk1"/>
                  </a:solidFill>
                  <a:latin typeface="Comic Sans MS"/>
                  <a:ea typeface="Comic Sans MS"/>
                  <a:cs typeface="Comic Sans MS"/>
                  <a:sym typeface="Comic Sans MS"/>
                </a:rPr>
                <a:t>EN = 0.9</a:t>
              </a:r>
              <a:endParaRPr/>
            </a:p>
          </p:txBody>
        </p:sp>
      </p:grpSp>
      <p:grpSp>
        <p:nvGrpSpPr>
          <p:cNvPr id="441" name="Google Shape;441;p62"/>
          <p:cNvGrpSpPr/>
          <p:nvPr/>
        </p:nvGrpSpPr>
        <p:grpSpPr>
          <a:xfrm>
            <a:off x="2743200" y="5867400"/>
            <a:ext cx="5984875" cy="998538"/>
            <a:chOff x="1728" y="3744"/>
            <a:chExt cx="3770" cy="629"/>
          </a:xfrm>
        </p:grpSpPr>
        <p:sp>
          <p:nvSpPr>
            <p:cNvPr id="442" name="Google Shape;442;p62"/>
            <p:cNvSpPr txBox="1"/>
            <p:nvPr/>
          </p:nvSpPr>
          <p:spPr>
            <a:xfrm>
              <a:off x="1728" y="3744"/>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Comic Sans MS"/>
                <a:buNone/>
              </a:pPr>
              <a:r>
                <a:rPr b="0" i="0" lang="en-CA" sz="3600" u="none">
                  <a:solidFill>
                    <a:schemeClr val="dk1"/>
                  </a:solidFill>
                  <a:latin typeface="Comic Sans MS"/>
                  <a:ea typeface="Comic Sans MS"/>
                  <a:cs typeface="Comic Sans MS"/>
                  <a:sym typeface="Comic Sans MS"/>
                </a:rPr>
                <a:t>X</a:t>
              </a:r>
              <a:endParaRPr/>
            </a:p>
          </p:txBody>
        </p:sp>
        <p:sp>
          <p:nvSpPr>
            <p:cNvPr id="443" name="Google Shape;443;p62"/>
            <p:cNvSpPr txBox="1"/>
            <p:nvPr/>
          </p:nvSpPr>
          <p:spPr>
            <a:xfrm>
              <a:off x="3456" y="3744"/>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Comic Sans MS"/>
                <a:buNone/>
              </a:pPr>
              <a:r>
                <a:rPr b="0" i="0" lang="en-CA" sz="3600" u="none">
                  <a:solidFill>
                    <a:schemeClr val="dk1"/>
                  </a:solidFill>
                  <a:latin typeface="Comic Sans MS"/>
                  <a:ea typeface="Comic Sans MS"/>
                  <a:cs typeface="Comic Sans MS"/>
                  <a:sym typeface="Comic Sans MS"/>
                </a:rPr>
                <a:t>Y</a:t>
              </a:r>
              <a:endParaRPr/>
            </a:p>
          </p:txBody>
        </p:sp>
        <p:grpSp>
          <p:nvGrpSpPr>
            <p:cNvPr id="444" name="Google Shape;444;p62"/>
            <p:cNvGrpSpPr/>
            <p:nvPr/>
          </p:nvGrpSpPr>
          <p:grpSpPr>
            <a:xfrm>
              <a:off x="3360" y="3840"/>
              <a:ext cx="0" cy="144"/>
              <a:chOff x="2592" y="2352"/>
              <a:chExt cx="0" cy="144"/>
            </a:xfrm>
          </p:grpSpPr>
          <p:sp>
            <p:nvSpPr>
              <p:cNvPr id="445" name="Google Shape;445;p62"/>
              <p:cNvSpPr/>
              <p:nvPr/>
            </p:nvSpPr>
            <p:spPr>
              <a:xfrm>
                <a:off x="2592" y="2352"/>
                <a:ext cx="0" cy="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46" name="Google Shape;446;p62"/>
              <p:cNvSpPr/>
              <p:nvPr/>
            </p:nvSpPr>
            <p:spPr>
              <a:xfrm>
                <a:off x="2592" y="2496"/>
                <a:ext cx="0" cy="0"/>
              </a:xfrm>
              <a:prstGeom prst="ellipse">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47" name="Google Shape;447;p62"/>
            <p:cNvSpPr txBox="1"/>
            <p:nvPr/>
          </p:nvSpPr>
          <p:spPr>
            <a:xfrm>
              <a:off x="4598" y="3773"/>
              <a:ext cx="900" cy="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Noto Sans Symbols"/>
                <a:buNone/>
              </a:pPr>
              <a:r>
                <a:rPr b="0" i="0" lang="en-CA" sz="2400" u="none">
                  <a:solidFill>
                    <a:schemeClr val="dk1"/>
                  </a:solidFill>
                  <a:latin typeface="Noto Sans Symbols"/>
                  <a:ea typeface="Noto Sans Symbols"/>
                  <a:cs typeface="Noto Sans Symbols"/>
                  <a:sym typeface="Noto Sans Symbols"/>
                </a:rPr>
                <a:t>Δ</a:t>
              </a:r>
              <a:r>
                <a:rPr b="0" i="0" lang="en-CA" sz="2400" u="none">
                  <a:solidFill>
                    <a:schemeClr val="dk1"/>
                  </a:solidFill>
                  <a:latin typeface="Comic Sans MS"/>
                  <a:ea typeface="Comic Sans MS"/>
                  <a:cs typeface="Comic Sans MS"/>
                  <a:sym typeface="Comic Sans MS"/>
                </a:rPr>
                <a:t>EN = 1.9</a:t>
              </a:r>
              <a:endParaRPr/>
            </a:p>
          </p:txBody>
        </p:sp>
      </p:grpSp>
      <p:sp>
        <p:nvSpPr>
          <p:cNvPr id="448" name="Google Shape;448;p62"/>
          <p:cNvSpPr txBox="1"/>
          <p:nvPr/>
        </p:nvSpPr>
        <p:spPr>
          <a:xfrm>
            <a:off x="358800" y="4043700"/>
            <a:ext cx="1873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993300"/>
              </a:buClr>
              <a:buSzPts val="2800"/>
              <a:buFont typeface="Comic Sans MS"/>
              <a:buNone/>
            </a:pPr>
            <a:r>
              <a:rPr b="0" i="0" lang="en-CA" sz="2800" u="none">
                <a:solidFill>
                  <a:srgbClr val="993300"/>
                </a:solidFill>
                <a:latin typeface="Comic Sans MS"/>
                <a:ea typeface="Comic Sans MS"/>
                <a:cs typeface="Comic Sans MS"/>
                <a:sym typeface="Comic Sans MS"/>
              </a:rPr>
              <a:t>EN</a:t>
            </a:r>
            <a:r>
              <a:rPr b="0" baseline="-25000" i="0" lang="en-CA" sz="2800" u="none">
                <a:solidFill>
                  <a:srgbClr val="993300"/>
                </a:solidFill>
                <a:latin typeface="Comic Sans MS"/>
                <a:ea typeface="Comic Sans MS"/>
                <a:cs typeface="Comic Sans MS"/>
                <a:sym typeface="Comic Sans MS"/>
              </a:rPr>
              <a:t>Y</a:t>
            </a:r>
            <a:r>
              <a:rPr b="0" i="0" lang="en-CA" sz="2800" u="none">
                <a:solidFill>
                  <a:srgbClr val="993300"/>
                </a:solidFill>
                <a:latin typeface="Comic Sans MS"/>
                <a:ea typeface="Comic Sans MS"/>
                <a:cs typeface="Comic Sans MS"/>
                <a:sym typeface="Comic Sans MS"/>
              </a:rPr>
              <a:t> &gt; EN</a:t>
            </a:r>
            <a:r>
              <a:rPr b="0" baseline="-25000" i="0" lang="en-CA" sz="2800" u="none">
                <a:solidFill>
                  <a:srgbClr val="993300"/>
                </a:solidFill>
                <a:latin typeface="Comic Sans MS"/>
                <a:ea typeface="Comic Sans MS"/>
                <a:cs typeface="Comic Sans MS"/>
                <a:sym typeface="Comic Sans MS"/>
              </a:rPr>
              <a:t>X</a:t>
            </a:r>
            <a:endParaRPr/>
          </a:p>
        </p:txBody>
      </p:sp>
      <p:sp>
        <p:nvSpPr>
          <p:cNvPr id="449" name="Google Shape;449;p62"/>
          <p:cNvSpPr txBox="1"/>
          <p:nvPr/>
        </p:nvSpPr>
        <p:spPr>
          <a:xfrm>
            <a:off x="0" y="2819400"/>
            <a:ext cx="25908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33FF"/>
              </a:buClr>
              <a:buSzPts val="2400"/>
              <a:buFont typeface="Comic Sans MS"/>
              <a:buNone/>
            </a:pPr>
            <a:r>
              <a:rPr b="0" i="0" lang="en-CA" sz="2400" u="none">
                <a:solidFill>
                  <a:srgbClr val="3333FF"/>
                </a:solidFill>
                <a:latin typeface="Comic Sans MS"/>
                <a:ea typeface="Comic Sans MS"/>
                <a:cs typeface="Comic Sans MS"/>
                <a:sym typeface="Comic Sans MS"/>
              </a:rPr>
              <a:t>Which element is more electronegative?</a:t>
            </a:r>
            <a:endParaRPr/>
          </a:p>
        </p:txBody>
      </p:sp>
      <p:cxnSp>
        <p:nvCxnSpPr>
          <p:cNvPr id="450" name="Google Shape;450;p62"/>
          <p:cNvCxnSpPr/>
          <p:nvPr/>
        </p:nvCxnSpPr>
        <p:spPr>
          <a:xfrm rot="10800000">
            <a:off x="457200" y="2743200"/>
            <a:ext cx="8153400" cy="0"/>
          </a:xfrm>
          <a:prstGeom prst="straightConnector1">
            <a:avLst/>
          </a:prstGeom>
          <a:noFill/>
          <a:ln cap="flat" cmpd="sng" w="76200">
            <a:solidFill>
              <a:srgbClr val="3333FF"/>
            </a:solidFill>
            <a:prstDash val="solid"/>
            <a:miter lim="800000"/>
            <a:headEnd len="med" w="med" type="none"/>
            <a:tailEnd len="med" w="med" type="none"/>
          </a:ln>
        </p:spPr>
      </p:cxnSp>
      <p:sp>
        <p:nvSpPr>
          <p:cNvPr id="451" name="Google Shape;451;p62"/>
          <p:cNvSpPr txBox="1"/>
          <p:nvPr/>
        </p:nvSpPr>
        <p:spPr>
          <a:xfrm>
            <a:off x="533400" y="1676400"/>
            <a:ext cx="2057400" cy="954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2800"/>
              <a:buFont typeface="Comic Sans MS"/>
              <a:buNone/>
            </a:pPr>
            <a:r>
              <a:rPr b="0" i="0" lang="en-CA" sz="2800" u="none">
                <a:solidFill>
                  <a:srgbClr val="006600"/>
                </a:solidFill>
                <a:latin typeface="Comic Sans MS"/>
                <a:ea typeface="Comic Sans MS"/>
                <a:cs typeface="Comic Sans MS"/>
                <a:sym typeface="Comic Sans MS"/>
              </a:rPr>
              <a:t>non-polar bond</a:t>
            </a:r>
            <a:endParaRPr/>
          </a:p>
        </p:txBody>
      </p:sp>
      <p:grpSp>
        <p:nvGrpSpPr>
          <p:cNvPr id="452" name="Google Shape;452;p62"/>
          <p:cNvGrpSpPr/>
          <p:nvPr/>
        </p:nvGrpSpPr>
        <p:grpSpPr>
          <a:xfrm>
            <a:off x="6324600" y="2509849"/>
            <a:ext cx="476250" cy="3333750"/>
            <a:chOff x="3984" y="1773"/>
            <a:chExt cx="300" cy="2100"/>
          </a:xfrm>
        </p:grpSpPr>
        <p:cxnSp>
          <p:nvCxnSpPr>
            <p:cNvPr id="453" name="Google Shape;453;p62"/>
            <p:cNvCxnSpPr/>
            <p:nvPr/>
          </p:nvCxnSpPr>
          <p:spPr>
            <a:xfrm>
              <a:off x="4272" y="2016"/>
              <a:ext cx="0" cy="1800"/>
            </a:xfrm>
            <a:prstGeom prst="straightConnector1">
              <a:avLst/>
            </a:prstGeom>
            <a:noFill/>
            <a:ln cap="flat" cmpd="sng" w="57150">
              <a:solidFill>
                <a:srgbClr val="800080"/>
              </a:solidFill>
              <a:prstDash val="solid"/>
              <a:miter lim="800000"/>
              <a:headEnd len="med" w="med" type="none"/>
              <a:tailEnd len="lg" w="lg" type="stealth"/>
            </a:ln>
          </p:spPr>
        </p:cxnSp>
        <p:sp>
          <p:nvSpPr>
            <p:cNvPr id="454" name="Google Shape;454;p62"/>
            <p:cNvSpPr txBox="1"/>
            <p:nvPr/>
          </p:nvSpPr>
          <p:spPr>
            <a:xfrm rot="-5400000">
              <a:off x="3084" y="2673"/>
              <a:ext cx="21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660066"/>
                </a:buClr>
                <a:buSzPts val="1800"/>
                <a:buFont typeface="Comic Sans MS"/>
                <a:buNone/>
              </a:pPr>
              <a:r>
                <a:rPr b="0" i="0" lang="en-CA" sz="1800" u="none">
                  <a:solidFill>
                    <a:srgbClr val="660066"/>
                  </a:solidFill>
                  <a:latin typeface="Comic Sans MS"/>
                  <a:ea typeface="Comic Sans MS"/>
                  <a:cs typeface="Comic Sans MS"/>
                  <a:sym typeface="Comic Sans MS"/>
                </a:rPr>
                <a:t>increasing polarity of bond</a:t>
              </a:r>
              <a:endParaRPr/>
            </a:p>
          </p:txBody>
        </p:sp>
      </p:grpSp>
      <p:grpSp>
        <p:nvGrpSpPr>
          <p:cNvPr id="455" name="Google Shape;455;p62"/>
          <p:cNvGrpSpPr/>
          <p:nvPr/>
        </p:nvGrpSpPr>
        <p:grpSpPr>
          <a:xfrm>
            <a:off x="152400" y="4648200"/>
            <a:ext cx="2381250" cy="1085850"/>
            <a:chOff x="192" y="3312"/>
            <a:chExt cx="1500" cy="684"/>
          </a:xfrm>
        </p:grpSpPr>
        <p:sp>
          <p:nvSpPr>
            <p:cNvPr id="456" name="Google Shape;456;p62"/>
            <p:cNvSpPr txBox="1"/>
            <p:nvPr/>
          </p:nvSpPr>
          <p:spPr>
            <a:xfrm>
              <a:off x="192" y="3312"/>
              <a:ext cx="15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6600"/>
                </a:buClr>
                <a:buSzPts val="2800"/>
                <a:buFont typeface="Comic Sans MS"/>
                <a:buNone/>
              </a:pPr>
              <a:r>
                <a:rPr b="0" i="0" lang="en-CA" sz="2800" u="none">
                  <a:solidFill>
                    <a:srgbClr val="006600"/>
                  </a:solidFill>
                  <a:latin typeface="Comic Sans MS"/>
                  <a:ea typeface="Comic Sans MS"/>
                  <a:cs typeface="Comic Sans MS"/>
                  <a:sym typeface="Comic Sans MS"/>
                </a:rPr>
                <a:t>polar bond</a:t>
              </a:r>
              <a:endParaRPr/>
            </a:p>
          </p:txBody>
        </p:sp>
        <p:sp>
          <p:nvSpPr>
            <p:cNvPr id="457" name="Google Shape;457;p62"/>
            <p:cNvSpPr txBox="1"/>
            <p:nvPr/>
          </p:nvSpPr>
          <p:spPr>
            <a:xfrm>
              <a:off x="192" y="3696"/>
              <a:ext cx="15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6600"/>
                </a:buClr>
                <a:buSzPts val="2800"/>
                <a:buFont typeface="Comic Sans MS"/>
                <a:buNone/>
              </a:pPr>
              <a:r>
                <a:rPr b="0" i="0" lang="en-CA" sz="2800" u="none">
                  <a:solidFill>
                    <a:srgbClr val="006600"/>
                  </a:solidFill>
                  <a:latin typeface="Comic Sans MS"/>
                  <a:ea typeface="Comic Sans MS"/>
                  <a:cs typeface="Comic Sans MS"/>
                  <a:sym typeface="Comic Sans MS"/>
                </a:rPr>
                <a:t>0.</a:t>
              </a:r>
              <a:r>
                <a:rPr lang="en-CA" sz="2800">
                  <a:solidFill>
                    <a:srgbClr val="006600"/>
                  </a:solidFill>
                  <a:latin typeface="Comic Sans MS"/>
                  <a:ea typeface="Comic Sans MS"/>
                  <a:cs typeface="Comic Sans MS"/>
                  <a:sym typeface="Comic Sans MS"/>
                </a:rPr>
                <a:t>4</a:t>
              </a:r>
              <a:r>
                <a:rPr b="0" i="0" lang="en-CA" sz="2800" u="none">
                  <a:solidFill>
                    <a:srgbClr val="006600"/>
                  </a:solidFill>
                  <a:latin typeface="Comic Sans MS"/>
                  <a:ea typeface="Comic Sans MS"/>
                  <a:cs typeface="Comic Sans MS"/>
                  <a:sym typeface="Comic Sans MS"/>
                </a:rPr>
                <a:t> &lt; EN</a:t>
              </a:r>
              <a:r>
                <a:rPr b="0" baseline="-25000" i="0" lang="en-CA" sz="2800" u="none">
                  <a:solidFill>
                    <a:srgbClr val="006600"/>
                  </a:solidFill>
                  <a:latin typeface="Comic Sans MS"/>
                  <a:ea typeface="Comic Sans MS"/>
                  <a:cs typeface="Comic Sans MS"/>
                  <a:sym typeface="Comic Sans MS"/>
                </a:rPr>
                <a:t> </a:t>
              </a:r>
              <a:r>
                <a:rPr b="0" i="0" lang="en-CA" sz="2800" u="none">
                  <a:solidFill>
                    <a:srgbClr val="006600"/>
                  </a:solidFill>
                  <a:latin typeface="Comic Sans MS"/>
                  <a:ea typeface="Comic Sans MS"/>
                  <a:cs typeface="Comic Sans MS"/>
                  <a:sym typeface="Comic Sans MS"/>
                </a:rPr>
                <a:t>&lt; 1.7</a:t>
              </a:r>
              <a:endParaRPr/>
            </a:p>
          </p:txBody>
        </p:sp>
      </p:grpSp>
      <p:grpSp>
        <p:nvGrpSpPr>
          <p:cNvPr id="458" name="Google Shape;458;p62"/>
          <p:cNvGrpSpPr/>
          <p:nvPr/>
        </p:nvGrpSpPr>
        <p:grpSpPr>
          <a:xfrm>
            <a:off x="3352800" y="5029200"/>
            <a:ext cx="1428750" cy="476250"/>
            <a:chOff x="2256" y="3936"/>
            <a:chExt cx="900" cy="300"/>
          </a:xfrm>
        </p:grpSpPr>
        <p:cxnSp>
          <p:nvCxnSpPr>
            <p:cNvPr id="459" name="Google Shape;459;p62"/>
            <p:cNvCxnSpPr/>
            <p:nvPr/>
          </p:nvCxnSpPr>
          <p:spPr>
            <a:xfrm>
              <a:off x="2256" y="4080"/>
              <a:ext cx="900" cy="0"/>
            </a:xfrm>
            <a:prstGeom prst="straightConnector1">
              <a:avLst/>
            </a:prstGeom>
            <a:noFill/>
            <a:ln cap="flat" cmpd="sng" w="76200">
              <a:solidFill>
                <a:srgbClr val="FF0000"/>
              </a:solidFill>
              <a:prstDash val="solid"/>
              <a:miter lim="800000"/>
              <a:headEnd len="med" w="med" type="none"/>
              <a:tailEnd len="lg" w="lg" type="stealth"/>
            </a:ln>
          </p:spPr>
        </p:cxnSp>
        <p:cxnSp>
          <p:nvCxnSpPr>
            <p:cNvPr id="460" name="Google Shape;460;p62"/>
            <p:cNvCxnSpPr/>
            <p:nvPr/>
          </p:nvCxnSpPr>
          <p:spPr>
            <a:xfrm>
              <a:off x="2400" y="3936"/>
              <a:ext cx="0" cy="300"/>
            </a:xfrm>
            <a:prstGeom prst="straightConnector1">
              <a:avLst/>
            </a:prstGeom>
            <a:noFill/>
            <a:ln cap="flat" cmpd="sng" w="76200">
              <a:solidFill>
                <a:srgbClr val="FF0000"/>
              </a:solidFill>
              <a:prstDash val="solid"/>
              <a:miter lim="800000"/>
              <a:headEnd len="med" w="med" type="none"/>
              <a:tailEnd len="med" w="med" type="none"/>
            </a:ln>
          </p:spPr>
        </p:cxnSp>
      </p:grpSp>
      <p:sp>
        <p:nvSpPr>
          <p:cNvPr id="461" name="Google Shape;461;p62"/>
          <p:cNvSpPr txBox="1"/>
          <p:nvPr/>
        </p:nvSpPr>
        <p:spPr>
          <a:xfrm>
            <a:off x="2209800" y="6400800"/>
            <a:ext cx="4616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660066"/>
              </a:buClr>
              <a:buSzPts val="2400"/>
              <a:buFont typeface="Comic Sans MS"/>
              <a:buNone/>
            </a:pPr>
            <a:r>
              <a:rPr b="0" i="0" lang="en-CA" sz="2400" u="none">
                <a:solidFill>
                  <a:srgbClr val="660066"/>
                </a:solidFill>
                <a:latin typeface="Comic Sans MS"/>
                <a:ea typeface="Comic Sans MS"/>
                <a:cs typeface="Comic Sans MS"/>
                <a:sym typeface="Comic Sans MS"/>
              </a:rPr>
              <a:t>Direction of electron migration</a:t>
            </a:r>
            <a:endParaRPr/>
          </a:p>
        </p:txBody>
      </p:sp>
      <p:grpSp>
        <p:nvGrpSpPr>
          <p:cNvPr id="462" name="Google Shape;462;p62"/>
          <p:cNvGrpSpPr/>
          <p:nvPr/>
        </p:nvGrpSpPr>
        <p:grpSpPr>
          <a:xfrm>
            <a:off x="3200400" y="5867400"/>
            <a:ext cx="3143250" cy="476249"/>
            <a:chOff x="2016" y="3696"/>
            <a:chExt cx="1980" cy="300"/>
          </a:xfrm>
        </p:grpSpPr>
        <p:sp>
          <p:nvSpPr>
            <p:cNvPr id="463" name="Google Shape;463;p62"/>
            <p:cNvSpPr txBox="1"/>
            <p:nvPr/>
          </p:nvSpPr>
          <p:spPr>
            <a:xfrm>
              <a:off x="2016" y="3696"/>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CA" sz="1800" u="none">
                  <a:solidFill>
                    <a:schemeClr val="dk1"/>
                  </a:solidFill>
                  <a:latin typeface="Arial"/>
                  <a:ea typeface="Arial"/>
                  <a:cs typeface="Arial"/>
                  <a:sym typeface="Arial"/>
                </a:rPr>
                <a:t>2+</a:t>
              </a:r>
              <a:endParaRPr/>
            </a:p>
          </p:txBody>
        </p:sp>
        <p:sp>
          <p:nvSpPr>
            <p:cNvPr id="464" name="Google Shape;464;p62"/>
            <p:cNvSpPr txBox="1"/>
            <p:nvPr/>
          </p:nvSpPr>
          <p:spPr>
            <a:xfrm>
              <a:off x="3696" y="3696"/>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CA" sz="1800" u="none">
                  <a:solidFill>
                    <a:schemeClr val="dk1"/>
                  </a:solidFill>
                  <a:latin typeface="Arial"/>
                  <a:ea typeface="Arial"/>
                  <a:cs typeface="Arial"/>
                  <a:sym typeface="Arial"/>
                </a:rPr>
                <a:t>2-</a:t>
              </a:r>
              <a:endParaRPr/>
            </a:p>
          </p:txBody>
        </p:sp>
      </p:grpSp>
      <p:cxnSp>
        <p:nvCxnSpPr>
          <p:cNvPr id="465" name="Google Shape;465;p62"/>
          <p:cNvCxnSpPr/>
          <p:nvPr/>
        </p:nvCxnSpPr>
        <p:spPr>
          <a:xfrm rot="10800000">
            <a:off x="381000" y="5867400"/>
            <a:ext cx="8153400" cy="0"/>
          </a:xfrm>
          <a:prstGeom prst="straightConnector1">
            <a:avLst/>
          </a:prstGeom>
          <a:noFill/>
          <a:ln cap="flat" cmpd="sng" w="76200">
            <a:solidFill>
              <a:srgbClr val="3333FF"/>
            </a:solidFill>
            <a:prstDash val="solid"/>
            <a:miter lim="800000"/>
            <a:headEnd len="med" w="med" type="none"/>
            <a:tailEnd len="med" w="med" type="none"/>
          </a:ln>
        </p:spPr>
      </p:cxnSp>
      <p:grpSp>
        <p:nvGrpSpPr>
          <p:cNvPr id="466" name="Google Shape;466;p62"/>
          <p:cNvGrpSpPr/>
          <p:nvPr/>
        </p:nvGrpSpPr>
        <p:grpSpPr>
          <a:xfrm>
            <a:off x="11604625" y="4349750"/>
            <a:ext cx="1970087" cy="939800"/>
            <a:chOff x="7310" y="2740"/>
            <a:chExt cx="1241" cy="592"/>
          </a:xfrm>
        </p:grpSpPr>
        <p:sp>
          <p:nvSpPr>
            <p:cNvPr id="467" name="Google Shape;467;p62"/>
            <p:cNvSpPr/>
            <p:nvPr/>
          </p:nvSpPr>
          <p:spPr>
            <a:xfrm>
              <a:off x="7866" y="2740"/>
              <a:ext cx="685" cy="592"/>
            </a:xfrm>
            <a:custGeom>
              <a:rect b="b" l="l" r="r" t="t"/>
              <a:pathLst>
                <a:path extrusionOk="0" h="592" w="685">
                  <a:moveTo>
                    <a:pt x="488" y="68"/>
                  </a:moveTo>
                  <a:lnTo>
                    <a:pt x="488" y="64"/>
                  </a:lnTo>
                  <a:lnTo>
                    <a:pt x="487" y="63"/>
                  </a:lnTo>
                  <a:lnTo>
                    <a:pt x="486" y="62"/>
                  </a:lnTo>
                  <a:lnTo>
                    <a:pt x="481" y="60"/>
                  </a:lnTo>
                  <a:lnTo>
                    <a:pt x="475" y="55"/>
                  </a:lnTo>
                  <a:lnTo>
                    <a:pt x="473" y="54"/>
                  </a:lnTo>
                  <a:lnTo>
                    <a:pt x="468" y="53"/>
                  </a:lnTo>
                  <a:lnTo>
                    <a:pt x="459" y="52"/>
                  </a:lnTo>
                  <a:lnTo>
                    <a:pt x="457" y="51"/>
                  </a:lnTo>
                  <a:lnTo>
                    <a:pt x="448" y="45"/>
                  </a:lnTo>
                  <a:lnTo>
                    <a:pt x="440" y="43"/>
                  </a:lnTo>
                  <a:lnTo>
                    <a:pt x="431" y="37"/>
                  </a:lnTo>
                  <a:lnTo>
                    <a:pt x="422" y="34"/>
                  </a:lnTo>
                  <a:lnTo>
                    <a:pt x="414" y="29"/>
                  </a:lnTo>
                  <a:lnTo>
                    <a:pt x="405" y="26"/>
                  </a:lnTo>
                  <a:lnTo>
                    <a:pt x="397" y="20"/>
                  </a:lnTo>
                  <a:lnTo>
                    <a:pt x="388" y="17"/>
                  </a:lnTo>
                  <a:lnTo>
                    <a:pt x="380" y="11"/>
                  </a:lnTo>
                  <a:lnTo>
                    <a:pt x="371" y="8"/>
                  </a:lnTo>
                  <a:lnTo>
                    <a:pt x="365" y="4"/>
                  </a:lnTo>
                  <a:lnTo>
                    <a:pt x="362" y="3"/>
                  </a:lnTo>
                  <a:lnTo>
                    <a:pt x="344" y="1"/>
                  </a:lnTo>
                  <a:lnTo>
                    <a:pt x="327" y="0"/>
                  </a:lnTo>
                  <a:lnTo>
                    <a:pt x="267" y="0"/>
                  </a:lnTo>
                  <a:lnTo>
                    <a:pt x="256" y="2"/>
                  </a:lnTo>
                  <a:lnTo>
                    <a:pt x="242" y="7"/>
                  </a:lnTo>
                  <a:lnTo>
                    <a:pt x="234" y="9"/>
                  </a:lnTo>
                  <a:lnTo>
                    <a:pt x="220" y="15"/>
                  </a:lnTo>
                  <a:lnTo>
                    <a:pt x="204" y="26"/>
                  </a:lnTo>
                  <a:lnTo>
                    <a:pt x="190" y="34"/>
                  </a:lnTo>
                  <a:lnTo>
                    <a:pt x="178" y="43"/>
                  </a:lnTo>
                  <a:lnTo>
                    <a:pt x="157" y="54"/>
                  </a:lnTo>
                  <a:lnTo>
                    <a:pt x="144" y="63"/>
                  </a:lnTo>
                  <a:lnTo>
                    <a:pt x="126" y="77"/>
                  </a:lnTo>
                  <a:lnTo>
                    <a:pt x="121" y="80"/>
                  </a:lnTo>
                  <a:lnTo>
                    <a:pt x="113" y="88"/>
                  </a:lnTo>
                  <a:lnTo>
                    <a:pt x="97" y="109"/>
                  </a:lnTo>
                  <a:lnTo>
                    <a:pt x="86" y="126"/>
                  </a:lnTo>
                  <a:lnTo>
                    <a:pt x="77" y="139"/>
                  </a:lnTo>
                  <a:lnTo>
                    <a:pt x="69" y="152"/>
                  </a:lnTo>
                  <a:lnTo>
                    <a:pt x="60" y="165"/>
                  </a:lnTo>
                  <a:lnTo>
                    <a:pt x="51" y="180"/>
                  </a:lnTo>
                  <a:lnTo>
                    <a:pt x="40" y="203"/>
                  </a:lnTo>
                  <a:lnTo>
                    <a:pt x="30" y="220"/>
                  </a:lnTo>
                  <a:lnTo>
                    <a:pt x="26" y="235"/>
                  </a:lnTo>
                  <a:lnTo>
                    <a:pt x="20" y="251"/>
                  </a:lnTo>
                  <a:lnTo>
                    <a:pt x="17" y="267"/>
                  </a:lnTo>
                  <a:lnTo>
                    <a:pt x="12" y="279"/>
                  </a:lnTo>
                  <a:lnTo>
                    <a:pt x="9" y="295"/>
                  </a:lnTo>
                  <a:lnTo>
                    <a:pt x="8" y="311"/>
                  </a:lnTo>
                  <a:lnTo>
                    <a:pt x="3" y="327"/>
                  </a:lnTo>
                  <a:lnTo>
                    <a:pt x="1" y="339"/>
                  </a:lnTo>
                  <a:lnTo>
                    <a:pt x="0" y="355"/>
                  </a:lnTo>
                  <a:lnTo>
                    <a:pt x="0" y="366"/>
                  </a:lnTo>
                  <a:lnTo>
                    <a:pt x="1" y="370"/>
                  </a:lnTo>
                  <a:lnTo>
                    <a:pt x="6" y="382"/>
                  </a:lnTo>
                  <a:lnTo>
                    <a:pt x="8" y="400"/>
                  </a:lnTo>
                  <a:lnTo>
                    <a:pt x="8" y="404"/>
                  </a:lnTo>
                  <a:lnTo>
                    <a:pt x="15" y="426"/>
                  </a:lnTo>
                  <a:lnTo>
                    <a:pt x="17" y="434"/>
                  </a:lnTo>
                  <a:lnTo>
                    <a:pt x="24" y="452"/>
                  </a:lnTo>
                  <a:lnTo>
                    <a:pt x="24" y="455"/>
                  </a:lnTo>
                  <a:lnTo>
                    <a:pt x="28" y="462"/>
                  </a:lnTo>
                  <a:lnTo>
                    <a:pt x="30" y="465"/>
                  </a:lnTo>
                  <a:lnTo>
                    <a:pt x="32" y="473"/>
                  </a:lnTo>
                  <a:lnTo>
                    <a:pt x="33" y="478"/>
                  </a:lnTo>
                  <a:lnTo>
                    <a:pt x="34" y="481"/>
                  </a:lnTo>
                  <a:lnTo>
                    <a:pt x="36" y="484"/>
                  </a:lnTo>
                  <a:lnTo>
                    <a:pt x="55" y="494"/>
                  </a:lnTo>
                  <a:lnTo>
                    <a:pt x="75" y="511"/>
                  </a:lnTo>
                  <a:lnTo>
                    <a:pt x="96" y="525"/>
                  </a:lnTo>
                  <a:lnTo>
                    <a:pt x="110" y="534"/>
                  </a:lnTo>
                  <a:lnTo>
                    <a:pt x="118" y="537"/>
                  </a:lnTo>
                  <a:lnTo>
                    <a:pt x="126" y="539"/>
                  </a:lnTo>
                  <a:lnTo>
                    <a:pt x="146" y="548"/>
                  </a:lnTo>
                  <a:lnTo>
                    <a:pt x="156" y="553"/>
                  </a:lnTo>
                  <a:lnTo>
                    <a:pt x="173" y="558"/>
                  </a:lnTo>
                  <a:lnTo>
                    <a:pt x="184" y="562"/>
                  </a:lnTo>
                  <a:lnTo>
                    <a:pt x="200" y="565"/>
                  </a:lnTo>
                  <a:lnTo>
                    <a:pt x="217" y="571"/>
                  </a:lnTo>
                  <a:lnTo>
                    <a:pt x="234" y="574"/>
                  </a:lnTo>
                  <a:lnTo>
                    <a:pt x="251" y="579"/>
                  </a:lnTo>
                  <a:lnTo>
                    <a:pt x="268" y="581"/>
                  </a:lnTo>
                  <a:lnTo>
                    <a:pt x="285" y="583"/>
                  </a:lnTo>
                  <a:lnTo>
                    <a:pt x="303" y="588"/>
                  </a:lnTo>
                  <a:lnTo>
                    <a:pt x="320" y="590"/>
                  </a:lnTo>
                  <a:lnTo>
                    <a:pt x="337" y="591"/>
                  </a:lnTo>
                  <a:lnTo>
                    <a:pt x="390" y="591"/>
                  </a:lnTo>
                  <a:lnTo>
                    <a:pt x="402" y="588"/>
                  </a:lnTo>
                  <a:lnTo>
                    <a:pt x="414" y="585"/>
                  </a:lnTo>
                  <a:lnTo>
                    <a:pt x="431" y="582"/>
                  </a:lnTo>
                  <a:lnTo>
                    <a:pt x="448" y="576"/>
                  </a:lnTo>
                  <a:lnTo>
                    <a:pt x="466" y="568"/>
                  </a:lnTo>
                  <a:lnTo>
                    <a:pt x="481" y="562"/>
                  </a:lnTo>
                  <a:lnTo>
                    <a:pt x="501" y="554"/>
                  </a:lnTo>
                  <a:lnTo>
                    <a:pt x="519" y="545"/>
                  </a:lnTo>
                  <a:lnTo>
                    <a:pt x="541" y="531"/>
                  </a:lnTo>
                  <a:lnTo>
                    <a:pt x="552" y="524"/>
                  </a:lnTo>
                  <a:lnTo>
                    <a:pt x="568" y="511"/>
                  </a:lnTo>
                  <a:lnTo>
                    <a:pt x="601" y="490"/>
                  </a:lnTo>
                  <a:lnTo>
                    <a:pt x="612" y="479"/>
                  </a:lnTo>
                  <a:lnTo>
                    <a:pt x="626" y="462"/>
                  </a:lnTo>
                  <a:lnTo>
                    <a:pt x="632" y="456"/>
                  </a:lnTo>
                  <a:lnTo>
                    <a:pt x="640" y="443"/>
                  </a:lnTo>
                  <a:lnTo>
                    <a:pt x="650" y="421"/>
                  </a:lnTo>
                  <a:lnTo>
                    <a:pt x="662" y="397"/>
                  </a:lnTo>
                  <a:lnTo>
                    <a:pt x="668" y="383"/>
                  </a:lnTo>
                  <a:lnTo>
                    <a:pt x="673" y="368"/>
                  </a:lnTo>
                  <a:lnTo>
                    <a:pt x="675" y="355"/>
                  </a:lnTo>
                  <a:lnTo>
                    <a:pt x="678" y="340"/>
                  </a:lnTo>
                  <a:lnTo>
                    <a:pt x="682" y="324"/>
                  </a:lnTo>
                  <a:lnTo>
                    <a:pt x="684" y="308"/>
                  </a:lnTo>
                  <a:lnTo>
                    <a:pt x="682" y="293"/>
                  </a:lnTo>
                  <a:lnTo>
                    <a:pt x="679" y="280"/>
                  </a:lnTo>
                  <a:lnTo>
                    <a:pt x="678" y="264"/>
                  </a:lnTo>
                  <a:lnTo>
                    <a:pt x="674" y="250"/>
                  </a:lnTo>
                  <a:lnTo>
                    <a:pt x="656" y="196"/>
                  </a:lnTo>
                  <a:lnTo>
                    <a:pt x="651" y="182"/>
                  </a:lnTo>
                  <a:lnTo>
                    <a:pt x="645" y="169"/>
                  </a:lnTo>
                  <a:lnTo>
                    <a:pt x="636" y="152"/>
                  </a:lnTo>
                  <a:lnTo>
                    <a:pt x="621" y="134"/>
                  </a:lnTo>
                  <a:lnTo>
                    <a:pt x="606" y="117"/>
                  </a:lnTo>
                  <a:lnTo>
                    <a:pt x="595" y="101"/>
                  </a:lnTo>
                  <a:lnTo>
                    <a:pt x="582" y="86"/>
                  </a:lnTo>
                </a:path>
              </a:pathLst>
            </a:custGeom>
            <a:noFill/>
            <a:ln cap="flat" cmpd="sng" w="38100">
              <a:solidFill>
                <a:srgbClr val="009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8" name="Google Shape;468;p62"/>
            <p:cNvSpPr/>
            <p:nvPr/>
          </p:nvSpPr>
          <p:spPr>
            <a:xfrm>
              <a:off x="7310" y="2843"/>
              <a:ext cx="350" cy="86"/>
            </a:xfrm>
            <a:custGeom>
              <a:rect b="b" l="l" r="r" t="t"/>
              <a:pathLst>
                <a:path extrusionOk="0" h="86" w="350">
                  <a:moveTo>
                    <a:pt x="0" y="68"/>
                  </a:moveTo>
                  <a:lnTo>
                    <a:pt x="4" y="68"/>
                  </a:lnTo>
                  <a:lnTo>
                    <a:pt x="6" y="67"/>
                  </a:lnTo>
                  <a:lnTo>
                    <a:pt x="9" y="66"/>
                  </a:lnTo>
                  <a:lnTo>
                    <a:pt x="15" y="61"/>
                  </a:lnTo>
                  <a:lnTo>
                    <a:pt x="25" y="60"/>
                  </a:lnTo>
                  <a:lnTo>
                    <a:pt x="36" y="60"/>
                  </a:lnTo>
                  <a:lnTo>
                    <a:pt x="117" y="60"/>
                  </a:lnTo>
                  <a:lnTo>
                    <a:pt x="121" y="59"/>
                  </a:lnTo>
                  <a:lnTo>
                    <a:pt x="125" y="57"/>
                  </a:lnTo>
                  <a:lnTo>
                    <a:pt x="129" y="55"/>
                  </a:lnTo>
                  <a:lnTo>
                    <a:pt x="138" y="53"/>
                  </a:lnTo>
                  <a:lnTo>
                    <a:pt x="149" y="52"/>
                  </a:lnTo>
                  <a:lnTo>
                    <a:pt x="154" y="52"/>
                  </a:lnTo>
                  <a:lnTo>
                    <a:pt x="165" y="51"/>
                  </a:lnTo>
                  <a:lnTo>
                    <a:pt x="177" y="51"/>
                  </a:lnTo>
                  <a:lnTo>
                    <a:pt x="181" y="50"/>
                  </a:lnTo>
                  <a:lnTo>
                    <a:pt x="185" y="49"/>
                  </a:lnTo>
                  <a:lnTo>
                    <a:pt x="189" y="47"/>
                  </a:lnTo>
                  <a:lnTo>
                    <a:pt x="198" y="44"/>
                  </a:lnTo>
                  <a:lnTo>
                    <a:pt x="209" y="43"/>
                  </a:lnTo>
                  <a:lnTo>
                    <a:pt x="214" y="43"/>
                  </a:lnTo>
                  <a:lnTo>
                    <a:pt x="228" y="43"/>
                  </a:lnTo>
                  <a:lnTo>
                    <a:pt x="232" y="43"/>
                  </a:lnTo>
                  <a:lnTo>
                    <a:pt x="235" y="42"/>
                  </a:lnTo>
                  <a:lnTo>
                    <a:pt x="239" y="40"/>
                  </a:lnTo>
                  <a:lnTo>
                    <a:pt x="242" y="38"/>
                  </a:lnTo>
                  <a:lnTo>
                    <a:pt x="250" y="36"/>
                  </a:lnTo>
                  <a:lnTo>
                    <a:pt x="259" y="35"/>
                  </a:lnTo>
                  <a:lnTo>
                    <a:pt x="270" y="34"/>
                  </a:lnTo>
                  <a:lnTo>
                    <a:pt x="279" y="34"/>
                  </a:lnTo>
                  <a:lnTo>
                    <a:pt x="285" y="34"/>
                  </a:lnTo>
                  <a:lnTo>
                    <a:pt x="287" y="33"/>
                  </a:lnTo>
                  <a:lnTo>
                    <a:pt x="288" y="31"/>
                  </a:lnTo>
                  <a:lnTo>
                    <a:pt x="289" y="29"/>
                  </a:lnTo>
                  <a:lnTo>
                    <a:pt x="290" y="28"/>
                  </a:lnTo>
                  <a:lnTo>
                    <a:pt x="292" y="27"/>
                  </a:lnTo>
                  <a:lnTo>
                    <a:pt x="297" y="26"/>
                  </a:lnTo>
                  <a:lnTo>
                    <a:pt x="308" y="25"/>
                  </a:lnTo>
                  <a:lnTo>
                    <a:pt x="303" y="25"/>
                  </a:lnTo>
                  <a:lnTo>
                    <a:pt x="302" y="24"/>
                  </a:lnTo>
                  <a:lnTo>
                    <a:pt x="301" y="23"/>
                  </a:lnTo>
                  <a:lnTo>
                    <a:pt x="300" y="21"/>
                  </a:lnTo>
                  <a:lnTo>
                    <a:pt x="299" y="19"/>
                  </a:lnTo>
                  <a:lnTo>
                    <a:pt x="297" y="19"/>
                  </a:lnTo>
                  <a:lnTo>
                    <a:pt x="292" y="17"/>
                  </a:lnTo>
                  <a:lnTo>
                    <a:pt x="286" y="17"/>
                  </a:lnTo>
                  <a:lnTo>
                    <a:pt x="284" y="16"/>
                  </a:lnTo>
                  <a:lnTo>
                    <a:pt x="281" y="14"/>
                  </a:lnTo>
                  <a:lnTo>
                    <a:pt x="279" y="12"/>
                  </a:lnTo>
                  <a:lnTo>
                    <a:pt x="273" y="10"/>
                  </a:lnTo>
                  <a:lnTo>
                    <a:pt x="265" y="8"/>
                  </a:lnTo>
                  <a:lnTo>
                    <a:pt x="256" y="8"/>
                  </a:lnTo>
                  <a:lnTo>
                    <a:pt x="253" y="8"/>
                  </a:lnTo>
                  <a:lnTo>
                    <a:pt x="250" y="7"/>
                  </a:lnTo>
                  <a:lnTo>
                    <a:pt x="248" y="6"/>
                  </a:lnTo>
                  <a:lnTo>
                    <a:pt x="241" y="1"/>
                  </a:lnTo>
                  <a:lnTo>
                    <a:pt x="237" y="0"/>
                  </a:lnTo>
                  <a:lnTo>
                    <a:pt x="227" y="0"/>
                  </a:lnTo>
                  <a:lnTo>
                    <a:pt x="224" y="0"/>
                  </a:lnTo>
                  <a:lnTo>
                    <a:pt x="220" y="2"/>
                  </a:lnTo>
                  <a:lnTo>
                    <a:pt x="214" y="8"/>
                  </a:lnTo>
                  <a:lnTo>
                    <a:pt x="235" y="8"/>
                  </a:lnTo>
                  <a:lnTo>
                    <a:pt x="242" y="11"/>
                  </a:lnTo>
                  <a:lnTo>
                    <a:pt x="247" y="13"/>
                  </a:lnTo>
                  <a:lnTo>
                    <a:pt x="255" y="15"/>
                  </a:lnTo>
                  <a:lnTo>
                    <a:pt x="264" y="16"/>
                  </a:lnTo>
                  <a:lnTo>
                    <a:pt x="273" y="17"/>
                  </a:lnTo>
                  <a:lnTo>
                    <a:pt x="285" y="17"/>
                  </a:lnTo>
                  <a:lnTo>
                    <a:pt x="302" y="17"/>
                  </a:lnTo>
                  <a:lnTo>
                    <a:pt x="305" y="18"/>
                  </a:lnTo>
                  <a:lnTo>
                    <a:pt x="308" y="19"/>
                  </a:lnTo>
                  <a:lnTo>
                    <a:pt x="311" y="21"/>
                  </a:lnTo>
                  <a:lnTo>
                    <a:pt x="316" y="24"/>
                  </a:lnTo>
                  <a:lnTo>
                    <a:pt x="325" y="25"/>
                  </a:lnTo>
                  <a:lnTo>
                    <a:pt x="335" y="25"/>
                  </a:lnTo>
                  <a:lnTo>
                    <a:pt x="337" y="25"/>
                  </a:lnTo>
                  <a:lnTo>
                    <a:pt x="339" y="26"/>
                  </a:lnTo>
                  <a:lnTo>
                    <a:pt x="340" y="28"/>
                  </a:lnTo>
                  <a:lnTo>
                    <a:pt x="342" y="33"/>
                  </a:lnTo>
                  <a:lnTo>
                    <a:pt x="343" y="33"/>
                  </a:lnTo>
                  <a:lnTo>
                    <a:pt x="349" y="34"/>
                  </a:lnTo>
                  <a:lnTo>
                    <a:pt x="342" y="34"/>
                  </a:lnTo>
                  <a:lnTo>
                    <a:pt x="342" y="36"/>
                  </a:lnTo>
                  <a:lnTo>
                    <a:pt x="342" y="38"/>
                  </a:lnTo>
                  <a:lnTo>
                    <a:pt x="341" y="40"/>
                  </a:lnTo>
                  <a:lnTo>
                    <a:pt x="340" y="41"/>
                  </a:lnTo>
                  <a:lnTo>
                    <a:pt x="337" y="41"/>
                  </a:lnTo>
                  <a:lnTo>
                    <a:pt x="336" y="43"/>
                  </a:lnTo>
                  <a:lnTo>
                    <a:pt x="335" y="45"/>
                  </a:lnTo>
                  <a:lnTo>
                    <a:pt x="335" y="47"/>
                  </a:lnTo>
                  <a:lnTo>
                    <a:pt x="333" y="48"/>
                  </a:lnTo>
                  <a:lnTo>
                    <a:pt x="331" y="49"/>
                  </a:lnTo>
                  <a:lnTo>
                    <a:pt x="329" y="50"/>
                  </a:lnTo>
                  <a:lnTo>
                    <a:pt x="327" y="51"/>
                  </a:lnTo>
                  <a:lnTo>
                    <a:pt x="324" y="53"/>
                  </a:lnTo>
                  <a:lnTo>
                    <a:pt x="322" y="55"/>
                  </a:lnTo>
                  <a:lnTo>
                    <a:pt x="318" y="58"/>
                  </a:lnTo>
                  <a:lnTo>
                    <a:pt x="314" y="60"/>
                  </a:lnTo>
                  <a:lnTo>
                    <a:pt x="309" y="63"/>
                  </a:lnTo>
                  <a:lnTo>
                    <a:pt x="305" y="66"/>
                  </a:lnTo>
                  <a:lnTo>
                    <a:pt x="301" y="68"/>
                  </a:lnTo>
                  <a:lnTo>
                    <a:pt x="297" y="71"/>
                  </a:lnTo>
                  <a:lnTo>
                    <a:pt x="294" y="74"/>
                  </a:lnTo>
                  <a:lnTo>
                    <a:pt x="291" y="77"/>
                  </a:lnTo>
                  <a:lnTo>
                    <a:pt x="288" y="80"/>
                  </a:lnTo>
                  <a:lnTo>
                    <a:pt x="285" y="82"/>
                  </a:lnTo>
                  <a:lnTo>
                    <a:pt x="282" y="83"/>
                  </a:lnTo>
                  <a:lnTo>
                    <a:pt x="274" y="85"/>
                  </a:lnTo>
                </a:path>
              </a:pathLst>
            </a:custGeom>
            <a:noFill/>
            <a:ln cap="flat" cmpd="sng" w="38100">
              <a:solidFill>
                <a:srgbClr val="0093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69" name="Google Shape;469;p62"/>
          <p:cNvSpPr txBox="1"/>
          <p:nvPr/>
        </p:nvSpPr>
        <p:spPr>
          <a:xfrm>
            <a:off x="0" y="6000750"/>
            <a:ext cx="23811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6600"/>
              </a:buClr>
              <a:buSzPts val="2800"/>
              <a:buFont typeface="Comic Sans MS"/>
              <a:buNone/>
            </a:pPr>
            <a:r>
              <a:rPr lang="en-CA" sz="2800">
                <a:solidFill>
                  <a:srgbClr val="006600"/>
                </a:solidFill>
                <a:latin typeface="Comic Sans MS"/>
                <a:ea typeface="Comic Sans MS"/>
                <a:cs typeface="Comic Sans MS"/>
                <a:sym typeface="Comic Sans MS"/>
              </a:rPr>
              <a:t>Ionic</a:t>
            </a:r>
            <a:r>
              <a:rPr b="0" i="0" lang="en-CA" sz="2800" u="none">
                <a:solidFill>
                  <a:srgbClr val="006600"/>
                </a:solidFill>
                <a:latin typeface="Comic Sans MS"/>
                <a:ea typeface="Comic Sans MS"/>
                <a:cs typeface="Comic Sans MS"/>
                <a:sym typeface="Comic Sans MS"/>
              </a:rPr>
              <a:t> bond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500"/>
                                        <p:tgtEl>
                                          <p:spTgt spid="4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500"/>
                                        <p:tgtEl>
                                          <p:spTgt spid="4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500"/>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500"/>
                                        <p:tgtEl>
                                          <p:spTgt spid="4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3"/>
          <p:cNvSpPr txBox="1"/>
          <p:nvPr/>
        </p:nvSpPr>
        <p:spPr>
          <a:xfrm>
            <a:off x="381000" y="381000"/>
            <a:ext cx="6629400" cy="4617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CA" sz="2400" u="none">
                <a:solidFill>
                  <a:schemeClr val="dk1"/>
                </a:solidFill>
                <a:latin typeface="Arial"/>
                <a:ea typeface="Arial"/>
                <a:cs typeface="Arial"/>
                <a:sym typeface="Arial"/>
              </a:rPr>
              <a:t>Non-Polar Covalent Bonds</a:t>
            </a:r>
            <a:endParaRPr/>
          </a:p>
        </p:txBody>
      </p:sp>
      <p:sp>
        <p:nvSpPr>
          <p:cNvPr id="475" name="Google Shape;475;p63"/>
          <p:cNvSpPr txBox="1"/>
          <p:nvPr/>
        </p:nvSpPr>
        <p:spPr>
          <a:xfrm>
            <a:off x="533400" y="1145250"/>
            <a:ext cx="5029200" cy="2209800"/>
          </a:xfrm>
          <a:prstGeom prst="rect">
            <a:avLst/>
          </a:prstGeom>
          <a:solidFill>
            <a:schemeClr val="lt1"/>
          </a:solidFill>
          <a:ln cap="flat" cmpd="sng" w="28575">
            <a:solidFill>
              <a:srgbClr val="0033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76" name="Google Shape;476;p63"/>
          <p:cNvSpPr txBox="1"/>
          <p:nvPr/>
        </p:nvSpPr>
        <p:spPr>
          <a:xfrm>
            <a:off x="685800" y="1329950"/>
            <a:ext cx="4495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CA" sz="2400" u="none">
                <a:solidFill>
                  <a:schemeClr val="dk1"/>
                </a:solidFill>
                <a:latin typeface="Arial"/>
                <a:ea typeface="Arial"/>
                <a:cs typeface="Arial"/>
                <a:sym typeface="Arial"/>
              </a:rPr>
              <a:t>What is non-polar covalent?</a:t>
            </a:r>
            <a:endParaRPr/>
          </a:p>
        </p:txBody>
      </p:sp>
      <p:sp>
        <p:nvSpPr>
          <p:cNvPr id="477" name="Google Shape;477;p63"/>
          <p:cNvSpPr txBox="1"/>
          <p:nvPr/>
        </p:nvSpPr>
        <p:spPr>
          <a:xfrm>
            <a:off x="609600" y="1791650"/>
            <a:ext cx="48768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CA" sz="2400" u="none">
                <a:solidFill>
                  <a:schemeClr val="dk1"/>
                </a:solidFill>
                <a:latin typeface="Arial"/>
                <a:ea typeface="Arial"/>
                <a:cs typeface="Arial"/>
                <a:sym typeface="Arial"/>
              </a:rPr>
              <a:t>-</a:t>
            </a:r>
            <a:r>
              <a:rPr b="0" i="0" lang="en-CA" sz="2400" u="none">
                <a:solidFill>
                  <a:schemeClr val="dk1"/>
                </a:solidFill>
                <a:latin typeface="Arial"/>
                <a:ea typeface="Arial"/>
                <a:cs typeface="Arial"/>
                <a:sym typeface="Arial"/>
              </a:rPr>
              <a:t>Non polar covalent is a covalent bond that has an even distribution of charge due to an equal sharing of bonding electrons. </a:t>
            </a:r>
            <a:endParaRPr/>
          </a:p>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78" name="Google Shape;478;p63"/>
          <p:cNvSpPr txBox="1"/>
          <p:nvPr/>
        </p:nvSpPr>
        <p:spPr>
          <a:xfrm>
            <a:off x="5704025" y="1145250"/>
            <a:ext cx="3280500" cy="2247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CA" sz="2400" u="none">
                <a:solidFill>
                  <a:schemeClr val="dk1"/>
                </a:solidFill>
                <a:latin typeface="Arial"/>
                <a:ea typeface="Arial"/>
                <a:cs typeface="Arial"/>
                <a:sym typeface="Arial"/>
              </a:rPr>
              <a:t>Examples:</a:t>
            </a:r>
            <a:endParaRPr/>
          </a:p>
          <a:p>
            <a:pPr indent="0" lvl="0" marL="0" marR="0" rtl="0" algn="ctr">
              <a:lnSpc>
                <a:spcPct val="100000"/>
              </a:lnSpc>
              <a:spcBef>
                <a:spcPts val="1200"/>
              </a:spcBef>
              <a:spcAft>
                <a:spcPts val="0"/>
              </a:spcAft>
              <a:buClr>
                <a:schemeClr val="dk1"/>
              </a:buClr>
              <a:buSzPts val="2400"/>
              <a:buFont typeface="Arial"/>
              <a:buNone/>
            </a:pPr>
            <a:r>
              <a:rPr b="1" i="0" lang="en-CA" sz="2400" u="none">
                <a:solidFill>
                  <a:schemeClr val="dk1"/>
                </a:solidFill>
                <a:latin typeface="Arial"/>
                <a:ea typeface="Arial"/>
                <a:cs typeface="Arial"/>
                <a:sym typeface="Arial"/>
              </a:rPr>
              <a:t>All diatomic molecules</a:t>
            </a:r>
            <a:endParaRPr b="1" i="0" sz="2400" u="none">
              <a:solidFill>
                <a:schemeClr val="dk1"/>
              </a:solidFill>
              <a:latin typeface="Arial"/>
              <a:ea typeface="Arial"/>
              <a:cs typeface="Arial"/>
              <a:sym typeface="Arial"/>
            </a:endParaRPr>
          </a:p>
          <a:p>
            <a:pPr indent="0" lvl="0" marL="0" marR="0" rtl="0" algn="ctr">
              <a:lnSpc>
                <a:spcPct val="100000"/>
              </a:lnSpc>
              <a:spcBef>
                <a:spcPts val="1200"/>
              </a:spcBef>
              <a:spcAft>
                <a:spcPts val="0"/>
              </a:spcAft>
              <a:buClr>
                <a:schemeClr val="dk1"/>
              </a:buClr>
              <a:buSzPts val="2400"/>
              <a:buFont typeface="Arial"/>
              <a:buNone/>
            </a:pPr>
            <a:r>
              <a:rPr b="1" i="0" lang="en-CA" sz="2400" u="none">
                <a:solidFill>
                  <a:schemeClr val="dk1"/>
                </a:solidFill>
                <a:latin typeface="Arial"/>
                <a:ea typeface="Arial"/>
                <a:cs typeface="Arial"/>
                <a:sym typeface="Arial"/>
              </a:rPr>
              <a:t> (ie: Cl</a:t>
            </a:r>
            <a:r>
              <a:rPr b="1" baseline="-25000" i="0" lang="en-CA" sz="2400" u="none">
                <a:solidFill>
                  <a:schemeClr val="dk1"/>
                </a:solidFill>
                <a:latin typeface="Arial"/>
                <a:ea typeface="Arial"/>
                <a:cs typeface="Arial"/>
                <a:sym typeface="Arial"/>
              </a:rPr>
              <a:t>2</a:t>
            </a:r>
            <a:r>
              <a:rPr b="1" i="0" lang="en-CA" sz="2400" u="none">
                <a:solidFill>
                  <a:schemeClr val="dk1"/>
                </a:solidFill>
                <a:latin typeface="Arial"/>
                <a:ea typeface="Arial"/>
                <a:cs typeface="Arial"/>
                <a:sym typeface="Arial"/>
              </a:rPr>
              <a:t>, H</a:t>
            </a:r>
            <a:r>
              <a:rPr b="1" baseline="-25000" i="0" lang="en-CA" sz="2400" u="none">
                <a:solidFill>
                  <a:schemeClr val="dk1"/>
                </a:solidFill>
                <a:latin typeface="Arial"/>
                <a:ea typeface="Arial"/>
                <a:cs typeface="Arial"/>
                <a:sym typeface="Arial"/>
              </a:rPr>
              <a:t>2</a:t>
            </a:r>
            <a:r>
              <a:rPr b="1" i="0" lang="en-CA" sz="2400" u="non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1" i="0" sz="2400" u="none">
              <a:solidFill>
                <a:schemeClr val="dk1"/>
              </a:solidFill>
              <a:latin typeface="Arial"/>
              <a:ea typeface="Arial"/>
              <a:cs typeface="Arial"/>
              <a:sym typeface="Arial"/>
            </a:endParaRPr>
          </a:p>
        </p:txBody>
      </p:sp>
      <p:pic>
        <p:nvPicPr>
          <p:cNvPr id="479" name="Google Shape;479;p63"/>
          <p:cNvPicPr preferRelativeResize="0"/>
          <p:nvPr/>
        </p:nvPicPr>
        <p:blipFill>
          <a:blip r:embed="rId3">
            <a:alphaModFix/>
          </a:blip>
          <a:stretch>
            <a:fillRect/>
          </a:stretch>
        </p:blipFill>
        <p:spPr>
          <a:xfrm>
            <a:off x="2133600" y="3657596"/>
            <a:ext cx="4876800" cy="312392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500"/>
                                        <p:tgtEl>
                                          <p:spTgt spid="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500"/>
                                        <p:tgtEl>
                                          <p:spTgt spid="4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500"/>
                                        <p:tgtEl>
                                          <p:spTgt spid="4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gtEl>
                                        <p:attrNameLst>
                                          <p:attrName>style.visibility</p:attrName>
                                        </p:attrNameLst>
                                      </p:cBhvr>
                                      <p:to>
                                        <p:strVal val="visible"/>
                                      </p:to>
                                    </p:set>
                                    <p:animEffect filter="fade" transition="in">
                                      <p:cBhvr>
                                        <p:cTn dur="500"/>
                                        <p:tgtEl>
                                          <p:spTgt spid="4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500"/>
                                        <p:tgtEl>
                                          <p:spTgt spid="4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4"/>
          <p:cNvSpPr txBox="1"/>
          <p:nvPr/>
        </p:nvSpPr>
        <p:spPr>
          <a:xfrm>
            <a:off x="609600" y="1066800"/>
            <a:ext cx="5029200" cy="2590800"/>
          </a:xfrm>
          <a:prstGeom prst="rect">
            <a:avLst/>
          </a:prstGeom>
          <a:solidFill>
            <a:schemeClr val="lt1"/>
          </a:solidFill>
          <a:ln cap="flat" cmpd="sng" w="28575">
            <a:solidFill>
              <a:srgbClr val="0033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5" name="Google Shape;485;p64"/>
          <p:cNvSpPr txBox="1"/>
          <p:nvPr/>
        </p:nvSpPr>
        <p:spPr>
          <a:xfrm>
            <a:off x="381000" y="381000"/>
            <a:ext cx="6629400" cy="4617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CA" sz="2400" u="none">
                <a:solidFill>
                  <a:schemeClr val="dk1"/>
                </a:solidFill>
                <a:latin typeface="Arial"/>
                <a:ea typeface="Arial"/>
                <a:cs typeface="Arial"/>
                <a:sym typeface="Arial"/>
              </a:rPr>
              <a:t>Polar Covalent</a:t>
            </a:r>
            <a:r>
              <a:rPr lang="en-CA" sz="2400">
                <a:solidFill>
                  <a:schemeClr val="dk1"/>
                </a:solidFill>
              </a:rPr>
              <a:t> Bonds</a:t>
            </a:r>
            <a:endParaRPr/>
          </a:p>
        </p:txBody>
      </p:sp>
      <p:sp>
        <p:nvSpPr>
          <p:cNvPr id="486" name="Google Shape;486;p64"/>
          <p:cNvSpPr txBox="1"/>
          <p:nvPr/>
        </p:nvSpPr>
        <p:spPr>
          <a:xfrm>
            <a:off x="685800" y="1219200"/>
            <a:ext cx="4876800" cy="4617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CA" sz="2400" u="none">
                <a:solidFill>
                  <a:schemeClr val="dk1"/>
                </a:solidFill>
                <a:latin typeface="Arial"/>
                <a:ea typeface="Arial"/>
                <a:cs typeface="Arial"/>
                <a:sym typeface="Arial"/>
              </a:rPr>
              <a:t>What is polar covalent?</a:t>
            </a:r>
            <a:endParaRPr/>
          </a:p>
        </p:txBody>
      </p:sp>
      <p:sp>
        <p:nvSpPr>
          <p:cNvPr id="487" name="Google Shape;487;p64"/>
          <p:cNvSpPr txBox="1"/>
          <p:nvPr/>
        </p:nvSpPr>
        <p:spPr>
          <a:xfrm>
            <a:off x="685800" y="1600200"/>
            <a:ext cx="4876800" cy="19395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CA" sz="2400" u="none">
                <a:solidFill>
                  <a:schemeClr val="dk1"/>
                </a:solidFill>
                <a:latin typeface="Arial"/>
                <a:ea typeface="Arial"/>
                <a:cs typeface="Arial"/>
                <a:sym typeface="Arial"/>
              </a:rPr>
              <a:t>-Polar covalent is a description of a bond that has an uneven distribution of charge due to an unequal sharing of bonding electrons. </a:t>
            </a:r>
            <a:endParaRPr/>
          </a:p>
        </p:txBody>
      </p:sp>
      <p:pic>
        <p:nvPicPr>
          <p:cNvPr id="488" name="Google Shape;488;p64"/>
          <p:cNvPicPr preferRelativeResize="0"/>
          <p:nvPr/>
        </p:nvPicPr>
        <p:blipFill>
          <a:blip r:embed="rId3">
            <a:alphaModFix/>
          </a:blip>
          <a:stretch>
            <a:fillRect/>
          </a:stretch>
        </p:blipFill>
        <p:spPr>
          <a:xfrm>
            <a:off x="5801061" y="1917163"/>
            <a:ext cx="2981489" cy="2667000"/>
          </a:xfrm>
          <a:prstGeom prst="rect">
            <a:avLst/>
          </a:prstGeom>
          <a:noFill/>
          <a:ln>
            <a:noFill/>
          </a:ln>
        </p:spPr>
      </p:pic>
      <p:pic>
        <p:nvPicPr>
          <p:cNvPr descr="polar-covalent-bond" id="489" name="Google Shape;489;p64"/>
          <p:cNvPicPr preferRelativeResize="0"/>
          <p:nvPr>
            <p:ph idx="1" type="body"/>
          </p:nvPr>
        </p:nvPicPr>
        <p:blipFill>
          <a:blip r:embed="rId4">
            <a:alphaModFix/>
          </a:blip>
          <a:stretch>
            <a:fillRect/>
          </a:stretch>
        </p:blipFill>
        <p:spPr>
          <a:xfrm>
            <a:off x="1612175" y="4177325"/>
            <a:ext cx="2438400" cy="2438400"/>
          </a:xfrm>
          <a:prstGeom prst="rect">
            <a:avLst/>
          </a:prstGeom>
          <a:noFill/>
          <a:ln cap="flat" cmpd="sng" w="9525">
            <a:solidFill>
              <a:schemeClr val="lt1"/>
            </a:solidFill>
            <a:prstDash val="solid"/>
            <a:round/>
            <a:headEnd len="sm" w="sm" type="none"/>
            <a:tailEnd len="sm" w="sm" type="none"/>
          </a:ln>
        </p:spPr>
      </p:pic>
      <p:sp>
        <p:nvSpPr>
          <p:cNvPr id="490" name="Google Shape;490;p64"/>
          <p:cNvSpPr txBox="1"/>
          <p:nvPr/>
        </p:nvSpPr>
        <p:spPr>
          <a:xfrm>
            <a:off x="1137875" y="6177600"/>
            <a:ext cx="3259800" cy="680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500"/>
                                        <p:tgtEl>
                                          <p:spTgt spid="4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500"/>
                                        <p:tgtEl>
                                          <p:spTgt spid="4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500"/>
                                        <p:tgtEl>
                                          <p:spTgt spid="4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500"/>
                                        <p:tgtEl>
                                          <p:spTgt spid="4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5"/>
          <p:cNvSpPr txBox="1"/>
          <p:nvPr>
            <p:ph type="title"/>
          </p:nvPr>
        </p:nvSpPr>
        <p:spPr>
          <a:xfrm>
            <a:off x="1370012" y="304800"/>
            <a:ext cx="7083300" cy="6096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4450" lIns="90475" spcFirstLastPara="1" rIns="90475" wrap="square" tIns="44450">
            <a:noAutofit/>
          </a:bodyPr>
          <a:lstStyle/>
          <a:p>
            <a:pPr indent="0" lvl="0" marL="0" rtl="0" algn="ctr">
              <a:lnSpc>
                <a:spcPct val="100000"/>
              </a:lnSpc>
              <a:spcBef>
                <a:spcPts val="0"/>
              </a:spcBef>
              <a:spcAft>
                <a:spcPts val="0"/>
              </a:spcAft>
              <a:buClr>
                <a:schemeClr val="dk2"/>
              </a:buClr>
              <a:buSzPts val="4400"/>
              <a:buFont typeface="Arial"/>
              <a:buNone/>
            </a:pPr>
            <a:r>
              <a:rPr b="0" i="0" lang="en-CA" sz="4400" u="none">
                <a:solidFill>
                  <a:schemeClr val="dk2"/>
                </a:solidFill>
                <a:latin typeface="Arial"/>
                <a:ea typeface="Arial"/>
                <a:cs typeface="Arial"/>
                <a:sym typeface="Arial"/>
              </a:rPr>
              <a:t>Polar Covalent Bonding</a:t>
            </a:r>
            <a:endParaRPr/>
          </a:p>
        </p:txBody>
      </p:sp>
      <p:sp>
        <p:nvSpPr>
          <p:cNvPr id="496" name="Google Shape;496;p65"/>
          <p:cNvSpPr txBox="1"/>
          <p:nvPr/>
        </p:nvSpPr>
        <p:spPr>
          <a:xfrm>
            <a:off x="3505200" y="2971800"/>
            <a:ext cx="5199000" cy="1569900"/>
          </a:xfrm>
          <a:prstGeom prst="rect">
            <a:avLst/>
          </a:prstGeom>
          <a:noFill/>
          <a:ln>
            <a:noFill/>
          </a:ln>
          <a:effectLst>
            <a:outerShdw blurRad="63500" dir="2700000" dist="17960">
              <a:schemeClr val="lt2"/>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CA" sz="2400" u="none">
                <a:solidFill>
                  <a:schemeClr val="dk1"/>
                </a:solidFill>
                <a:latin typeface="Arial"/>
                <a:ea typeface="Arial"/>
                <a:cs typeface="Arial"/>
                <a:sym typeface="Arial"/>
              </a:rPr>
              <a:t>Cl has a greater electronegativity than H, and therefore, pulls the electrons in the shared bond towards itself.</a:t>
            </a:r>
            <a:endParaRPr/>
          </a:p>
        </p:txBody>
      </p:sp>
      <p:sp>
        <p:nvSpPr>
          <p:cNvPr id="497" name="Google Shape;497;p65"/>
          <p:cNvSpPr txBox="1"/>
          <p:nvPr/>
        </p:nvSpPr>
        <p:spPr>
          <a:xfrm>
            <a:off x="609600" y="5410200"/>
            <a:ext cx="8929800" cy="107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CA" sz="3200" u="none">
                <a:solidFill>
                  <a:schemeClr val="dk1"/>
                </a:solidFill>
                <a:latin typeface="Arial"/>
                <a:ea typeface="Arial"/>
                <a:cs typeface="Arial"/>
                <a:sym typeface="Arial"/>
              </a:rPr>
              <a:t>Cl has slight negative charge </a:t>
            </a:r>
            <a:r>
              <a:rPr b="1" i="0" lang="en-CA" sz="3200" u="none">
                <a:solidFill>
                  <a:schemeClr val="hlink"/>
                </a:solidFill>
                <a:latin typeface="Arial"/>
                <a:ea typeface="Arial"/>
                <a:cs typeface="Arial"/>
                <a:sym typeface="Arial"/>
              </a:rPr>
              <a:t>(-</a:t>
            </a:r>
            <a:r>
              <a:rPr b="1" i="0" lang="en-CA" sz="3200" u="none">
                <a:solidFill>
                  <a:schemeClr val="hlink"/>
                </a:solidFill>
                <a:latin typeface="Noto Sans Symbols"/>
                <a:ea typeface="Noto Sans Symbols"/>
                <a:cs typeface="Noto Sans Symbols"/>
                <a:sym typeface="Noto Sans Symbols"/>
              </a:rPr>
              <a:t>δ</a:t>
            </a:r>
            <a:r>
              <a:rPr b="1" i="0" lang="en-CA" sz="3200" u="none">
                <a:solidFill>
                  <a:schemeClr val="hlink"/>
                </a:solidFill>
                <a:latin typeface="Arial"/>
                <a:ea typeface="Arial"/>
                <a:cs typeface="Arial"/>
                <a:sym typeface="Arial"/>
              </a:rPr>
              <a:t>)</a:t>
            </a:r>
            <a:r>
              <a:rPr b="1" i="0" lang="en-CA" sz="3200" u="none">
                <a:solidFill>
                  <a:schemeClr val="dk1"/>
                </a:solidFill>
                <a:latin typeface="Arial"/>
                <a:ea typeface="Arial"/>
                <a:cs typeface="Arial"/>
                <a:sym typeface="Arial"/>
              </a:rPr>
              <a:t> and H has slight positive charge </a:t>
            </a:r>
            <a:r>
              <a:rPr b="1" i="0" lang="en-CA" sz="3200" u="none">
                <a:solidFill>
                  <a:schemeClr val="hlink"/>
                </a:solidFill>
                <a:latin typeface="Arial"/>
                <a:ea typeface="Arial"/>
                <a:cs typeface="Arial"/>
                <a:sym typeface="Arial"/>
              </a:rPr>
              <a:t>(+ </a:t>
            </a:r>
            <a:r>
              <a:rPr b="1" i="0" lang="en-CA" sz="3200" u="none">
                <a:solidFill>
                  <a:schemeClr val="hlink"/>
                </a:solidFill>
                <a:latin typeface="Noto Sans Symbols"/>
                <a:ea typeface="Noto Sans Symbols"/>
                <a:cs typeface="Noto Sans Symbols"/>
                <a:sym typeface="Noto Sans Symbols"/>
              </a:rPr>
              <a:t>δ</a:t>
            </a:r>
            <a:r>
              <a:rPr b="1" i="0" lang="en-CA" sz="3200" u="none">
                <a:solidFill>
                  <a:schemeClr val="hlink"/>
                </a:solidFill>
                <a:latin typeface="Arial"/>
                <a:ea typeface="Arial"/>
                <a:cs typeface="Arial"/>
                <a:sym typeface="Arial"/>
              </a:rPr>
              <a:t>)</a:t>
            </a:r>
            <a:endParaRPr/>
          </a:p>
        </p:txBody>
      </p:sp>
      <p:pic>
        <p:nvPicPr>
          <p:cNvPr id="498" name="Google Shape;498;p65"/>
          <p:cNvPicPr preferRelativeResize="0"/>
          <p:nvPr/>
        </p:nvPicPr>
        <p:blipFill rotWithShape="1">
          <a:blip r:embed="rId3">
            <a:alphaModFix/>
          </a:blip>
          <a:srcRect b="0" l="0" r="0" t="0"/>
          <a:stretch/>
        </p:blipFill>
        <p:spPr>
          <a:xfrm>
            <a:off x="1143000" y="2819400"/>
            <a:ext cx="1671638" cy="1676401"/>
          </a:xfrm>
          <a:prstGeom prst="rect">
            <a:avLst/>
          </a:prstGeom>
          <a:noFill/>
          <a:ln>
            <a:noFill/>
          </a:ln>
          <a:effectLst>
            <a:outerShdw blurRad="63500" dir="2700000" dist="35921">
              <a:srgbClr val="808080"/>
            </a:outerShdw>
          </a:effectLst>
        </p:spPr>
      </p:pic>
      <p:sp>
        <p:nvSpPr>
          <p:cNvPr id="499" name="Google Shape;499;p65"/>
          <p:cNvSpPr txBox="1"/>
          <p:nvPr/>
        </p:nvSpPr>
        <p:spPr>
          <a:xfrm>
            <a:off x="685800" y="1066800"/>
            <a:ext cx="4568700" cy="1323600"/>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chemeClr val="dk1"/>
              </a:buClr>
              <a:buSzPts val="2000"/>
              <a:buFont typeface="Arial"/>
              <a:buNone/>
            </a:pPr>
            <a:r>
              <a:rPr b="1" i="0" lang="en-CA" sz="2000" u="none" cap="none" strike="noStrike">
                <a:solidFill>
                  <a:schemeClr val="dk1"/>
                </a:solidFill>
                <a:latin typeface="Arial"/>
                <a:ea typeface="Arial"/>
                <a:cs typeface="Arial"/>
                <a:sym typeface="Arial"/>
              </a:rPr>
              <a:t>Example:  HCl</a:t>
            </a:r>
            <a:endParaRPr/>
          </a:p>
          <a:p>
            <a:pPr indent="0" lvl="1" marL="457200" marR="0" rtl="0" algn="l">
              <a:lnSpc>
                <a:spcPct val="100000"/>
              </a:lnSpc>
              <a:spcBef>
                <a:spcPts val="0"/>
              </a:spcBef>
              <a:spcAft>
                <a:spcPts val="0"/>
              </a:spcAft>
              <a:buClr>
                <a:schemeClr val="dk1"/>
              </a:buClr>
              <a:buSzPts val="2000"/>
              <a:buFont typeface="Arial"/>
              <a:buNone/>
            </a:pPr>
            <a:r>
              <a:rPr b="1" i="0" lang="en-CA" sz="2000" u="none" cap="none" strike="noStrike">
                <a:solidFill>
                  <a:schemeClr val="dk1"/>
                </a:solidFill>
                <a:latin typeface="Arial"/>
                <a:ea typeface="Arial"/>
                <a:cs typeface="Arial"/>
                <a:sym typeface="Arial"/>
              </a:rPr>
              <a:t>H = 2.1, Cl = 3.0</a:t>
            </a:r>
            <a:endParaRPr/>
          </a:p>
          <a:p>
            <a:pPr indent="0" lvl="1" marL="457200" marR="0" rtl="0" algn="l">
              <a:lnSpc>
                <a:spcPct val="100000"/>
              </a:lnSpc>
              <a:spcBef>
                <a:spcPts val="0"/>
              </a:spcBef>
              <a:spcAft>
                <a:spcPts val="0"/>
              </a:spcAft>
              <a:buClr>
                <a:schemeClr val="dk1"/>
              </a:buClr>
              <a:buSzPts val="2000"/>
              <a:buFont typeface="Arial"/>
              <a:buNone/>
            </a:pPr>
            <a:r>
              <a:rPr b="1" i="0" lang="en-CA" sz="2000" u="none" cap="none" strike="noStrike">
                <a:solidFill>
                  <a:schemeClr val="dk1"/>
                </a:solidFill>
                <a:latin typeface="Arial"/>
                <a:ea typeface="Arial"/>
                <a:cs typeface="Arial"/>
                <a:sym typeface="Arial"/>
              </a:rPr>
              <a:t>Difference is 0.9, so</a:t>
            </a:r>
            <a:endParaRPr/>
          </a:p>
          <a:p>
            <a:pPr indent="0" lvl="1" marL="457200" marR="0" rtl="0" algn="l">
              <a:lnSpc>
                <a:spcPct val="100000"/>
              </a:lnSpc>
              <a:spcBef>
                <a:spcPts val="0"/>
              </a:spcBef>
              <a:spcAft>
                <a:spcPts val="0"/>
              </a:spcAft>
              <a:buClr>
                <a:schemeClr val="dk1"/>
              </a:buClr>
              <a:buSzPts val="2000"/>
              <a:buFont typeface="Arial"/>
              <a:buNone/>
            </a:pPr>
            <a:r>
              <a:rPr b="1" i="0" lang="en-CA" sz="2000" u="none" cap="none" strike="noStrike">
                <a:solidFill>
                  <a:schemeClr val="dk1"/>
                </a:solidFill>
                <a:latin typeface="Arial"/>
                <a:ea typeface="Arial"/>
                <a:cs typeface="Arial"/>
                <a:sym typeface="Arial"/>
              </a:rPr>
              <a:t>this is an polar covalent bond!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500"/>
                                        <p:tgtEl>
                                          <p:spTgt spid="4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500"/>
                                        <p:tgtEl>
                                          <p:spTgt spid="4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CA" sz="4400" u="none" cap="none" strike="noStrike">
                <a:solidFill>
                  <a:schemeClr val="dk1"/>
                </a:solidFill>
                <a:latin typeface="Calibri"/>
                <a:ea typeface="Calibri"/>
                <a:cs typeface="Calibri"/>
                <a:sym typeface="Calibri"/>
              </a:rPr>
              <a:t>Polar Molecules…</a:t>
            </a:r>
            <a:endParaRPr b="0" i="0" sz="4400" u="none" cap="none" strike="noStrike">
              <a:solidFill>
                <a:schemeClr val="dk1"/>
              </a:solidFill>
              <a:latin typeface="Calibri"/>
              <a:ea typeface="Calibri"/>
              <a:cs typeface="Calibri"/>
              <a:sym typeface="Calibri"/>
            </a:endParaRPr>
          </a:p>
        </p:txBody>
      </p:sp>
      <p:sp>
        <p:nvSpPr>
          <p:cNvPr id="505" name="Google Shape;505;p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Arial"/>
              <a:buChar char="•"/>
            </a:pPr>
            <a:r>
              <a:rPr b="0" i="0" lang="en-CA" sz="3200" u="none" cap="none" strike="noStrike">
                <a:solidFill>
                  <a:schemeClr val="dk1"/>
                </a:solidFill>
                <a:latin typeface="Calibri"/>
                <a:ea typeface="Calibri"/>
                <a:cs typeface="Calibri"/>
                <a:sym typeface="Calibri"/>
              </a:rPr>
              <a:t>Draw the Lewis diagram of the molecule</a:t>
            </a:r>
            <a:endParaRPr/>
          </a:p>
          <a:p>
            <a:pPr indent="-342900" lvl="0" marL="342900" marR="0" rtl="0" algn="l">
              <a:spcBef>
                <a:spcPts val="640"/>
              </a:spcBef>
              <a:spcAft>
                <a:spcPts val="0"/>
              </a:spcAft>
              <a:buClr>
                <a:schemeClr val="dk1"/>
              </a:buClr>
              <a:buSzPts val="3200"/>
              <a:buFont typeface="Arial"/>
              <a:buChar char="•"/>
            </a:pPr>
            <a:r>
              <a:rPr b="0" i="0" lang="en-CA" sz="3200" u="none" cap="none" strike="noStrike">
                <a:solidFill>
                  <a:schemeClr val="dk1"/>
                </a:solidFill>
                <a:latin typeface="Calibri"/>
                <a:ea typeface="Calibri"/>
                <a:cs typeface="Calibri"/>
                <a:sym typeface="Calibri"/>
              </a:rPr>
              <a:t>In order to be a polar molecule, it MUST CONTAIN POLAR BONDS!!!!</a:t>
            </a:r>
            <a:endParaRPr/>
          </a:p>
          <a:p>
            <a:pPr indent="-342900" lvl="0" marL="342900" marR="0" rtl="0" algn="l">
              <a:spcBef>
                <a:spcPts val="640"/>
              </a:spcBef>
              <a:spcAft>
                <a:spcPts val="0"/>
              </a:spcAft>
              <a:buClr>
                <a:schemeClr val="dk1"/>
              </a:buClr>
              <a:buSzPts val="3200"/>
              <a:buFont typeface="Arial"/>
              <a:buChar char="•"/>
            </a:pPr>
            <a:r>
              <a:rPr b="0" i="0" lang="en-CA" sz="3200" u="none" cap="none" strike="noStrike">
                <a:solidFill>
                  <a:schemeClr val="dk1"/>
                </a:solidFill>
                <a:latin typeface="Calibri"/>
                <a:ea typeface="Calibri"/>
                <a:cs typeface="Calibri"/>
                <a:sym typeface="Calibri"/>
              </a:rPr>
              <a:t>And it must be an asymmetrical molecule. Which means it has a positive end and a negative end</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7"/>
          <p:cNvSpPr txBox="1"/>
          <p:nvPr/>
        </p:nvSpPr>
        <p:spPr>
          <a:xfrm>
            <a:off x="685800" y="152400"/>
            <a:ext cx="7772400" cy="1143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FF"/>
              </a:buClr>
              <a:buFont typeface="Comic Sans MS"/>
              <a:buNone/>
            </a:pPr>
            <a:r>
              <a:rPr b="1" i="0" lang="en-CA" sz="3900" u="none">
                <a:solidFill>
                  <a:srgbClr val="0000FF"/>
                </a:solidFill>
                <a:latin typeface="Comic Sans MS"/>
                <a:ea typeface="Comic Sans MS"/>
                <a:cs typeface="Comic Sans MS"/>
                <a:sym typeface="Comic Sans MS"/>
              </a:rPr>
              <a:t>Polar Molecules</a:t>
            </a:r>
            <a:endParaRPr/>
          </a:p>
        </p:txBody>
      </p:sp>
      <p:sp>
        <p:nvSpPr>
          <p:cNvPr id="511" name="Google Shape;511;p67"/>
          <p:cNvSpPr txBox="1"/>
          <p:nvPr/>
        </p:nvSpPr>
        <p:spPr>
          <a:xfrm>
            <a:off x="304800" y="1219200"/>
            <a:ext cx="8610600" cy="144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2100"/>
              <a:buFont typeface="Noto Sans Symbols"/>
              <a:buChar char="●"/>
            </a:pPr>
            <a:r>
              <a:rPr b="1" i="0" lang="en-CA" sz="3000" u="none">
                <a:solidFill>
                  <a:schemeClr val="dk1"/>
                </a:solidFill>
                <a:latin typeface="Comic Sans MS"/>
                <a:ea typeface="Comic Sans MS"/>
                <a:cs typeface="Comic Sans MS"/>
                <a:sym typeface="Comic Sans MS"/>
              </a:rPr>
              <a:t>Note:</a:t>
            </a:r>
            <a:r>
              <a:rPr b="0" i="0" lang="en-CA" sz="3000" u="none">
                <a:solidFill>
                  <a:schemeClr val="dk1"/>
                </a:solidFill>
                <a:latin typeface="Comic Sans MS"/>
                <a:ea typeface="Comic Sans MS"/>
                <a:cs typeface="Comic Sans MS"/>
                <a:sym typeface="Comic Sans MS"/>
              </a:rPr>
              <a:t> Not all molecules with polar bonds are polar molecules</a:t>
            </a:r>
            <a:endParaRPr/>
          </a:p>
        </p:txBody>
      </p:sp>
      <p:pic>
        <p:nvPicPr>
          <p:cNvPr descr="AAAVJKA0" id="512" name="Google Shape;512;p67"/>
          <p:cNvPicPr preferRelativeResize="0"/>
          <p:nvPr/>
        </p:nvPicPr>
        <p:blipFill rotWithShape="1">
          <a:blip r:embed="rId3">
            <a:alphaModFix/>
          </a:blip>
          <a:srcRect b="0" l="0" r="0" t="0"/>
          <a:stretch/>
        </p:blipFill>
        <p:spPr>
          <a:xfrm>
            <a:off x="1524000" y="2667000"/>
            <a:ext cx="6324600" cy="3830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8"/>
          <p:cNvSpPr txBox="1"/>
          <p:nvPr>
            <p:ph type="title"/>
          </p:nvPr>
        </p:nvSpPr>
        <p:spPr>
          <a:xfrm>
            <a:off x="457200" y="274637"/>
            <a:ext cx="8229600" cy="1143000"/>
          </a:xfrm>
          <a:prstGeom prst="rect">
            <a:avLst/>
          </a:prstGeom>
          <a:solidFill>
            <a:schemeClr val="accent1"/>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Arial"/>
              <a:buNone/>
            </a:pPr>
            <a:r>
              <a:rPr b="0" i="0" lang="en-CA" sz="4000" u="none">
                <a:solidFill>
                  <a:schemeClr val="dk2"/>
                </a:solidFill>
                <a:latin typeface="Arial"/>
                <a:ea typeface="Arial"/>
                <a:cs typeface="Arial"/>
                <a:sym typeface="Arial"/>
              </a:rPr>
              <a:t>Significance of Molecular Polarity</a:t>
            </a:r>
            <a:endParaRPr/>
          </a:p>
        </p:txBody>
      </p:sp>
      <p:sp>
        <p:nvSpPr>
          <p:cNvPr id="518" name="Google Shape;518;p6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139700" lvl="0" marL="342900" rtl="0" algn="l">
              <a:lnSpc>
                <a:spcPct val="90000"/>
              </a:lnSpc>
              <a:spcBef>
                <a:spcPts val="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rtl="0" algn="l">
              <a:lnSpc>
                <a:spcPct val="90000"/>
              </a:lnSpc>
              <a:spcBef>
                <a:spcPts val="640"/>
              </a:spcBef>
              <a:spcAft>
                <a:spcPts val="0"/>
              </a:spcAft>
              <a:buClr>
                <a:schemeClr val="dk1"/>
              </a:buClr>
              <a:buSzPts val="3200"/>
              <a:buFont typeface="Arial"/>
              <a:buChar char="•"/>
            </a:pPr>
            <a:r>
              <a:rPr b="0" i="0" lang="en-CA" sz="3200" u="none">
                <a:solidFill>
                  <a:schemeClr val="dk1"/>
                </a:solidFill>
                <a:latin typeface="Arial"/>
                <a:ea typeface="Arial"/>
                <a:cs typeface="Arial"/>
                <a:sym typeface="Arial"/>
              </a:rPr>
              <a:t>Why is polarity of the whole molecule so important?</a:t>
            </a:r>
            <a:endParaRPr/>
          </a:p>
          <a:p>
            <a:pPr indent="-342900" lvl="0" marL="342900" rtl="0" algn="l">
              <a:lnSpc>
                <a:spcPct val="90000"/>
              </a:lnSpc>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a:p>
            <a:pPr indent="-342900" lvl="0" marL="342900" rtl="0" algn="l">
              <a:lnSpc>
                <a:spcPct val="90000"/>
              </a:lnSpc>
              <a:spcBef>
                <a:spcPts val="640"/>
              </a:spcBef>
              <a:spcAft>
                <a:spcPts val="0"/>
              </a:spcAft>
              <a:buClr>
                <a:schemeClr val="dk1"/>
              </a:buClr>
              <a:buSzPts val="3200"/>
              <a:buFont typeface="Arial"/>
              <a:buChar char="•"/>
            </a:pPr>
            <a:r>
              <a:rPr b="0" i="0" lang="en-CA" sz="3200" u="none">
                <a:solidFill>
                  <a:schemeClr val="dk1"/>
                </a:solidFill>
                <a:latin typeface="Arial"/>
                <a:ea typeface="Arial"/>
                <a:cs typeface="Arial"/>
                <a:sym typeface="Arial"/>
              </a:rPr>
              <a:t>Many physical properties of substances (ie: state at SATP, melting and boiling points, solubility) are affected by the polarity of their molecules, not just their intramolecular bonds</a:t>
            </a:r>
            <a:endParaRPr/>
          </a:p>
          <a:p>
            <a:pPr indent="-139700" lvl="0" marL="34290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CA" sz="4400" u="none" cap="none" strike="noStrike">
                <a:solidFill>
                  <a:schemeClr val="dk1"/>
                </a:solidFill>
                <a:latin typeface="Calibri"/>
                <a:ea typeface="Calibri"/>
                <a:cs typeface="Calibri"/>
                <a:sym typeface="Calibri"/>
              </a:rPr>
              <a:t>Why do we care?</a:t>
            </a:r>
            <a:endParaRPr b="0" i="0" sz="4400" u="none" cap="none" strike="noStrike">
              <a:solidFill>
                <a:schemeClr val="dk1"/>
              </a:solidFill>
              <a:latin typeface="Calibri"/>
              <a:ea typeface="Calibri"/>
              <a:cs typeface="Calibri"/>
              <a:sym typeface="Calibri"/>
            </a:endParaRPr>
          </a:p>
        </p:txBody>
      </p:sp>
      <p:sp>
        <p:nvSpPr>
          <p:cNvPr id="524" name="Google Shape;524;p69"/>
          <p:cNvSpPr txBox="1"/>
          <p:nvPr>
            <p:ph idx="1" type="body"/>
          </p:nvPr>
        </p:nvSpPr>
        <p:spPr>
          <a:xfrm>
            <a:off x="457200" y="1600200"/>
            <a:ext cx="4618856"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Arial"/>
              <a:buChar char="•"/>
            </a:pPr>
            <a:r>
              <a:rPr b="0" i="0" lang="en-CA" sz="2800" u="none" cap="none" strike="noStrike">
                <a:solidFill>
                  <a:schemeClr val="dk1"/>
                </a:solidFill>
                <a:latin typeface="Calibri"/>
                <a:ea typeface="Calibri"/>
                <a:cs typeface="Calibri"/>
                <a:sym typeface="Calibri"/>
              </a:rPr>
              <a:t>A polar substance will only mix with another polar substance.</a:t>
            </a:r>
            <a:endParaRPr/>
          </a:p>
          <a:p>
            <a:pPr indent="-342900" lvl="0" marL="342900" marR="0" rtl="0" algn="l">
              <a:spcBef>
                <a:spcPts val="560"/>
              </a:spcBef>
              <a:spcAft>
                <a:spcPts val="0"/>
              </a:spcAft>
              <a:buClr>
                <a:schemeClr val="dk1"/>
              </a:buClr>
              <a:buSzPts val="2800"/>
              <a:buFont typeface="Arial"/>
              <a:buChar char="•"/>
            </a:pPr>
            <a:r>
              <a:rPr b="0" i="0" lang="en-CA" sz="2800" u="none" cap="none" strike="noStrike">
                <a:solidFill>
                  <a:schemeClr val="dk1"/>
                </a:solidFill>
                <a:latin typeface="Calibri"/>
                <a:ea typeface="Calibri"/>
                <a:cs typeface="Calibri"/>
                <a:sym typeface="Calibri"/>
              </a:rPr>
              <a:t>A non-polar substance will only mix with another non-polar substance.</a:t>
            </a:r>
            <a:endParaRPr/>
          </a:p>
          <a:p>
            <a:pPr indent="-342900" lvl="0" marL="342900" marR="0" rtl="0" algn="l">
              <a:spcBef>
                <a:spcPts val="560"/>
              </a:spcBef>
              <a:spcAft>
                <a:spcPts val="0"/>
              </a:spcAft>
              <a:buClr>
                <a:schemeClr val="dk1"/>
              </a:buClr>
              <a:buSzPts val="2800"/>
              <a:buFont typeface="Arial"/>
              <a:buChar char="•"/>
            </a:pPr>
            <a:r>
              <a:rPr b="0" i="0" lang="en-CA" sz="2800" u="none" cap="none" strike="noStrike">
                <a:solidFill>
                  <a:schemeClr val="dk1"/>
                </a:solidFill>
                <a:latin typeface="Calibri"/>
                <a:ea typeface="Calibri"/>
                <a:cs typeface="Calibri"/>
                <a:sym typeface="Calibri"/>
              </a:rPr>
              <a:t>Polarity also affects properties such as melting point.</a:t>
            </a:r>
            <a:endParaRPr b="0" i="0" sz="28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525" name="Google Shape;525;p69"/>
          <p:cNvSpPr txBox="1"/>
          <p:nvPr>
            <p:ph idx="2" type="body"/>
          </p:nvPr>
        </p:nvSpPr>
        <p:spPr>
          <a:xfrm>
            <a:off x="5076056" y="1600200"/>
            <a:ext cx="3610744" cy="4525963"/>
          </a:xfrm>
          <a:prstGeom prst="rect">
            <a:avLst/>
          </a:prstGeom>
          <a:noFill/>
          <a:ln>
            <a:noFill/>
          </a:ln>
        </p:spPr>
        <p:txBody>
          <a:bodyPr anchorCtr="0" anchor="t" bIns="45700" lIns="91425" spcFirstLastPara="1" rIns="91425" wrap="square" tIns="45700">
            <a:noAutofit/>
          </a:bodyPr>
          <a:lstStyle/>
          <a:p>
            <a:pPr indent="-165100" lvl="0" marL="342900" marR="0" rtl="0" algn="l">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id="526" name="Google Shape;526;p69"/>
          <p:cNvPicPr preferRelativeResize="0"/>
          <p:nvPr/>
        </p:nvPicPr>
        <p:blipFill rotWithShape="1">
          <a:blip r:embed="rId3">
            <a:alphaModFix/>
          </a:blip>
          <a:srcRect b="0" l="0" r="0" t="0"/>
          <a:stretch/>
        </p:blipFill>
        <p:spPr>
          <a:xfrm>
            <a:off x="5076056" y="1484784"/>
            <a:ext cx="3744416" cy="49613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0"/>
          <p:cNvSpPr txBox="1"/>
          <p:nvPr>
            <p:ph idx="1" type="body"/>
          </p:nvPr>
        </p:nvSpPr>
        <p:spPr>
          <a:xfrm>
            <a:off x="608012" y="1219200"/>
            <a:ext cx="8534400" cy="4114800"/>
          </a:xfrm>
          <a:prstGeom prst="rect">
            <a:avLst/>
          </a:prstGeom>
          <a:noFill/>
          <a:ln>
            <a:noFill/>
          </a:ln>
        </p:spPr>
        <p:txBody>
          <a:bodyPr anchorCtr="0" anchor="t" bIns="44450" lIns="90475" spcFirstLastPara="1" rIns="90475" wrap="square" tIns="44450">
            <a:noAutofit/>
          </a:bodyPr>
          <a:lstStyle/>
          <a:p>
            <a:pPr indent="-342900" lvl="0" marL="342900" rtl="0" algn="l">
              <a:lnSpc>
                <a:spcPct val="100000"/>
              </a:lnSpc>
              <a:spcBef>
                <a:spcPts val="0"/>
              </a:spcBef>
              <a:spcAft>
                <a:spcPts val="0"/>
              </a:spcAft>
              <a:buClr>
                <a:schemeClr val="dk1"/>
              </a:buClr>
              <a:buSzPts val="3200"/>
              <a:buFont typeface="Arial"/>
              <a:buChar char="•"/>
            </a:pPr>
            <a:r>
              <a:rPr b="0" i="0" lang="en-CA" sz="3200" u="none">
                <a:solidFill>
                  <a:schemeClr val="dk1"/>
                </a:solidFill>
                <a:latin typeface="Arial"/>
                <a:ea typeface="Arial"/>
                <a:cs typeface="Arial"/>
                <a:sym typeface="Arial"/>
              </a:rPr>
              <a:t>This is why oil and water will not mix!  Oil is nonpolar, and water is polar.</a:t>
            </a:r>
            <a:endParaRPr/>
          </a:p>
          <a:p>
            <a:pPr indent="-342900" lvl="0" marL="342900" rtl="0" algn="l">
              <a:lnSpc>
                <a:spcPct val="100000"/>
              </a:lnSpc>
              <a:spcBef>
                <a:spcPts val="640"/>
              </a:spcBef>
              <a:spcAft>
                <a:spcPts val="0"/>
              </a:spcAft>
              <a:buClr>
                <a:schemeClr val="dk1"/>
              </a:buClr>
              <a:buSzPts val="3200"/>
              <a:buFont typeface="Arial"/>
              <a:buChar char="•"/>
            </a:pPr>
            <a:r>
              <a:rPr b="0" i="0" lang="en-CA" sz="3200" u="none">
                <a:solidFill>
                  <a:schemeClr val="dk1"/>
                </a:solidFill>
                <a:latin typeface="Arial"/>
                <a:ea typeface="Arial"/>
                <a:cs typeface="Arial"/>
                <a:sym typeface="Arial"/>
              </a:rPr>
              <a:t>The two will repel each other, and so you can not dissolve one in the other</a:t>
            </a:r>
            <a:endParaRPr/>
          </a:p>
          <a:p>
            <a:pPr indent="-139700" lvl="0" marL="342900" rtl="0" algn="l">
              <a:spcBef>
                <a:spcPts val="640"/>
              </a:spcBef>
              <a:spcAft>
                <a:spcPts val="0"/>
              </a:spcAft>
              <a:buClr>
                <a:schemeClr val="dk1"/>
              </a:buClr>
              <a:buSzPts val="3200"/>
              <a:buFont typeface="Arial"/>
              <a:buNone/>
            </a:pPr>
            <a:r>
              <a:t/>
            </a:r>
            <a:endParaRPr b="0" i="0" sz="3200" u="none">
              <a:solidFill>
                <a:schemeClr val="dk1"/>
              </a:solidFill>
              <a:latin typeface="Arial"/>
              <a:ea typeface="Arial"/>
              <a:cs typeface="Arial"/>
              <a:sym typeface="Arial"/>
            </a:endParaRPr>
          </a:p>
        </p:txBody>
      </p:sp>
      <p:sp>
        <p:nvSpPr>
          <p:cNvPr id="532" name="Google Shape;532;p70"/>
          <p:cNvSpPr txBox="1"/>
          <p:nvPr/>
        </p:nvSpPr>
        <p:spPr>
          <a:xfrm>
            <a:off x="1370012" y="304800"/>
            <a:ext cx="7083300" cy="6096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chemeClr val="dk1"/>
              </a:buClr>
              <a:buSzPts val="3600"/>
              <a:buFont typeface="Arial"/>
              <a:buNone/>
            </a:pPr>
            <a:r>
              <a:rPr b="0" i="0" lang="en-CA" sz="3600" u="none">
                <a:solidFill>
                  <a:schemeClr val="dk1"/>
                </a:solidFill>
                <a:latin typeface="Arial"/>
                <a:ea typeface="Arial"/>
                <a:cs typeface="Arial"/>
                <a:sym typeface="Arial"/>
              </a:rPr>
              <a:t>Bond Polarity</a:t>
            </a:r>
            <a:endParaRPr/>
          </a:p>
        </p:txBody>
      </p:sp>
      <p:pic>
        <p:nvPicPr>
          <p:cNvPr descr="Boyer_3_7" id="533" name="Google Shape;533;p70"/>
          <p:cNvPicPr preferRelativeResize="0"/>
          <p:nvPr/>
        </p:nvPicPr>
        <p:blipFill rotWithShape="1">
          <a:blip r:embed="rId3">
            <a:alphaModFix/>
          </a:blip>
          <a:srcRect b="0" l="0" r="0" t="0"/>
          <a:stretch/>
        </p:blipFill>
        <p:spPr>
          <a:xfrm>
            <a:off x="1674812" y="3259137"/>
            <a:ext cx="7086600" cy="35988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1"/>
          <p:cNvSpPr txBox="1"/>
          <p:nvPr>
            <p:ph idx="1" type="body"/>
          </p:nvPr>
        </p:nvSpPr>
        <p:spPr>
          <a:xfrm>
            <a:off x="311700" y="1359600"/>
            <a:ext cx="8520600" cy="5498400"/>
          </a:xfrm>
          <a:prstGeom prst="rect">
            <a:avLst/>
          </a:prstGeom>
        </p:spPr>
        <p:txBody>
          <a:bodyPr anchorCtr="0" anchor="t" bIns="91425" lIns="91425" spcFirstLastPara="1" rIns="91425" wrap="square" tIns="91425">
            <a:noAutofit/>
          </a:bodyPr>
          <a:lstStyle/>
          <a:p>
            <a:pPr indent="-139700" lvl="0" marL="342900" rtl="0" algn="l">
              <a:spcBef>
                <a:spcPts val="640"/>
              </a:spcBef>
              <a:spcAft>
                <a:spcPts val="0"/>
              </a:spcAft>
              <a:buNone/>
            </a:pPr>
            <a:r>
              <a:rPr lang="en-CA" sz="3000"/>
              <a:t>Try These bonds, their EN difference &amp; bond type. Compare with a partner. </a:t>
            </a:r>
            <a:endParaRPr sz="3000"/>
          </a:p>
          <a:p>
            <a:pPr indent="-139700" lvl="0" marL="342900" rtl="0" algn="l">
              <a:spcBef>
                <a:spcPts val="640"/>
              </a:spcBef>
              <a:spcAft>
                <a:spcPts val="0"/>
              </a:spcAft>
              <a:buNone/>
            </a:pPr>
            <a:r>
              <a:rPr lang="en-CA" sz="3000"/>
              <a:t>1.Li and Cl</a:t>
            </a:r>
            <a:endParaRPr sz="3000"/>
          </a:p>
          <a:p>
            <a:pPr indent="-139700" lvl="0" marL="342900" rtl="0" algn="l">
              <a:spcBef>
                <a:spcPts val="640"/>
              </a:spcBef>
              <a:spcAft>
                <a:spcPts val="0"/>
              </a:spcAft>
              <a:buNone/>
            </a:pPr>
            <a:r>
              <a:rPr lang="en-CA" sz="3000"/>
              <a:t>(1.0 &amp; 3.0)</a:t>
            </a:r>
            <a:endParaRPr sz="3000"/>
          </a:p>
          <a:p>
            <a:pPr indent="-139700" lvl="0" marL="342900" rtl="0" algn="l">
              <a:spcBef>
                <a:spcPts val="640"/>
              </a:spcBef>
              <a:spcAft>
                <a:spcPts val="0"/>
              </a:spcAft>
              <a:buNone/>
            </a:pPr>
            <a:r>
              <a:rPr lang="en-CA" sz="3000"/>
              <a:t>2. N &amp; N    (# bonds formed? Doesn’t change EN why?)</a:t>
            </a:r>
            <a:endParaRPr sz="3000"/>
          </a:p>
          <a:p>
            <a:pPr indent="-139700" lvl="0" marL="342900" rtl="0" algn="l">
              <a:spcBef>
                <a:spcPts val="640"/>
              </a:spcBef>
              <a:spcAft>
                <a:spcPts val="0"/>
              </a:spcAft>
              <a:buNone/>
            </a:pPr>
            <a:r>
              <a:t/>
            </a:r>
            <a:endParaRPr sz="3000"/>
          </a:p>
          <a:p>
            <a:pPr indent="-139700" lvl="0" marL="342900" rtl="0" algn="l">
              <a:spcBef>
                <a:spcPts val="640"/>
              </a:spcBef>
              <a:spcAft>
                <a:spcPts val="0"/>
              </a:spcAft>
              <a:buNone/>
            </a:pPr>
            <a:r>
              <a:t/>
            </a:r>
            <a:endParaRPr sz="3000"/>
          </a:p>
        </p:txBody>
      </p:sp>
      <p:sp>
        <p:nvSpPr>
          <p:cNvPr id="539" name="Google Shape;539;p71"/>
          <p:cNvSpPr txBox="1"/>
          <p:nvPr/>
        </p:nvSpPr>
        <p:spPr>
          <a:xfrm>
            <a:off x="1370012" y="304800"/>
            <a:ext cx="7083300" cy="609600"/>
          </a:xfrm>
          <a:prstGeom prst="rect">
            <a:avLst/>
          </a:prstGeom>
          <a:solidFill>
            <a:srgbClr val="BBE0E3"/>
          </a:solidFill>
          <a:ln cap="flat" cmpd="sng" w="9525">
            <a:solidFill>
              <a:srgbClr val="000000"/>
            </a:solidFill>
            <a:prstDash val="solid"/>
            <a:miter lim="800000"/>
            <a:headEnd len="sm" w="sm" type="none"/>
            <a:tailEnd len="sm" w="sm" type="none"/>
          </a:ln>
        </p:spPr>
        <p:txBody>
          <a:bodyPr anchorCtr="0" anchor="ctr" bIns="44450" lIns="90475" spcFirstLastPara="1" rIns="90475" wrap="square" tIns="44450">
            <a:noAutofit/>
          </a:bodyPr>
          <a:lstStyle/>
          <a:p>
            <a:pPr indent="0" lvl="0" marL="0" marR="0" rtl="0" algn="ctr">
              <a:lnSpc>
                <a:spcPct val="100000"/>
              </a:lnSpc>
              <a:spcBef>
                <a:spcPts val="0"/>
              </a:spcBef>
              <a:spcAft>
                <a:spcPts val="0"/>
              </a:spcAft>
              <a:buClr>
                <a:srgbClr val="000000"/>
              </a:buClr>
              <a:buSzPts val="3600"/>
              <a:buFont typeface="Arial"/>
              <a:buNone/>
            </a:pPr>
            <a:r>
              <a:rPr lang="en-CA" sz="3600"/>
              <a:t>LET’S TRY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xEl>
                                              <p:pRg end="0" st="0"/>
                                            </p:txEl>
                                          </p:spTgt>
                                        </p:tgtEl>
                                        <p:attrNameLst>
                                          <p:attrName>style.visibility</p:attrName>
                                        </p:attrNameLst>
                                      </p:cBhvr>
                                      <p:to>
                                        <p:strVal val="visible"/>
                                      </p:to>
                                    </p:set>
                                    <p:animEffect filter="fade" transition="in">
                                      <p:cBhvr>
                                        <p:cTn dur="1000"/>
                                        <p:tgtEl>
                                          <p:spTgt spid="5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xEl>
                                              <p:pRg end="1" st="1"/>
                                            </p:txEl>
                                          </p:spTgt>
                                        </p:tgtEl>
                                        <p:attrNameLst>
                                          <p:attrName>style.visibility</p:attrName>
                                        </p:attrNameLst>
                                      </p:cBhvr>
                                      <p:to>
                                        <p:strVal val="visible"/>
                                      </p:to>
                                    </p:set>
                                    <p:animEffect filter="fade" transition="in">
                                      <p:cBhvr>
                                        <p:cTn dur="1000"/>
                                        <p:tgtEl>
                                          <p:spTgt spid="5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xEl>
                                              <p:pRg end="2" st="2"/>
                                            </p:txEl>
                                          </p:spTgt>
                                        </p:tgtEl>
                                        <p:attrNameLst>
                                          <p:attrName>style.visibility</p:attrName>
                                        </p:attrNameLst>
                                      </p:cBhvr>
                                      <p:to>
                                        <p:strVal val="visible"/>
                                      </p:to>
                                    </p:set>
                                    <p:animEffect filter="fade" transition="in">
                                      <p:cBhvr>
                                        <p:cTn dur="1000"/>
                                        <p:tgtEl>
                                          <p:spTgt spid="5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xEl>
                                              <p:pRg end="3" st="3"/>
                                            </p:txEl>
                                          </p:spTgt>
                                        </p:tgtEl>
                                        <p:attrNameLst>
                                          <p:attrName>style.visibility</p:attrName>
                                        </p:attrNameLst>
                                      </p:cBhvr>
                                      <p:to>
                                        <p:strVal val="visible"/>
                                      </p:to>
                                    </p:set>
                                    <p:animEffect filter="fade" transition="in">
                                      <p:cBhvr>
                                        <p:cTn dur="1000"/>
                                        <p:tgtEl>
                                          <p:spTgt spid="5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xEl>
                                              <p:pRg end="4" st="4"/>
                                            </p:txEl>
                                          </p:spTgt>
                                        </p:tgtEl>
                                        <p:attrNameLst>
                                          <p:attrName>style.visibility</p:attrName>
                                        </p:attrNameLst>
                                      </p:cBhvr>
                                      <p:to>
                                        <p:strVal val="visible"/>
                                      </p:to>
                                    </p:set>
                                    <p:animEffect filter="fade" transition="in">
                                      <p:cBhvr>
                                        <p:cTn dur="1000"/>
                                        <p:tgtEl>
                                          <p:spTgt spid="5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xEl>
                                              <p:pRg end="5" st="5"/>
                                            </p:txEl>
                                          </p:spTgt>
                                        </p:tgtEl>
                                        <p:attrNameLst>
                                          <p:attrName>style.visibility</p:attrName>
                                        </p:attrNameLst>
                                      </p:cBhvr>
                                      <p:to>
                                        <p:strVal val="visible"/>
                                      </p:to>
                                    </p:set>
                                    <p:animEffect filter="fade" transition="in">
                                      <p:cBhvr>
                                        <p:cTn dur="1000"/>
                                        <p:tgtEl>
                                          <p:spTgt spid="53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4"/>
          <p:cNvSpPr txBox="1"/>
          <p:nvPr/>
        </p:nvSpPr>
        <p:spPr>
          <a:xfrm>
            <a:off x="2209800" y="304800"/>
            <a:ext cx="5029200" cy="1385400"/>
          </a:xfrm>
          <a:prstGeom prst="rect">
            <a:avLst/>
          </a:prstGeom>
          <a:solidFill>
            <a:schemeClr val="lt1"/>
          </a:solidFill>
          <a:ln cap="flat" cmpd="sng" w="28575">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2800"/>
              <a:buFont typeface="Arial"/>
              <a:buNone/>
            </a:pPr>
            <a:r>
              <a:rPr b="1" i="0" lang="en-CA" sz="2800" u="none" cap="none" strike="noStrike">
                <a:solidFill>
                  <a:srgbClr val="003399"/>
                </a:solidFill>
                <a:latin typeface="Arial"/>
                <a:ea typeface="Arial"/>
                <a:cs typeface="Arial"/>
                <a:sym typeface="Arial"/>
              </a:rPr>
              <a:t>Intramolecular Bonds</a:t>
            </a:r>
            <a:endParaRPr/>
          </a:p>
          <a:p>
            <a:pPr indent="0" lvl="0" marL="0" marR="0" rtl="0" algn="ctr">
              <a:lnSpc>
                <a:spcPct val="100000"/>
              </a:lnSpc>
              <a:spcBef>
                <a:spcPts val="0"/>
              </a:spcBef>
              <a:spcAft>
                <a:spcPts val="0"/>
              </a:spcAft>
              <a:buClr>
                <a:schemeClr val="dk1"/>
              </a:buClr>
              <a:buSzPts val="2800"/>
              <a:buFont typeface="Arial"/>
              <a:buNone/>
            </a:pPr>
            <a:r>
              <a:t/>
            </a:r>
            <a:endParaRPr b="1" i="0" sz="2800" u="none" cap="none" strike="noStrike">
              <a:solidFill>
                <a:srgbClr val="003399"/>
              </a:solidFill>
              <a:latin typeface="Arial"/>
              <a:ea typeface="Arial"/>
              <a:cs typeface="Arial"/>
              <a:sym typeface="Arial"/>
            </a:endParaRPr>
          </a:p>
          <a:p>
            <a:pPr indent="0" lvl="0" marL="0" marR="0" rtl="0" algn="ctr">
              <a:lnSpc>
                <a:spcPct val="100000"/>
              </a:lnSpc>
              <a:spcBef>
                <a:spcPts val="0"/>
              </a:spcBef>
              <a:spcAft>
                <a:spcPts val="0"/>
              </a:spcAft>
              <a:buClr>
                <a:srgbClr val="003399"/>
              </a:buClr>
              <a:buSzPts val="2800"/>
              <a:buFont typeface="Arial"/>
              <a:buNone/>
            </a:pPr>
            <a:r>
              <a:rPr b="1" i="0" lang="en-CA" sz="2800" u="none" cap="none" strike="noStrike">
                <a:solidFill>
                  <a:srgbClr val="003399"/>
                </a:solidFill>
                <a:latin typeface="Arial"/>
                <a:ea typeface="Arial"/>
                <a:cs typeface="Arial"/>
                <a:sym typeface="Arial"/>
              </a:rPr>
              <a:t>(Bonds Between Atoms)</a:t>
            </a:r>
            <a:endParaRPr/>
          </a:p>
        </p:txBody>
      </p:sp>
      <p:cxnSp>
        <p:nvCxnSpPr>
          <p:cNvPr id="345" name="Google Shape;345;p54"/>
          <p:cNvCxnSpPr/>
          <p:nvPr/>
        </p:nvCxnSpPr>
        <p:spPr>
          <a:xfrm flipH="1">
            <a:off x="2514600" y="1704975"/>
            <a:ext cx="990600" cy="914400"/>
          </a:xfrm>
          <a:prstGeom prst="straightConnector1">
            <a:avLst/>
          </a:prstGeom>
          <a:noFill/>
          <a:ln cap="flat" cmpd="sng" w="28575">
            <a:solidFill>
              <a:schemeClr val="hlink"/>
            </a:solidFill>
            <a:prstDash val="solid"/>
            <a:miter lim="800000"/>
            <a:headEnd len="med" w="med" type="none"/>
            <a:tailEnd len="med" w="med" type="triangle"/>
          </a:ln>
        </p:spPr>
      </p:cxnSp>
      <p:cxnSp>
        <p:nvCxnSpPr>
          <p:cNvPr id="346" name="Google Shape;346;p54"/>
          <p:cNvCxnSpPr/>
          <p:nvPr/>
        </p:nvCxnSpPr>
        <p:spPr>
          <a:xfrm>
            <a:off x="5715000" y="1704975"/>
            <a:ext cx="533400" cy="990600"/>
          </a:xfrm>
          <a:prstGeom prst="straightConnector1">
            <a:avLst/>
          </a:prstGeom>
          <a:noFill/>
          <a:ln cap="flat" cmpd="sng" w="28575">
            <a:solidFill>
              <a:schemeClr val="hlink"/>
            </a:solidFill>
            <a:prstDash val="solid"/>
            <a:miter lim="800000"/>
            <a:headEnd len="med" w="med" type="none"/>
            <a:tailEnd len="med" w="med" type="triangle"/>
          </a:ln>
        </p:spPr>
      </p:cxnSp>
      <p:sp>
        <p:nvSpPr>
          <p:cNvPr id="347" name="Google Shape;347;p54"/>
          <p:cNvSpPr/>
          <p:nvPr/>
        </p:nvSpPr>
        <p:spPr>
          <a:xfrm>
            <a:off x="5715000" y="2695575"/>
            <a:ext cx="1981200" cy="914400"/>
          </a:xfrm>
          <a:prstGeom prst="ellipse">
            <a:avLst/>
          </a:prstGeom>
          <a:solidFill>
            <a:schemeClr val="lt1"/>
          </a:solidFill>
          <a:ln cap="flat" cmpd="sng" w="2857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3399"/>
              </a:buClr>
              <a:buSzPts val="2400"/>
              <a:buFont typeface="Arial"/>
              <a:buNone/>
            </a:pPr>
            <a:r>
              <a:rPr b="0" i="0" lang="en-CA" sz="2400" u="none" cap="none" strike="noStrike">
                <a:solidFill>
                  <a:srgbClr val="003399"/>
                </a:solidFill>
                <a:latin typeface="Arial"/>
                <a:ea typeface="Arial"/>
                <a:cs typeface="Arial"/>
                <a:sym typeface="Arial"/>
              </a:rPr>
              <a:t>Covalent</a:t>
            </a:r>
            <a:endParaRPr/>
          </a:p>
        </p:txBody>
      </p:sp>
      <p:sp>
        <p:nvSpPr>
          <p:cNvPr id="348" name="Google Shape;348;p54"/>
          <p:cNvSpPr/>
          <p:nvPr/>
        </p:nvSpPr>
        <p:spPr>
          <a:xfrm>
            <a:off x="1600200" y="2619375"/>
            <a:ext cx="1371600" cy="838200"/>
          </a:xfrm>
          <a:prstGeom prst="ellipse">
            <a:avLst/>
          </a:prstGeom>
          <a:solidFill>
            <a:schemeClr val="lt1"/>
          </a:solidFill>
          <a:ln cap="flat" cmpd="sng" w="28575">
            <a:solidFill>
              <a:schemeClr val="hlink"/>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3399"/>
              </a:buClr>
              <a:buSzPts val="2400"/>
              <a:buFont typeface="Arial"/>
              <a:buNone/>
            </a:pPr>
            <a:r>
              <a:rPr b="0" i="0" lang="en-CA" sz="2400" u="none" cap="none" strike="noStrike">
                <a:solidFill>
                  <a:srgbClr val="003399"/>
                </a:solidFill>
                <a:latin typeface="Arial"/>
                <a:ea typeface="Arial"/>
                <a:cs typeface="Arial"/>
                <a:sym typeface="Arial"/>
              </a:rPr>
              <a:t>Ionic</a:t>
            </a:r>
            <a:endParaRPr/>
          </a:p>
        </p:txBody>
      </p:sp>
      <p:grpSp>
        <p:nvGrpSpPr>
          <p:cNvPr id="349" name="Google Shape;349;p54"/>
          <p:cNvGrpSpPr/>
          <p:nvPr/>
        </p:nvGrpSpPr>
        <p:grpSpPr>
          <a:xfrm>
            <a:off x="4876800" y="3609975"/>
            <a:ext cx="1428750" cy="2228850"/>
            <a:chOff x="3072" y="2274"/>
            <a:chExt cx="900" cy="1404"/>
          </a:xfrm>
        </p:grpSpPr>
        <p:cxnSp>
          <p:nvCxnSpPr>
            <p:cNvPr id="350" name="Google Shape;350;p54"/>
            <p:cNvCxnSpPr/>
            <p:nvPr/>
          </p:nvCxnSpPr>
          <p:spPr>
            <a:xfrm flipH="1">
              <a:off x="3636" y="2274"/>
              <a:ext cx="300" cy="1200"/>
            </a:xfrm>
            <a:prstGeom prst="straightConnector1">
              <a:avLst/>
            </a:prstGeom>
            <a:noFill/>
            <a:ln cap="flat" cmpd="sng" w="28575">
              <a:solidFill>
                <a:schemeClr val="hlink"/>
              </a:solidFill>
              <a:prstDash val="solid"/>
              <a:miter lim="800000"/>
              <a:headEnd len="med" w="med" type="none"/>
              <a:tailEnd len="med" w="med" type="triangle"/>
            </a:ln>
          </p:spPr>
        </p:cxnSp>
        <p:sp>
          <p:nvSpPr>
            <p:cNvPr id="351" name="Google Shape;351;p54"/>
            <p:cNvSpPr txBox="1"/>
            <p:nvPr/>
          </p:nvSpPr>
          <p:spPr>
            <a:xfrm>
              <a:off x="3072" y="3378"/>
              <a:ext cx="900" cy="300"/>
            </a:xfrm>
            <a:prstGeom prst="rect">
              <a:avLst/>
            </a:prstGeom>
            <a:solidFill>
              <a:schemeClr val="lt1"/>
            </a:solidFill>
            <a:ln cap="flat" cmpd="sng" w="28575">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2400"/>
                <a:buFont typeface="Arial"/>
                <a:buNone/>
              </a:pPr>
              <a:r>
                <a:rPr b="0" i="0" lang="en-CA" sz="2400" u="none" cap="none" strike="noStrike">
                  <a:solidFill>
                    <a:srgbClr val="003399"/>
                  </a:solidFill>
                  <a:latin typeface="Arial"/>
                  <a:ea typeface="Arial"/>
                  <a:cs typeface="Arial"/>
                  <a:sym typeface="Arial"/>
                </a:rPr>
                <a:t>Polar</a:t>
              </a:r>
              <a:endParaRPr/>
            </a:p>
          </p:txBody>
        </p:sp>
      </p:grpSp>
      <p:grpSp>
        <p:nvGrpSpPr>
          <p:cNvPr id="352" name="Google Shape;352;p54"/>
          <p:cNvGrpSpPr/>
          <p:nvPr/>
        </p:nvGrpSpPr>
        <p:grpSpPr>
          <a:xfrm>
            <a:off x="7086600" y="3609975"/>
            <a:ext cx="1905000" cy="2254250"/>
            <a:chOff x="4464" y="2274"/>
            <a:chExt cx="1200" cy="1420"/>
          </a:xfrm>
        </p:grpSpPr>
        <p:cxnSp>
          <p:nvCxnSpPr>
            <p:cNvPr id="353" name="Google Shape;353;p54"/>
            <p:cNvCxnSpPr/>
            <p:nvPr/>
          </p:nvCxnSpPr>
          <p:spPr>
            <a:xfrm>
              <a:off x="4464" y="2274"/>
              <a:ext cx="300" cy="1200"/>
            </a:xfrm>
            <a:prstGeom prst="straightConnector1">
              <a:avLst/>
            </a:prstGeom>
            <a:noFill/>
            <a:ln cap="flat" cmpd="sng" w="28575">
              <a:solidFill>
                <a:schemeClr val="hlink"/>
              </a:solidFill>
              <a:prstDash val="solid"/>
              <a:miter lim="800000"/>
              <a:headEnd len="med" w="med" type="none"/>
              <a:tailEnd len="med" w="med" type="triangle"/>
            </a:ln>
          </p:spPr>
        </p:cxnSp>
        <p:sp>
          <p:nvSpPr>
            <p:cNvPr id="354" name="Google Shape;354;p54"/>
            <p:cNvSpPr txBox="1"/>
            <p:nvPr/>
          </p:nvSpPr>
          <p:spPr>
            <a:xfrm>
              <a:off x="4464" y="3394"/>
              <a:ext cx="1200" cy="300"/>
            </a:xfrm>
            <a:prstGeom prst="rect">
              <a:avLst/>
            </a:prstGeom>
            <a:solidFill>
              <a:schemeClr val="lt1"/>
            </a:solidFill>
            <a:ln cap="flat" cmpd="sng" w="28575">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2400"/>
                <a:buFont typeface="Arial"/>
                <a:buNone/>
              </a:pPr>
              <a:r>
                <a:rPr b="0" i="0" lang="en-CA" sz="2400" u="none" cap="none" strike="noStrike">
                  <a:solidFill>
                    <a:srgbClr val="003399"/>
                  </a:solidFill>
                  <a:latin typeface="Arial"/>
                  <a:ea typeface="Arial"/>
                  <a:cs typeface="Arial"/>
                  <a:sym typeface="Arial"/>
                </a:rPr>
                <a:t>Nonpolar</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2"/>
          <p:cNvSpPr txBox="1"/>
          <p:nvPr>
            <p:ph type="title"/>
          </p:nvPr>
        </p:nvSpPr>
        <p:spPr>
          <a:xfrm>
            <a:off x="311700" y="791156"/>
            <a:ext cx="8520600" cy="10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5" name="Google Shape;545;p72"/>
          <p:cNvSpPr txBox="1"/>
          <p:nvPr>
            <p:ph idx="1" type="body"/>
          </p:nvPr>
        </p:nvSpPr>
        <p:spPr>
          <a:xfrm>
            <a:off x="311700" y="2048844"/>
            <a:ext cx="8520600" cy="60735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CA" sz="2200"/>
              <a:t>For N &amp; N, a triple bond is formed but you do NOT multiply electronegativity because its a measure of the nucleus’ attraction for electrons and therefore the number of bonds between two atoms isn’t relevant to the electronegativity difference and type of bond formed. </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3"/>
          <p:cNvSpPr txBox="1"/>
          <p:nvPr>
            <p:ph type="title"/>
          </p:nvPr>
        </p:nvSpPr>
        <p:spPr>
          <a:xfrm>
            <a:off x="311700" y="791156"/>
            <a:ext cx="8520600" cy="10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Try these:</a:t>
            </a:r>
            <a:endParaRPr/>
          </a:p>
        </p:txBody>
      </p:sp>
      <p:sp>
        <p:nvSpPr>
          <p:cNvPr id="551" name="Google Shape;551;p73"/>
          <p:cNvSpPr txBox="1"/>
          <p:nvPr>
            <p:ph idx="1" type="body"/>
          </p:nvPr>
        </p:nvSpPr>
        <p:spPr>
          <a:xfrm>
            <a:off x="311700" y="2048844"/>
            <a:ext cx="8520600" cy="6073500"/>
          </a:xfrm>
          <a:prstGeom prst="rect">
            <a:avLst/>
          </a:prstGeom>
        </p:spPr>
        <p:txBody>
          <a:bodyPr anchorCtr="0" anchor="t" bIns="91425" lIns="91425" spcFirstLastPara="1" rIns="91425" wrap="square" tIns="91425">
            <a:noAutofit/>
          </a:bodyPr>
          <a:lstStyle/>
          <a:p>
            <a:pPr indent="-139700" lvl="0" marL="342900" rtl="0" algn="l">
              <a:spcBef>
                <a:spcPts val="640"/>
              </a:spcBef>
              <a:spcAft>
                <a:spcPts val="0"/>
              </a:spcAft>
              <a:buNone/>
            </a:pPr>
            <a:r>
              <a:rPr lang="en-CA" sz="3000"/>
              <a:t>Be &amp; N</a:t>
            </a:r>
            <a:endParaRPr sz="3000"/>
          </a:p>
          <a:p>
            <a:pPr indent="-139700" lvl="0" marL="342900" rtl="0" algn="l">
              <a:spcBef>
                <a:spcPts val="640"/>
              </a:spcBef>
              <a:spcAft>
                <a:spcPts val="0"/>
              </a:spcAft>
              <a:buNone/>
            </a:pPr>
            <a:r>
              <a:rPr lang="en-CA" sz="3000"/>
              <a:t>(1.5&amp; 3.0)</a:t>
            </a:r>
            <a:endParaRPr sz="3000"/>
          </a:p>
          <a:p>
            <a:pPr indent="-139700" lvl="0" marL="342900" rtl="0" algn="l">
              <a:spcBef>
                <a:spcPts val="640"/>
              </a:spcBef>
              <a:spcAft>
                <a:spcPts val="0"/>
              </a:spcAft>
              <a:buClr>
                <a:schemeClr val="dk1"/>
              </a:buClr>
              <a:buSzPts val="1100"/>
              <a:buFont typeface="Arial"/>
              <a:buNone/>
            </a:pPr>
            <a:r>
              <a:rPr lang="en-CA" sz="3000"/>
              <a:t>P &amp; F  (what kind of bond would you expect, 2 non-metals)</a:t>
            </a:r>
            <a:endParaRPr sz="3000"/>
          </a:p>
          <a:p>
            <a:pPr indent="-139700" lvl="0" marL="342900" rtl="0" algn="l">
              <a:spcBef>
                <a:spcPts val="640"/>
              </a:spcBef>
              <a:spcAft>
                <a:spcPts val="0"/>
              </a:spcAft>
              <a:buClr>
                <a:schemeClr val="dk1"/>
              </a:buClr>
              <a:buSzPts val="1100"/>
              <a:buFont typeface="Arial"/>
              <a:buNone/>
            </a:pPr>
            <a:r>
              <a:rPr lang="en-CA" sz="3000"/>
              <a:t>(2.1&amp; 4.0)</a:t>
            </a:r>
            <a:endParaRPr sz="3000"/>
          </a:p>
          <a:p>
            <a:pPr indent="-139700" lvl="0" marL="342900" rtl="0" algn="l">
              <a:spcBef>
                <a:spcPts val="640"/>
              </a:spcBef>
              <a:spcAft>
                <a:spcPts val="0"/>
              </a:spcAft>
              <a:buNone/>
            </a:pPr>
            <a:r>
              <a:t/>
            </a:r>
            <a:endParaRPr sz="3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74"/>
          <p:cNvSpPr txBox="1"/>
          <p:nvPr>
            <p:ph idx="1" type="body"/>
          </p:nvPr>
        </p:nvSpPr>
        <p:spPr>
          <a:xfrm>
            <a:off x="65225" y="565100"/>
            <a:ext cx="8520600" cy="4555200"/>
          </a:xfrm>
          <a:prstGeom prst="rect">
            <a:avLst/>
          </a:prstGeom>
        </p:spPr>
        <p:txBody>
          <a:bodyPr anchorCtr="0" anchor="t" bIns="91425" lIns="91425" spcFirstLastPara="1" rIns="91425" wrap="square" tIns="91425">
            <a:noAutofit/>
          </a:bodyPr>
          <a:lstStyle/>
          <a:p>
            <a:pPr indent="-139700" lvl="0" marL="342900" rtl="0" algn="l">
              <a:spcBef>
                <a:spcPts val="640"/>
              </a:spcBef>
              <a:spcAft>
                <a:spcPts val="0"/>
              </a:spcAft>
              <a:buClr>
                <a:schemeClr val="dk1"/>
              </a:buClr>
              <a:buSzPts val="1100"/>
              <a:buFont typeface="Arial"/>
              <a:buNone/>
            </a:pPr>
            <a:r>
              <a:rPr lang="en-CA" sz="3000"/>
              <a:t>P &amp; F  -&gt; you would expect a covalent bond</a:t>
            </a:r>
            <a:endParaRPr sz="3000"/>
          </a:p>
          <a:p>
            <a:pPr indent="-139700" lvl="0" marL="342900" rtl="0" algn="l">
              <a:spcBef>
                <a:spcPts val="640"/>
              </a:spcBef>
              <a:spcAft>
                <a:spcPts val="0"/>
              </a:spcAft>
              <a:buClr>
                <a:schemeClr val="dk1"/>
              </a:buClr>
              <a:buSzPts val="1100"/>
              <a:buFont typeface="Arial"/>
              <a:buNone/>
            </a:pPr>
            <a:r>
              <a:rPr lang="en-CA" sz="3000"/>
              <a:t>(2.1&amp; 4.0) but the electronegativity difference indicates its ionic. </a:t>
            </a:r>
            <a:endParaRPr sz="3000"/>
          </a:p>
          <a:p>
            <a:pPr indent="-139700" lvl="0" marL="342900" rtl="0" algn="l">
              <a:spcBef>
                <a:spcPts val="640"/>
              </a:spcBef>
              <a:spcAft>
                <a:spcPts val="0"/>
              </a:spcAft>
              <a:buClr>
                <a:schemeClr val="dk1"/>
              </a:buClr>
              <a:buSzPts val="1100"/>
              <a:buFont typeface="Arial"/>
              <a:buNone/>
            </a:pPr>
            <a:r>
              <a:rPr lang="en-CA" sz="3000"/>
              <a:t>In this case, in the context of a whole molecule (more than one fluorine etc) the bond would just be highly polar rather than ionic, because it is TWO NON-METALS still. For assessments, you would indicate the electronegativity difference falls in the ionic range but you should be able to explain why the molecule has polar properties (difference is just a GUIDELINE).  </a:t>
            </a:r>
            <a:endParaRPr sz="3000"/>
          </a:p>
          <a:p>
            <a:pPr indent="0" lvl="0" marL="0" rtl="0" algn="l">
              <a:spcBef>
                <a:spcPts val="64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CA" sz="4400" u="none" cap="none" strike="noStrike">
                <a:solidFill>
                  <a:schemeClr val="dk1"/>
                </a:solidFill>
                <a:latin typeface="Calibri"/>
                <a:ea typeface="Calibri"/>
                <a:cs typeface="Calibri"/>
                <a:sym typeface="Calibri"/>
              </a:rPr>
              <a:t>Learning Goals</a:t>
            </a:r>
            <a:endParaRPr b="0" i="0" sz="4400" u="none" cap="none" strike="noStrike">
              <a:solidFill>
                <a:schemeClr val="dk1"/>
              </a:solidFill>
              <a:latin typeface="Calibri"/>
              <a:ea typeface="Calibri"/>
              <a:cs typeface="Calibri"/>
              <a:sym typeface="Calibri"/>
            </a:endParaRPr>
          </a:p>
        </p:txBody>
      </p:sp>
      <p:sp>
        <p:nvSpPr>
          <p:cNvPr id="360" name="Google Shape;360;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3200"/>
              <a:buFont typeface="Noto Sans Symbols"/>
              <a:buChar char="❑"/>
            </a:pPr>
            <a:r>
              <a:rPr b="0" i="0" lang="en-CA" sz="3200" u="none" cap="none" strike="noStrike">
                <a:solidFill>
                  <a:schemeClr val="dk1"/>
                </a:solidFill>
                <a:latin typeface="Calibri"/>
                <a:ea typeface="Calibri"/>
                <a:cs typeface="Calibri"/>
                <a:sym typeface="Calibri"/>
              </a:rPr>
              <a:t>I will be able to explain the difference between polar bonds and polar molecules</a:t>
            </a:r>
            <a:endParaRPr/>
          </a:p>
          <a:p>
            <a:pPr indent="-139700" lvl="0" marL="342900" marR="0" rtl="0" algn="l">
              <a:spcBef>
                <a:spcPts val="640"/>
              </a:spcBef>
              <a:spcAft>
                <a:spcPts val="0"/>
              </a:spcAft>
              <a:buClr>
                <a:schemeClr val="dk1"/>
              </a:buClr>
              <a:buSzPts val="3200"/>
              <a:buFont typeface="Noto Sans Symbols"/>
              <a:buNone/>
            </a:pPr>
            <a:r>
              <a:t/>
            </a:r>
            <a:endParaRPr b="0" i="0" sz="3200" u="none" cap="none" strike="noStrike">
              <a:solidFill>
                <a:schemeClr val="dk1"/>
              </a:solidFill>
              <a:latin typeface="Calibri"/>
              <a:ea typeface="Calibri"/>
              <a:cs typeface="Calibri"/>
              <a:sym typeface="Calibri"/>
            </a:endParaRPr>
          </a:p>
          <a:p>
            <a:pPr indent="-342900" lvl="0" marL="342900" marR="0" rtl="0" algn="l">
              <a:spcBef>
                <a:spcPts val="640"/>
              </a:spcBef>
              <a:spcAft>
                <a:spcPts val="0"/>
              </a:spcAft>
              <a:buClr>
                <a:schemeClr val="dk1"/>
              </a:buClr>
              <a:buSzPts val="3200"/>
              <a:buFont typeface="Noto Sans Symbols"/>
              <a:buChar char="❑"/>
            </a:pPr>
            <a:r>
              <a:rPr b="0" i="0" lang="en-CA" sz="3200" u="none" cap="none" strike="noStrike">
                <a:solidFill>
                  <a:schemeClr val="dk1"/>
                </a:solidFill>
                <a:latin typeface="Calibri"/>
                <a:ea typeface="Calibri"/>
                <a:cs typeface="Calibri"/>
                <a:sym typeface="Calibri"/>
              </a:rPr>
              <a:t>I will be able to explain how polarity impacts the behavior of a substance.</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6"/>
          <p:cNvSpPr txBox="1"/>
          <p:nvPr>
            <p:ph type="ctrTitle"/>
          </p:nvPr>
        </p:nvSpPr>
        <p:spPr>
          <a:xfrm>
            <a:off x="685800" y="2840567"/>
            <a:ext cx="7772400" cy="195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 name="Google Shape;366;p56"/>
          <p:cNvSpPr txBox="1"/>
          <p:nvPr>
            <p:ph idx="1" type="subTitle"/>
          </p:nvPr>
        </p:nvSpPr>
        <p:spPr>
          <a:xfrm>
            <a:off x="1371600" y="5181600"/>
            <a:ext cx="6400800" cy="2336700"/>
          </a:xfrm>
          <a:prstGeom prst="rect">
            <a:avLst/>
          </a:prstGeom>
        </p:spPr>
        <p:txBody>
          <a:bodyPr anchorCtr="0" anchor="t" bIns="91425" lIns="91425" spcFirstLastPara="1" rIns="91425" wrap="square" tIns="91425">
            <a:noAutofit/>
          </a:bodyPr>
          <a:lstStyle/>
          <a:p>
            <a:pPr indent="0" lvl="0" marL="0" rtl="0" algn="ctr">
              <a:spcBef>
                <a:spcPts val="640"/>
              </a:spcBef>
              <a:spcAft>
                <a:spcPts val="0"/>
              </a:spcAft>
              <a:buNone/>
            </a:pPr>
            <a:r>
              <a:t/>
            </a:r>
            <a:endParaRPr/>
          </a:p>
        </p:txBody>
      </p:sp>
      <p:pic>
        <p:nvPicPr>
          <p:cNvPr descr="Streams of non-polar liquid and polar liquids will be subjected to static electricity. One of those liquid will bend as an electrostatic charged rod is placed near the liquid.  A nice application and real meaning to non polar molecules." id="367" name="Google Shape;367;p56" title="Polar and non polar molecules static electricity demo">
            <a:hlinkClick r:id="rId3"/>
          </p:cNvPr>
          <p:cNvPicPr preferRelativeResize="0"/>
          <p:nvPr/>
        </p:nvPicPr>
        <p:blipFill>
          <a:blip r:embed="rId4">
            <a:alphaModFix/>
          </a:blip>
          <a:stretch>
            <a:fillRect/>
          </a:stretch>
        </p:blipFill>
        <p:spPr>
          <a:xfrm>
            <a:off x="1058800" y="0"/>
            <a:ext cx="685801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7"/>
          <p:cNvSpPr txBox="1"/>
          <p:nvPr/>
        </p:nvSpPr>
        <p:spPr>
          <a:xfrm>
            <a:off x="1143000" y="228600"/>
            <a:ext cx="7239000" cy="838200"/>
          </a:xfrm>
          <a:prstGeom prst="rect">
            <a:avLst/>
          </a:prstGeom>
          <a:solidFill>
            <a:schemeClr val="accent1"/>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3200"/>
              <a:buFont typeface="Arial"/>
              <a:buNone/>
            </a:pPr>
            <a:r>
              <a:rPr b="1" i="0" lang="en-CA" sz="3200" u="none" cap="none" strike="noStrike">
                <a:solidFill>
                  <a:schemeClr val="dk1"/>
                </a:solidFill>
                <a:latin typeface="Arial"/>
                <a:ea typeface="Arial"/>
                <a:cs typeface="Arial"/>
                <a:sym typeface="Arial"/>
              </a:rPr>
              <a:t>Bond Polarity and Electronegativity</a:t>
            </a:r>
            <a:endParaRPr/>
          </a:p>
        </p:txBody>
      </p:sp>
      <p:sp>
        <p:nvSpPr>
          <p:cNvPr id="373" name="Google Shape;373;p57"/>
          <p:cNvSpPr txBox="1"/>
          <p:nvPr/>
        </p:nvSpPr>
        <p:spPr>
          <a:xfrm>
            <a:off x="152400" y="1524000"/>
            <a:ext cx="87630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1" i="0" lang="en-CA" sz="2000" u="none" cap="none" strike="noStrike">
                <a:solidFill>
                  <a:schemeClr val="dk1"/>
                </a:solidFill>
                <a:latin typeface="Arial"/>
                <a:ea typeface="Arial"/>
                <a:cs typeface="Arial"/>
                <a:sym typeface="Arial"/>
              </a:rPr>
              <a:t>Electronegativity: </a:t>
            </a:r>
            <a:r>
              <a:rPr b="0" i="0" lang="en-CA" sz="2000" u="none" cap="none" strike="noStrike">
                <a:solidFill>
                  <a:schemeClr val="dk1"/>
                </a:solidFill>
                <a:latin typeface="Arial"/>
                <a:ea typeface="Arial"/>
                <a:cs typeface="Arial"/>
                <a:sym typeface="Arial"/>
              </a:rPr>
              <a:t>The ability of one atoms </a:t>
            </a:r>
            <a:r>
              <a:rPr b="0" i="1" lang="en-CA" sz="2000" u="none" cap="none" strike="noStrike">
                <a:solidFill>
                  <a:schemeClr val="dk1"/>
                </a:solidFill>
                <a:latin typeface="Arial"/>
                <a:ea typeface="Arial"/>
                <a:cs typeface="Arial"/>
                <a:sym typeface="Arial"/>
              </a:rPr>
              <a:t>in a molecule </a:t>
            </a:r>
            <a:r>
              <a:rPr b="0" i="0" lang="en-CA" sz="2000" u="none" cap="none" strike="noStrike">
                <a:solidFill>
                  <a:schemeClr val="dk1"/>
                </a:solidFill>
                <a:latin typeface="Arial"/>
                <a:ea typeface="Arial"/>
                <a:cs typeface="Arial"/>
                <a:sym typeface="Arial"/>
              </a:rPr>
              <a:t>to attract electrons to itself.</a:t>
            </a:r>
            <a:endParaRPr/>
          </a:p>
          <a:p>
            <a:pPr indent="-342900" lvl="0" marL="342900" marR="0" rtl="0" algn="l">
              <a:lnSpc>
                <a:spcPct val="100000"/>
              </a:lnSpc>
              <a:spcBef>
                <a:spcPts val="400"/>
              </a:spcBef>
              <a:spcAft>
                <a:spcPts val="0"/>
              </a:spcAft>
              <a:buClr>
                <a:schemeClr val="dk1"/>
              </a:buClr>
              <a:buSzPts val="2000"/>
              <a:buFont typeface="Arial"/>
              <a:buChar char="•"/>
            </a:pPr>
            <a:r>
              <a:rPr b="0" i="0" lang="en-CA" sz="2000" u="none" cap="none" strike="noStrike">
                <a:solidFill>
                  <a:schemeClr val="dk1"/>
                </a:solidFill>
                <a:latin typeface="Arial"/>
                <a:ea typeface="Arial"/>
                <a:cs typeface="Arial"/>
                <a:sym typeface="Arial"/>
              </a:rPr>
              <a:t>Pauling set electronegativities on a scale from 0.7 (</a:t>
            </a:r>
            <a:r>
              <a:rPr b="1" i="0" lang="en-CA" sz="2000" u="none" cap="none" strike="noStrike">
                <a:solidFill>
                  <a:schemeClr val="dk1"/>
                </a:solidFill>
                <a:latin typeface="Arial"/>
                <a:ea typeface="Arial"/>
                <a:cs typeface="Arial"/>
                <a:sym typeface="Arial"/>
              </a:rPr>
              <a:t>Cs</a:t>
            </a:r>
            <a:r>
              <a:rPr b="0" i="0" lang="en-CA" sz="2000" u="none" cap="none" strike="noStrike">
                <a:solidFill>
                  <a:schemeClr val="dk1"/>
                </a:solidFill>
                <a:latin typeface="Arial"/>
                <a:ea typeface="Arial"/>
                <a:cs typeface="Arial"/>
                <a:sym typeface="Arial"/>
              </a:rPr>
              <a:t>) to </a:t>
            </a:r>
            <a:r>
              <a:rPr b="1" i="0" lang="en-CA" sz="2000" u="none" cap="none" strike="noStrike">
                <a:solidFill>
                  <a:schemeClr val="dk1"/>
                </a:solidFill>
                <a:latin typeface="Arial"/>
                <a:ea typeface="Arial"/>
                <a:cs typeface="Arial"/>
                <a:sym typeface="Arial"/>
              </a:rPr>
              <a:t>4.0</a:t>
            </a:r>
            <a:r>
              <a:rPr b="0" i="0" lang="en-CA" sz="2000" u="none" cap="none" strike="noStrike">
                <a:solidFill>
                  <a:schemeClr val="dk1"/>
                </a:solidFill>
                <a:latin typeface="Arial"/>
                <a:ea typeface="Arial"/>
                <a:cs typeface="Arial"/>
                <a:sym typeface="Arial"/>
              </a:rPr>
              <a:t> (</a:t>
            </a:r>
            <a:r>
              <a:rPr b="1" i="0" lang="en-CA" sz="2000" u="none" cap="none" strike="noStrike">
                <a:solidFill>
                  <a:schemeClr val="dk1"/>
                </a:solidFill>
                <a:latin typeface="Arial"/>
                <a:ea typeface="Arial"/>
                <a:cs typeface="Arial"/>
                <a:sym typeface="Arial"/>
              </a:rPr>
              <a:t>F</a:t>
            </a:r>
            <a:r>
              <a:rPr b="0" i="0" lang="en-CA" sz="2000" u="none" cap="none" strike="noStrike">
                <a:solidFill>
                  <a:schemeClr val="dk1"/>
                </a:solidFill>
                <a:latin typeface="Arial"/>
                <a:ea typeface="Arial"/>
                <a:cs typeface="Arial"/>
                <a:sym typeface="Arial"/>
              </a:rPr>
              <a:t>).</a:t>
            </a:r>
            <a:endParaRPr/>
          </a:p>
          <a:p>
            <a:pPr indent="-342900" lvl="0" marL="342900" marR="0" rtl="0" algn="l">
              <a:lnSpc>
                <a:spcPct val="100000"/>
              </a:lnSpc>
              <a:spcBef>
                <a:spcPts val="400"/>
              </a:spcBef>
              <a:spcAft>
                <a:spcPts val="0"/>
              </a:spcAft>
              <a:buClr>
                <a:schemeClr val="dk1"/>
              </a:buClr>
              <a:buSzPts val="2000"/>
              <a:buFont typeface="Arial"/>
              <a:buChar char="•"/>
            </a:pPr>
            <a:r>
              <a:rPr b="0" i="0" lang="en-CA" sz="2000" u="none" cap="none" strike="noStrike">
                <a:solidFill>
                  <a:schemeClr val="dk1"/>
                </a:solidFill>
                <a:latin typeface="Arial"/>
                <a:ea typeface="Arial"/>
                <a:cs typeface="Arial"/>
                <a:sym typeface="Arial"/>
              </a:rPr>
              <a:t>Electronegativity increases </a:t>
            </a:r>
            <a:endParaRPr/>
          </a:p>
          <a:p>
            <a:pPr indent="-285750" lvl="1" marL="742950" marR="0" rtl="0" algn="just">
              <a:lnSpc>
                <a:spcPct val="100000"/>
              </a:lnSpc>
              <a:spcBef>
                <a:spcPts val="400"/>
              </a:spcBef>
              <a:spcAft>
                <a:spcPts val="0"/>
              </a:spcAft>
              <a:buClr>
                <a:schemeClr val="dk1"/>
              </a:buClr>
              <a:buSzPts val="2000"/>
              <a:buFont typeface="Arial"/>
              <a:buChar char="•"/>
            </a:pPr>
            <a:r>
              <a:rPr b="0" i="0" lang="en-CA" sz="2000" u="none" cap="none" strike="noStrike">
                <a:solidFill>
                  <a:schemeClr val="dk1"/>
                </a:solidFill>
                <a:latin typeface="Arial"/>
                <a:ea typeface="Arial"/>
                <a:cs typeface="Arial"/>
                <a:sym typeface="Arial"/>
              </a:rPr>
              <a:t>across a period and </a:t>
            </a:r>
            <a:endParaRPr/>
          </a:p>
          <a:p>
            <a:pPr indent="-285750" lvl="1" marL="742950" marR="0" rtl="0" algn="just">
              <a:lnSpc>
                <a:spcPct val="100000"/>
              </a:lnSpc>
              <a:spcBef>
                <a:spcPts val="400"/>
              </a:spcBef>
              <a:spcAft>
                <a:spcPts val="0"/>
              </a:spcAft>
              <a:buClr>
                <a:schemeClr val="dk1"/>
              </a:buClr>
              <a:buSzPts val="2000"/>
              <a:buFont typeface="Arial"/>
              <a:buChar char="•"/>
            </a:pPr>
            <a:r>
              <a:rPr b="0" i="0" lang="en-CA" sz="2000" u="none" cap="none" strike="noStrike">
                <a:solidFill>
                  <a:schemeClr val="dk1"/>
                </a:solidFill>
                <a:latin typeface="Arial"/>
                <a:ea typeface="Arial"/>
                <a:cs typeface="Arial"/>
                <a:sym typeface="Arial"/>
              </a:rPr>
              <a:t>up a group.</a:t>
            </a:r>
            <a:endParaRPr/>
          </a:p>
        </p:txBody>
      </p:sp>
      <p:pic>
        <p:nvPicPr>
          <p:cNvPr descr="0005-008-period-en" id="374" name="Google Shape;374;p57"/>
          <p:cNvPicPr preferRelativeResize="0"/>
          <p:nvPr>
            <p:ph idx="1" type="body"/>
          </p:nvPr>
        </p:nvPicPr>
        <p:blipFill rotWithShape="1">
          <a:blip r:embed="rId3">
            <a:alphaModFix/>
          </a:blip>
          <a:srcRect b="0" l="0" r="0" t="0"/>
          <a:stretch/>
        </p:blipFill>
        <p:spPr>
          <a:xfrm>
            <a:off x="3429000" y="2819400"/>
            <a:ext cx="5410200" cy="3606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Calibri"/>
              <a:buNone/>
            </a:pPr>
            <a:r>
              <a:rPr b="0" i="0" lang="en-CA" sz="4400" u="none" cap="none" strike="noStrike">
                <a:solidFill>
                  <a:schemeClr val="dk1"/>
                </a:solidFill>
                <a:latin typeface="Calibri"/>
                <a:ea typeface="Calibri"/>
                <a:cs typeface="Calibri"/>
                <a:sym typeface="Calibri"/>
              </a:rPr>
              <a:t>Electronegativity</a:t>
            </a:r>
            <a:endParaRPr b="0" i="0" sz="4400" u="none" cap="none" strike="noStrike">
              <a:solidFill>
                <a:schemeClr val="dk1"/>
              </a:solidFill>
              <a:latin typeface="Calibri"/>
              <a:ea typeface="Calibri"/>
              <a:cs typeface="Calibri"/>
              <a:sym typeface="Calibri"/>
            </a:endParaRPr>
          </a:p>
        </p:txBody>
      </p:sp>
      <p:sp>
        <p:nvSpPr>
          <p:cNvPr id="380" name="Google Shape;380;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a:p>
          <a:p>
            <a:pPr indent="0" lvl="0" marL="0" marR="0" rtl="0" algn="l">
              <a:lnSpc>
                <a:spcPct val="90000"/>
              </a:lnSpc>
              <a:spcBef>
                <a:spcPts val="592"/>
              </a:spcBef>
              <a:spcAft>
                <a:spcPts val="0"/>
              </a:spcAft>
              <a:buClr>
                <a:schemeClr val="dk1"/>
              </a:buClr>
              <a:buFont typeface="Arial"/>
              <a:buNone/>
            </a:pPr>
            <a:r>
              <a:t/>
            </a:r>
            <a:endParaRPr b="0" i="0" sz="2960" u="none" cap="none" strike="noStrike">
              <a:solidFill>
                <a:schemeClr val="dk1"/>
              </a:solidFill>
              <a:latin typeface="Calibri"/>
              <a:ea typeface="Calibri"/>
              <a:cs typeface="Calibri"/>
              <a:sym typeface="Calibri"/>
            </a:endParaRPr>
          </a:p>
          <a:p>
            <a:pPr indent="0" lvl="0" marL="0" marR="0" rtl="0" algn="l">
              <a:lnSpc>
                <a:spcPct val="90000"/>
              </a:lnSpc>
              <a:spcBef>
                <a:spcPts val="592"/>
              </a:spcBef>
              <a:spcAft>
                <a:spcPts val="0"/>
              </a:spcAft>
              <a:buClr>
                <a:schemeClr val="dk1"/>
              </a:buClr>
              <a:buFont typeface="Arial"/>
              <a:buNone/>
            </a:pPr>
            <a:r>
              <a:t/>
            </a:r>
            <a:endParaRPr b="0" i="0" sz="2960" u="none" cap="none" strike="noStrike">
              <a:solidFill>
                <a:schemeClr val="dk1"/>
              </a:solidFill>
              <a:latin typeface="Calibri"/>
              <a:ea typeface="Calibri"/>
              <a:cs typeface="Calibri"/>
              <a:sym typeface="Calibri"/>
            </a:endParaRPr>
          </a:p>
          <a:p>
            <a:pPr indent="0" lvl="0" marL="0" marR="0" rtl="0" algn="l">
              <a:lnSpc>
                <a:spcPct val="90000"/>
              </a:lnSpc>
              <a:spcBef>
                <a:spcPts val="592"/>
              </a:spcBef>
              <a:spcAft>
                <a:spcPts val="0"/>
              </a:spcAft>
              <a:buClr>
                <a:schemeClr val="dk1"/>
              </a:buClr>
              <a:buFont typeface="Arial"/>
              <a:buNone/>
            </a:pPr>
            <a:r>
              <a:t/>
            </a:r>
            <a:endParaRPr b="0" i="0" sz="2960" u="none" cap="none" strike="noStrike">
              <a:solidFill>
                <a:schemeClr val="dk1"/>
              </a:solidFill>
              <a:latin typeface="Calibri"/>
              <a:ea typeface="Calibri"/>
              <a:cs typeface="Calibri"/>
              <a:sym typeface="Calibri"/>
            </a:endParaRPr>
          </a:p>
          <a:p>
            <a:pPr indent="-342900" lvl="0" marL="342900" marR="0" rtl="0" algn="l">
              <a:lnSpc>
                <a:spcPct val="90000"/>
              </a:lnSpc>
              <a:spcBef>
                <a:spcPts val="592"/>
              </a:spcBef>
              <a:spcAft>
                <a:spcPts val="0"/>
              </a:spcAft>
              <a:buClr>
                <a:schemeClr val="dk1"/>
              </a:buClr>
              <a:buSzPts val="2960"/>
              <a:buFont typeface="Arial"/>
              <a:buChar char="•"/>
            </a:pPr>
            <a:r>
              <a:rPr b="0" i="0" lang="en-CA" sz="2960" u="none" cap="none" strike="noStrike">
                <a:solidFill>
                  <a:schemeClr val="dk1"/>
                </a:solidFill>
                <a:latin typeface="Calibri"/>
                <a:ea typeface="Calibri"/>
                <a:cs typeface="Calibri"/>
                <a:sym typeface="Calibri"/>
              </a:rPr>
              <a:t>A non-polar </a:t>
            </a:r>
            <a:r>
              <a:rPr lang="en-CA" sz="2960"/>
              <a:t>bond or molecule</a:t>
            </a:r>
            <a:r>
              <a:rPr b="0" i="0" lang="en-CA" sz="2960" u="none" cap="none" strike="noStrike">
                <a:solidFill>
                  <a:schemeClr val="dk1"/>
                </a:solidFill>
                <a:latin typeface="Calibri"/>
                <a:ea typeface="Calibri"/>
                <a:cs typeface="Calibri"/>
                <a:sym typeface="Calibri"/>
              </a:rPr>
              <a:t> has an equal sharing of the electrons.</a:t>
            </a:r>
            <a:endParaRPr/>
          </a:p>
          <a:p>
            <a:pPr indent="-342900" lvl="0" marL="342900" marR="0" rtl="0" algn="l">
              <a:lnSpc>
                <a:spcPct val="90000"/>
              </a:lnSpc>
              <a:spcBef>
                <a:spcPts val="592"/>
              </a:spcBef>
              <a:spcAft>
                <a:spcPts val="0"/>
              </a:spcAft>
              <a:buClr>
                <a:schemeClr val="dk1"/>
              </a:buClr>
              <a:buSzPts val="2960"/>
              <a:buFont typeface="Arial"/>
              <a:buChar char="•"/>
            </a:pPr>
            <a:r>
              <a:rPr b="0" i="0" lang="en-CA" sz="2960" u="none" cap="none" strike="noStrike">
                <a:solidFill>
                  <a:schemeClr val="dk1"/>
                </a:solidFill>
                <a:latin typeface="Calibri"/>
                <a:ea typeface="Calibri"/>
                <a:cs typeface="Calibri"/>
                <a:sym typeface="Calibri"/>
              </a:rPr>
              <a:t>A polar </a:t>
            </a:r>
            <a:r>
              <a:rPr lang="en-CA" sz="2960"/>
              <a:t>bond or molecule</a:t>
            </a:r>
            <a:r>
              <a:rPr b="0" i="0" lang="en-CA" sz="2960" u="none" cap="none" strike="noStrike">
                <a:solidFill>
                  <a:schemeClr val="dk1"/>
                </a:solidFill>
                <a:latin typeface="Calibri"/>
                <a:ea typeface="Calibri"/>
                <a:cs typeface="Calibri"/>
                <a:sym typeface="Calibri"/>
              </a:rPr>
              <a:t> has an unequal sharing of the electrons.</a:t>
            </a:r>
            <a:endParaRPr b="0" i="0" sz="2960" u="none" cap="none" strike="noStrike">
              <a:solidFill>
                <a:schemeClr val="dk1"/>
              </a:solidFill>
              <a:latin typeface="Calibri"/>
              <a:ea typeface="Calibri"/>
              <a:cs typeface="Calibri"/>
              <a:sym typeface="Calibri"/>
            </a:endParaRPr>
          </a:p>
        </p:txBody>
      </p:sp>
      <p:pic>
        <p:nvPicPr>
          <p:cNvPr id="381" name="Google Shape;381;p58"/>
          <p:cNvPicPr preferRelativeResize="0"/>
          <p:nvPr/>
        </p:nvPicPr>
        <p:blipFill rotWithShape="1">
          <a:blip r:embed="rId3">
            <a:alphaModFix/>
          </a:blip>
          <a:srcRect b="0" l="0" r="0" t="0"/>
          <a:stretch/>
        </p:blipFill>
        <p:spPr>
          <a:xfrm>
            <a:off x="1979723" y="1600204"/>
            <a:ext cx="5184600" cy="1508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9"/>
          <p:cNvSpPr txBox="1"/>
          <p:nvPr>
            <p:ph type="title"/>
          </p:nvPr>
        </p:nvSpPr>
        <p:spPr>
          <a:xfrm>
            <a:off x="311700" y="593367"/>
            <a:ext cx="8520600" cy="76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CA"/>
              <a:t>T</a:t>
            </a:r>
            <a:r>
              <a:rPr lang="en-CA" sz="3900"/>
              <a:t>he electron clouds of a non-polar and polar covalent molecule (only two atoms, therefore only one bond shown).</a:t>
            </a:r>
            <a:endParaRPr sz="3900"/>
          </a:p>
        </p:txBody>
      </p:sp>
      <p:sp>
        <p:nvSpPr>
          <p:cNvPr id="387" name="Google Shape;387;p59"/>
          <p:cNvSpPr txBox="1"/>
          <p:nvPr>
            <p:ph idx="1" type="body"/>
          </p:nvPr>
        </p:nvSpPr>
        <p:spPr>
          <a:xfrm>
            <a:off x="311700" y="4923033"/>
            <a:ext cx="8520600" cy="1168800"/>
          </a:xfrm>
          <a:prstGeom prst="rect">
            <a:avLst/>
          </a:prstGeom>
        </p:spPr>
        <p:txBody>
          <a:bodyPr anchorCtr="0" anchor="t" bIns="91425" lIns="91425" spcFirstLastPara="1" rIns="91425" wrap="square" tIns="91425">
            <a:noAutofit/>
          </a:bodyPr>
          <a:lstStyle/>
          <a:p>
            <a:pPr indent="0" lvl="0" marL="0" rtl="0" algn="l">
              <a:spcBef>
                <a:spcPts val="640"/>
              </a:spcBef>
              <a:spcAft>
                <a:spcPts val="0"/>
              </a:spcAft>
              <a:buNone/>
            </a:pPr>
            <a:r>
              <a:rPr lang="en-CA" sz="1100" u="sng">
                <a:solidFill>
                  <a:schemeClr val="hlink"/>
                </a:solidFill>
                <a:hlinkClick r:id="rId3"/>
              </a:rPr>
              <a:t>http://hfs.ncvps.org/Curriculum/APChemistry/ModuleFive/BondingLesson/APChem_Bonding_ToGo4.html</a:t>
            </a:r>
            <a:endParaRPr/>
          </a:p>
        </p:txBody>
      </p:sp>
      <p:pic>
        <p:nvPicPr>
          <p:cNvPr descr="electron clouds" id="388" name="Google Shape;388;p59"/>
          <p:cNvPicPr preferRelativeResize="0"/>
          <p:nvPr/>
        </p:nvPicPr>
        <p:blipFill>
          <a:blip r:embed="rId4">
            <a:alphaModFix/>
          </a:blip>
          <a:stretch>
            <a:fillRect/>
          </a:stretch>
        </p:blipFill>
        <p:spPr>
          <a:xfrm>
            <a:off x="444025" y="2150600"/>
            <a:ext cx="8255951" cy="2807025"/>
          </a:xfrm>
          <a:prstGeom prst="rect">
            <a:avLst/>
          </a:prstGeom>
          <a:noFill/>
          <a:ln cap="flat" cmpd="sng">
            <a:solidFill>
              <a:srgbClr val="000000"/>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0"/>
          <p:cNvSpPr txBox="1"/>
          <p:nvPr/>
        </p:nvSpPr>
        <p:spPr>
          <a:xfrm>
            <a:off x="-2105800" y="248467"/>
            <a:ext cx="83613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CA" sz="1600"/>
              <a:t>DO NOT GET THESE CONFUSED</a:t>
            </a:r>
            <a:endParaRPr b="1" sz="1600"/>
          </a:p>
        </p:txBody>
      </p:sp>
      <p:pic>
        <p:nvPicPr>
          <p:cNvPr id="394" name="Google Shape;394;p60"/>
          <p:cNvPicPr preferRelativeResize="0"/>
          <p:nvPr/>
        </p:nvPicPr>
        <p:blipFill rotWithShape="1">
          <a:blip r:embed="rId3">
            <a:alphaModFix/>
          </a:blip>
          <a:srcRect b="45143" l="12665" r="61026" t="38179"/>
          <a:stretch/>
        </p:blipFill>
        <p:spPr>
          <a:xfrm>
            <a:off x="1759075" y="4499200"/>
            <a:ext cx="2482700" cy="1573766"/>
          </a:xfrm>
          <a:prstGeom prst="rect">
            <a:avLst/>
          </a:prstGeom>
          <a:noFill/>
          <a:ln>
            <a:noFill/>
          </a:ln>
        </p:spPr>
      </p:pic>
      <p:sp>
        <p:nvSpPr>
          <p:cNvPr id="395" name="Google Shape;395;p60"/>
          <p:cNvSpPr txBox="1"/>
          <p:nvPr/>
        </p:nvSpPr>
        <p:spPr>
          <a:xfrm>
            <a:off x="4769125" y="1725400"/>
            <a:ext cx="36924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CA" sz="1700"/>
              <a:t>Electronegativity is the ability of an atom to attract electrons from outside. </a:t>
            </a:r>
            <a:endParaRPr sz="1700"/>
          </a:p>
          <a:p>
            <a:pPr indent="-336550" lvl="0" marL="457200" rtl="0" algn="l">
              <a:spcBef>
                <a:spcPts val="0"/>
              </a:spcBef>
              <a:spcAft>
                <a:spcPts val="0"/>
              </a:spcAft>
              <a:buSzPts val="1700"/>
              <a:buChar char="-"/>
            </a:pPr>
            <a:r>
              <a:rPr lang="en-CA" sz="1700"/>
              <a:t>Qualitative Property </a:t>
            </a:r>
            <a:endParaRPr sz="1700"/>
          </a:p>
          <a:p>
            <a:pPr indent="-336550" lvl="0" marL="457200" rtl="0" algn="l">
              <a:spcBef>
                <a:spcPts val="0"/>
              </a:spcBef>
              <a:spcAft>
                <a:spcPts val="0"/>
              </a:spcAft>
              <a:buSzPts val="1700"/>
              <a:buChar char="-"/>
            </a:pPr>
            <a:r>
              <a:rPr lang="en-CA" sz="1700"/>
              <a:t>Measured on a scale (no real units).</a:t>
            </a:r>
            <a:endParaRPr sz="1700"/>
          </a:p>
          <a:p>
            <a:pPr indent="-336550" lvl="0" marL="457200" rtl="0" algn="l">
              <a:spcBef>
                <a:spcPts val="0"/>
              </a:spcBef>
              <a:spcAft>
                <a:spcPts val="0"/>
              </a:spcAft>
              <a:buSzPts val="1700"/>
              <a:buChar char="-"/>
            </a:pPr>
            <a:r>
              <a:rPr lang="en-CA" sz="1700"/>
              <a:t>Defined in shared or bonded state. </a:t>
            </a:r>
            <a:endParaRPr sz="1700"/>
          </a:p>
        </p:txBody>
      </p:sp>
      <p:sp>
        <p:nvSpPr>
          <p:cNvPr id="396" name="Google Shape;396;p60"/>
          <p:cNvSpPr txBox="1"/>
          <p:nvPr/>
        </p:nvSpPr>
        <p:spPr>
          <a:xfrm>
            <a:off x="656175" y="1844763"/>
            <a:ext cx="36924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Char char="-"/>
            </a:pPr>
            <a:r>
              <a:rPr lang="en-CA" sz="1700"/>
              <a:t>Electron affinity is the amount of energy released when a neutral atom or molecule gains an electron. </a:t>
            </a:r>
            <a:endParaRPr sz="1700"/>
          </a:p>
          <a:p>
            <a:pPr indent="-336550" lvl="0" marL="457200" rtl="0" algn="l">
              <a:spcBef>
                <a:spcPts val="0"/>
              </a:spcBef>
              <a:spcAft>
                <a:spcPts val="0"/>
              </a:spcAft>
              <a:buSzPts val="1700"/>
              <a:buChar char="-"/>
            </a:pPr>
            <a:r>
              <a:rPr lang="en-CA" sz="1700"/>
              <a:t>Quantitative Property </a:t>
            </a:r>
            <a:endParaRPr sz="1700"/>
          </a:p>
          <a:p>
            <a:pPr indent="-336550" lvl="0" marL="457200" rtl="0" algn="l">
              <a:spcBef>
                <a:spcPts val="0"/>
              </a:spcBef>
              <a:spcAft>
                <a:spcPts val="0"/>
              </a:spcAft>
              <a:buSzPts val="1700"/>
              <a:buChar char="-"/>
            </a:pPr>
            <a:r>
              <a:rPr lang="en-CA" sz="1700"/>
              <a:t>Measured in units like kJ/mol</a:t>
            </a:r>
            <a:endParaRPr sz="1700"/>
          </a:p>
          <a:p>
            <a:pPr indent="-336550" lvl="0" marL="457200" rtl="0" algn="l">
              <a:spcBef>
                <a:spcPts val="0"/>
              </a:spcBef>
              <a:spcAft>
                <a:spcPts val="0"/>
              </a:spcAft>
              <a:buSzPts val="1700"/>
              <a:buChar char="-"/>
            </a:pPr>
            <a:r>
              <a:rPr lang="en-CA" sz="1700"/>
              <a:t>Defined in isolated and gaseous state. </a:t>
            </a:r>
            <a:endParaRPr sz="1700"/>
          </a:p>
        </p:txBody>
      </p:sp>
      <p:pic>
        <p:nvPicPr>
          <p:cNvPr id="397" name="Google Shape;397;p60"/>
          <p:cNvPicPr preferRelativeResize="0"/>
          <p:nvPr/>
        </p:nvPicPr>
        <p:blipFill rotWithShape="1">
          <a:blip r:embed="rId3">
            <a:alphaModFix/>
          </a:blip>
          <a:srcRect b="44033" l="59361" r="14330" t="34114"/>
          <a:stretch/>
        </p:blipFill>
        <p:spPr>
          <a:xfrm>
            <a:off x="5292663" y="4280283"/>
            <a:ext cx="2158225" cy="1792667"/>
          </a:xfrm>
          <a:prstGeom prst="rect">
            <a:avLst/>
          </a:prstGeom>
          <a:noFill/>
          <a:ln>
            <a:noFill/>
          </a:ln>
        </p:spPr>
      </p:pic>
      <p:sp>
        <p:nvSpPr>
          <p:cNvPr id="398" name="Google Shape;398;p60"/>
          <p:cNvSpPr txBox="1"/>
          <p:nvPr/>
        </p:nvSpPr>
        <p:spPr>
          <a:xfrm>
            <a:off x="1204975" y="1046633"/>
            <a:ext cx="2385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CA" sz="1900">
                <a:highlight>
                  <a:srgbClr val="FF00FF"/>
                </a:highlight>
              </a:rPr>
              <a:t>Electron Affinity </a:t>
            </a:r>
            <a:endParaRPr b="1" i="1" sz="1900">
              <a:highlight>
                <a:srgbClr val="FF00FF"/>
              </a:highlight>
            </a:endParaRPr>
          </a:p>
        </p:txBody>
      </p:sp>
      <p:sp>
        <p:nvSpPr>
          <p:cNvPr id="399" name="Google Shape;399;p60"/>
          <p:cNvSpPr txBox="1"/>
          <p:nvPr/>
        </p:nvSpPr>
        <p:spPr>
          <a:xfrm>
            <a:off x="5179125" y="927667"/>
            <a:ext cx="2385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CA" sz="1900">
                <a:highlight>
                  <a:srgbClr val="FF00FF"/>
                </a:highlight>
              </a:rPr>
              <a:t>Electronegativity</a:t>
            </a:r>
            <a:endParaRPr b="1" i="1" sz="1900">
              <a:highlight>
                <a:srgbClr val="FF00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1"/>
          <p:cNvSpPr txBox="1"/>
          <p:nvPr>
            <p:ph type="title"/>
          </p:nvPr>
        </p:nvSpPr>
        <p:spPr>
          <a:xfrm>
            <a:off x="428550" y="135650"/>
            <a:ext cx="8515500" cy="1002300"/>
          </a:xfrm>
          <a:prstGeom prst="rect">
            <a:avLst/>
          </a:prstGeom>
          <a:solidFill>
            <a:schemeClr val="accent1"/>
          </a:solidFill>
          <a:ln>
            <a:noFill/>
          </a:ln>
        </p:spPr>
        <p:txBody>
          <a:bodyPr anchorCtr="0" anchor="ctr" bIns="44450" lIns="90475" spcFirstLastPara="1" rIns="90475" wrap="square" tIns="44450">
            <a:noAutofit/>
          </a:bodyPr>
          <a:lstStyle/>
          <a:p>
            <a:pPr indent="0" lvl="0" marL="0" rtl="0" algn="ctr">
              <a:spcBef>
                <a:spcPts val="0"/>
              </a:spcBef>
              <a:spcAft>
                <a:spcPts val="0"/>
              </a:spcAft>
              <a:buClr>
                <a:schemeClr val="dk1"/>
              </a:buClr>
              <a:buFont typeface="Calibri"/>
              <a:buNone/>
            </a:pPr>
            <a:r>
              <a:rPr lang="en-CA">
                <a:solidFill>
                  <a:schemeClr val="dk1"/>
                </a:solidFill>
                <a:latin typeface="Calibri"/>
                <a:ea typeface="Calibri"/>
                <a:cs typeface="Calibri"/>
                <a:sym typeface="Calibri"/>
              </a:rPr>
              <a:t>Determining the polarity of a bond</a:t>
            </a:r>
            <a:endParaRPr/>
          </a:p>
        </p:txBody>
      </p:sp>
      <p:sp>
        <p:nvSpPr>
          <p:cNvPr id="405" name="Google Shape;405;p61"/>
          <p:cNvSpPr txBox="1"/>
          <p:nvPr>
            <p:ph idx="1" type="body"/>
          </p:nvPr>
        </p:nvSpPr>
        <p:spPr>
          <a:xfrm>
            <a:off x="331450" y="1292875"/>
            <a:ext cx="7848600" cy="2667000"/>
          </a:xfrm>
          <a:prstGeom prst="rect">
            <a:avLst/>
          </a:prstGeom>
          <a:noFill/>
          <a:ln>
            <a:noFill/>
          </a:ln>
        </p:spPr>
        <p:txBody>
          <a:bodyPr anchorCtr="0" anchor="t" bIns="44450" lIns="90475" spcFirstLastPara="1" rIns="90475" wrap="square" tIns="44450">
            <a:noAutofit/>
          </a:bodyPr>
          <a:lstStyle/>
          <a:p>
            <a:pPr indent="-387350" lvl="0" marL="342900" rtl="0" algn="l">
              <a:spcBef>
                <a:spcPts val="0"/>
              </a:spcBef>
              <a:spcAft>
                <a:spcPts val="0"/>
              </a:spcAft>
              <a:buSzPts val="2500"/>
              <a:buChar char="•"/>
            </a:pPr>
            <a:r>
              <a:rPr lang="en-CA" sz="2500"/>
              <a:t>Look up the electronegativities of each element</a:t>
            </a:r>
            <a:endParaRPr sz="2500"/>
          </a:p>
          <a:p>
            <a:pPr indent="-387350" lvl="0" marL="342900" rtl="0" algn="l">
              <a:spcBef>
                <a:spcPts val="640"/>
              </a:spcBef>
              <a:spcAft>
                <a:spcPts val="0"/>
              </a:spcAft>
              <a:buSzPts val="2500"/>
              <a:buChar char="•"/>
            </a:pPr>
            <a:r>
              <a:rPr lang="en-CA" sz="2500"/>
              <a:t>Subtract the smaller number from the bigger number</a:t>
            </a:r>
            <a:endParaRPr sz="1700"/>
          </a:p>
          <a:p>
            <a:pPr indent="-330200" lvl="0" marL="342900" rtl="0" algn="l">
              <a:lnSpc>
                <a:spcPct val="100000"/>
              </a:lnSpc>
              <a:spcBef>
                <a:spcPts val="0"/>
              </a:spcBef>
              <a:spcAft>
                <a:spcPts val="0"/>
              </a:spcAft>
              <a:buClr>
                <a:schemeClr val="dk1"/>
              </a:buClr>
              <a:buSzPts val="2200"/>
              <a:buChar char="•"/>
            </a:pPr>
            <a:r>
              <a:rPr i="0" lang="en-CA" sz="2200" u="none">
                <a:solidFill>
                  <a:schemeClr val="dk1"/>
                </a:solidFill>
              </a:rPr>
              <a:t>If the difference in electronegativities is between:</a:t>
            </a:r>
            <a:endParaRPr sz="3000"/>
          </a:p>
          <a:p>
            <a:pPr indent="-273050" lvl="1" marL="742950" rtl="0" algn="l">
              <a:lnSpc>
                <a:spcPct val="100000"/>
              </a:lnSpc>
              <a:spcBef>
                <a:spcPts val="480"/>
              </a:spcBef>
              <a:spcAft>
                <a:spcPts val="0"/>
              </a:spcAft>
              <a:buClr>
                <a:schemeClr val="dk1"/>
              </a:buClr>
              <a:buSzPts val="2200"/>
              <a:buChar char="–"/>
            </a:pPr>
            <a:r>
              <a:rPr i="0" lang="en-CA" sz="2200" u="none">
                <a:solidFill>
                  <a:schemeClr val="dk1"/>
                </a:solidFill>
              </a:rPr>
              <a:t>    1.7 to 4.0:  Ionic</a:t>
            </a:r>
            <a:endParaRPr sz="2600"/>
          </a:p>
          <a:p>
            <a:pPr indent="-273050" lvl="1" marL="742950" rtl="0" algn="l">
              <a:lnSpc>
                <a:spcPct val="100000"/>
              </a:lnSpc>
              <a:spcBef>
                <a:spcPts val="480"/>
              </a:spcBef>
              <a:spcAft>
                <a:spcPts val="0"/>
              </a:spcAft>
              <a:buClr>
                <a:schemeClr val="dk1"/>
              </a:buClr>
              <a:buSzPts val="2200"/>
              <a:buChar char="–"/>
            </a:pPr>
            <a:r>
              <a:rPr i="0" lang="en-CA" sz="2200" u="none">
                <a:solidFill>
                  <a:schemeClr val="dk1"/>
                </a:solidFill>
              </a:rPr>
              <a:t>    0.</a:t>
            </a:r>
            <a:r>
              <a:rPr lang="en-CA" sz="2200"/>
              <a:t>41</a:t>
            </a:r>
            <a:r>
              <a:rPr i="0" lang="en-CA" sz="2200" u="none">
                <a:solidFill>
                  <a:schemeClr val="dk1"/>
                </a:solidFill>
              </a:rPr>
              <a:t> to 1.7:  Polar Covalent</a:t>
            </a:r>
            <a:endParaRPr sz="2600"/>
          </a:p>
          <a:p>
            <a:pPr indent="-273050" lvl="1" marL="742950" rtl="0" algn="l">
              <a:lnSpc>
                <a:spcPct val="100000"/>
              </a:lnSpc>
              <a:spcBef>
                <a:spcPts val="480"/>
              </a:spcBef>
              <a:spcAft>
                <a:spcPts val="0"/>
              </a:spcAft>
              <a:buClr>
                <a:schemeClr val="dk1"/>
              </a:buClr>
              <a:buSzPts val="2200"/>
              <a:buFont typeface="Arial"/>
              <a:buChar char="–"/>
            </a:pPr>
            <a:r>
              <a:rPr i="0" lang="en-CA" sz="2200" u="none">
                <a:solidFill>
                  <a:schemeClr val="dk1"/>
                </a:solidFill>
              </a:rPr>
              <a:t>    0.0 to 0.</a:t>
            </a:r>
            <a:r>
              <a:rPr lang="en-CA" sz="2200"/>
              <a:t>4</a:t>
            </a:r>
            <a:r>
              <a:rPr i="0" lang="en-CA" sz="2200" u="none">
                <a:solidFill>
                  <a:schemeClr val="dk1"/>
                </a:solidFill>
              </a:rPr>
              <a:t>:  Non-Polar</a:t>
            </a:r>
            <a:r>
              <a:rPr b="0" i="0" lang="en-CA" sz="2200" u="none">
                <a:solidFill>
                  <a:schemeClr val="dk1"/>
                </a:solidFill>
                <a:latin typeface="Arial"/>
                <a:ea typeface="Arial"/>
                <a:cs typeface="Arial"/>
                <a:sym typeface="Arial"/>
              </a:rPr>
              <a:t> Covalent</a:t>
            </a:r>
            <a:endParaRPr sz="2600"/>
          </a:p>
        </p:txBody>
      </p:sp>
      <p:pic>
        <p:nvPicPr>
          <p:cNvPr id="406" name="Google Shape;406;p61"/>
          <p:cNvPicPr preferRelativeResize="0"/>
          <p:nvPr/>
        </p:nvPicPr>
        <p:blipFill rotWithShape="1">
          <a:blip r:embed="rId3">
            <a:alphaModFix/>
          </a:blip>
          <a:srcRect b="0" l="0" r="0" t="0"/>
          <a:stretch/>
        </p:blipFill>
        <p:spPr>
          <a:xfrm>
            <a:off x="4568700" y="4114800"/>
            <a:ext cx="4279525" cy="2598650"/>
          </a:xfrm>
          <a:prstGeom prst="rect">
            <a:avLst/>
          </a:prstGeom>
          <a:noFill/>
          <a:ln>
            <a:noFill/>
          </a:ln>
          <a:effectLst>
            <a:outerShdw blurRad="63500" dir="2700000" dist="53881">
              <a:schemeClr val="lt2"/>
            </a:outerShdw>
          </a:effectLst>
        </p:spPr>
      </p:pic>
      <p:sp>
        <p:nvSpPr>
          <p:cNvPr id="407" name="Google Shape;407;p61"/>
          <p:cNvSpPr txBox="1"/>
          <p:nvPr/>
        </p:nvSpPr>
        <p:spPr>
          <a:xfrm>
            <a:off x="331450" y="4752325"/>
            <a:ext cx="4568700" cy="1323600"/>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chemeClr val="dk1"/>
              </a:buClr>
              <a:buSzPts val="2000"/>
              <a:buFont typeface="Arial"/>
              <a:buNone/>
            </a:pPr>
            <a:r>
              <a:rPr b="1" i="0" lang="en-CA" sz="2000" u="none" cap="none" strike="noStrike">
                <a:solidFill>
                  <a:schemeClr val="dk1"/>
                </a:solidFill>
                <a:latin typeface="Arial"/>
                <a:ea typeface="Arial"/>
                <a:cs typeface="Arial"/>
                <a:sym typeface="Arial"/>
              </a:rPr>
              <a:t>Example:  NaCl</a:t>
            </a:r>
            <a:endParaRPr/>
          </a:p>
          <a:p>
            <a:pPr indent="0" lvl="1" marL="457200" marR="0" rtl="0" algn="l">
              <a:lnSpc>
                <a:spcPct val="100000"/>
              </a:lnSpc>
              <a:spcBef>
                <a:spcPts val="0"/>
              </a:spcBef>
              <a:spcAft>
                <a:spcPts val="0"/>
              </a:spcAft>
              <a:buClr>
                <a:schemeClr val="dk1"/>
              </a:buClr>
              <a:buSzPts val="2000"/>
              <a:buFont typeface="Arial"/>
              <a:buNone/>
            </a:pPr>
            <a:r>
              <a:rPr b="1" i="0" lang="en-CA" sz="2000" u="none" cap="none" strike="noStrike">
                <a:solidFill>
                  <a:schemeClr val="dk1"/>
                </a:solidFill>
                <a:latin typeface="Arial"/>
                <a:ea typeface="Arial"/>
                <a:cs typeface="Arial"/>
                <a:sym typeface="Arial"/>
              </a:rPr>
              <a:t>Na = 0.9, Cl = 3.0</a:t>
            </a:r>
            <a:endParaRPr/>
          </a:p>
          <a:p>
            <a:pPr indent="0" lvl="1" marL="457200" marR="0" rtl="0" algn="l">
              <a:lnSpc>
                <a:spcPct val="100000"/>
              </a:lnSpc>
              <a:spcBef>
                <a:spcPts val="0"/>
              </a:spcBef>
              <a:spcAft>
                <a:spcPts val="0"/>
              </a:spcAft>
              <a:buClr>
                <a:schemeClr val="dk1"/>
              </a:buClr>
              <a:buSzPts val="2000"/>
              <a:buFont typeface="Arial"/>
              <a:buNone/>
            </a:pPr>
            <a:r>
              <a:rPr b="1" i="0" lang="en-CA" sz="2000" u="none" cap="none" strike="noStrike">
                <a:solidFill>
                  <a:schemeClr val="dk1"/>
                </a:solidFill>
                <a:latin typeface="Arial"/>
                <a:ea typeface="Arial"/>
                <a:cs typeface="Arial"/>
                <a:sym typeface="Arial"/>
              </a:rPr>
              <a:t>Difference is 2.1, so</a:t>
            </a:r>
            <a:endParaRPr/>
          </a:p>
          <a:p>
            <a:pPr indent="0" lvl="1" marL="457200" marR="0" rtl="0" algn="l">
              <a:lnSpc>
                <a:spcPct val="100000"/>
              </a:lnSpc>
              <a:spcBef>
                <a:spcPts val="0"/>
              </a:spcBef>
              <a:spcAft>
                <a:spcPts val="0"/>
              </a:spcAft>
              <a:buClr>
                <a:schemeClr val="dk1"/>
              </a:buClr>
              <a:buSzPts val="2000"/>
              <a:buFont typeface="Arial"/>
              <a:buNone/>
            </a:pPr>
            <a:r>
              <a:rPr b="1" i="0" lang="en-CA" sz="2000" u="none" cap="none" strike="noStrike">
                <a:solidFill>
                  <a:schemeClr val="dk1"/>
                </a:solidFill>
                <a:latin typeface="Arial"/>
                <a:ea typeface="Arial"/>
                <a:cs typeface="Arial"/>
                <a:sym typeface="Arial"/>
              </a:rPr>
              <a:t>this is an ionic bond!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0" st="0"/>
                                            </p:txEl>
                                          </p:spTgt>
                                        </p:tgtEl>
                                        <p:attrNameLst>
                                          <p:attrName>style.visibility</p:attrName>
                                        </p:attrNameLst>
                                      </p:cBhvr>
                                      <p:to>
                                        <p:strVal val="visible"/>
                                      </p:to>
                                    </p:set>
                                    <p:animEffect filter="fade" transition="in">
                                      <p:cBhvr>
                                        <p:cTn dur="500"/>
                                        <p:tgtEl>
                                          <p:spTgt spid="4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1" st="1"/>
                                            </p:txEl>
                                          </p:spTgt>
                                        </p:tgtEl>
                                        <p:attrNameLst>
                                          <p:attrName>style.visibility</p:attrName>
                                        </p:attrNameLst>
                                      </p:cBhvr>
                                      <p:to>
                                        <p:strVal val="visible"/>
                                      </p:to>
                                    </p:set>
                                    <p:animEffect filter="fade" transition="in">
                                      <p:cBhvr>
                                        <p:cTn dur="500"/>
                                        <p:tgtEl>
                                          <p:spTgt spid="4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2" st="2"/>
                                            </p:txEl>
                                          </p:spTgt>
                                        </p:tgtEl>
                                        <p:attrNameLst>
                                          <p:attrName>style.visibility</p:attrName>
                                        </p:attrNameLst>
                                      </p:cBhvr>
                                      <p:to>
                                        <p:strVal val="visible"/>
                                      </p:to>
                                    </p:set>
                                    <p:animEffect filter="fade" transition="in">
                                      <p:cBhvr>
                                        <p:cTn dur="500"/>
                                        <p:tgtEl>
                                          <p:spTgt spid="4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3" st="3"/>
                                            </p:txEl>
                                          </p:spTgt>
                                        </p:tgtEl>
                                        <p:attrNameLst>
                                          <p:attrName>style.visibility</p:attrName>
                                        </p:attrNameLst>
                                      </p:cBhvr>
                                      <p:to>
                                        <p:strVal val="visible"/>
                                      </p:to>
                                    </p:set>
                                    <p:animEffect filter="fade" transition="in">
                                      <p:cBhvr>
                                        <p:cTn dur="500"/>
                                        <p:tgtEl>
                                          <p:spTgt spid="40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