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embeddedFontLst>
    <p:embeddedFont>
      <p:font typeface="Arial Narrow"/>
      <p:regular r:id="rId46"/>
      <p:bold r:id="rId47"/>
      <p:italic r:id="rId48"/>
      <p:boldItalic r:id="rId49"/>
    </p:embeddedFont>
    <p:embeddedFont>
      <p:font typeface="Libre Baskerville"/>
      <p:regular r:id="rId50"/>
      <p:bold r:id="rId51"/>
      <p:italic r:id="rId52"/>
    </p:embeddedFont>
    <p:embeddedFont>
      <p:font typeface="Quattrocento Sans"/>
      <p:regular r:id="rId53"/>
      <p:bold r:id="rId54"/>
      <p:italic r:id="rId55"/>
      <p:boldItalic r:id="rId56"/>
    </p:embeddedFont>
    <p:embeddedFont>
      <p:font typeface="Century Gothic"/>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C08DE4-4ECE-49CD-9EF1-C53BA6C82523}">
  <a:tblStyle styleId="{E1C08DE4-4ECE-49CD-9EF1-C53BA6C8252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ArialNarrow-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ialNarrow-italic.fntdata"/><Relationship Id="rId47" Type="http://schemas.openxmlformats.org/officeDocument/2006/relationships/font" Target="fonts/ArialNarrow-bold.fntdata"/><Relationship Id="rId49"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enturyGothic-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breBaskerville-bold.fntdata"/><Relationship Id="rId50" Type="http://schemas.openxmlformats.org/officeDocument/2006/relationships/font" Target="fonts/LibreBaskerville-regular.fntdata"/><Relationship Id="rId53" Type="http://schemas.openxmlformats.org/officeDocument/2006/relationships/font" Target="fonts/QuattrocentoSans-regular.fntdata"/><Relationship Id="rId52" Type="http://schemas.openxmlformats.org/officeDocument/2006/relationships/font" Target="fonts/LibreBaskerville-italic.fntdata"/><Relationship Id="rId11" Type="http://schemas.openxmlformats.org/officeDocument/2006/relationships/slide" Target="slides/slide6.xml"/><Relationship Id="rId55" Type="http://schemas.openxmlformats.org/officeDocument/2006/relationships/font" Target="fonts/QuattrocentoSans-italic.fntdata"/><Relationship Id="rId10" Type="http://schemas.openxmlformats.org/officeDocument/2006/relationships/slide" Target="slides/slide5.xml"/><Relationship Id="rId54" Type="http://schemas.openxmlformats.org/officeDocument/2006/relationships/font" Target="fonts/QuattrocentoSans-bold.fntdata"/><Relationship Id="rId13" Type="http://schemas.openxmlformats.org/officeDocument/2006/relationships/slide" Target="slides/slide8.xml"/><Relationship Id="rId57" Type="http://schemas.openxmlformats.org/officeDocument/2006/relationships/font" Target="fonts/CenturyGothic-regular.fntdata"/><Relationship Id="rId12" Type="http://schemas.openxmlformats.org/officeDocument/2006/relationships/slide" Target="slides/slide7.xml"/><Relationship Id="rId56" Type="http://schemas.openxmlformats.org/officeDocument/2006/relationships/font" Target="fonts/QuattrocentoSans-boldItalic.fntdata"/><Relationship Id="rId15" Type="http://schemas.openxmlformats.org/officeDocument/2006/relationships/slide" Target="slides/slide10.xml"/><Relationship Id="rId59" Type="http://schemas.openxmlformats.org/officeDocument/2006/relationships/font" Target="fonts/CenturyGothic-italic.fntdata"/><Relationship Id="rId14" Type="http://schemas.openxmlformats.org/officeDocument/2006/relationships/slide" Target="slides/slide9.xml"/><Relationship Id="rId58" Type="http://schemas.openxmlformats.org/officeDocument/2006/relationships/font" Target="fonts/CenturyGothic-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486f0c9f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86f0c9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6486f0c9f6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a5152439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a515243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ca5152439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85fb9771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85fb9771a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Have them compare this to periodic table., match up to major blocks on table. </a:t>
            </a:r>
            <a:endParaRPr b="0" i="0" sz="1200" u="none" cap="none" strike="noStrike">
              <a:solidFill>
                <a:schemeClr val="dk1"/>
              </a:solidFill>
              <a:latin typeface="Calibri"/>
              <a:ea typeface="Calibri"/>
              <a:cs typeface="Calibri"/>
              <a:sym typeface="Calibri"/>
            </a:endParaRPr>
          </a:p>
        </p:txBody>
      </p:sp>
      <p:sp>
        <p:nvSpPr>
          <p:cNvPr id="270" name="Google Shape;27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0fd46ee9f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fd46ee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80fd46ee9f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80fd46ee9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0fd46e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80fd46ee9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af74f76f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af74f7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9af74f76f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0fd46ee9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0fd46ee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80fd46ee9f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4ac4bddd4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4ac4bdd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4ac4bddd4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Should see that Ca does NOT have two outer electrons as the third level holds 18 so you just keep adding and Ca only has 3 levels</a:t>
            </a:r>
            <a:endParaRPr/>
          </a:p>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Other problems: B-R energy levels only explain spectra of hydrogen, glitches in the ionization energy trend (Be and N)</a:t>
            </a:r>
            <a:endParaRPr/>
          </a:p>
        </p:txBody>
      </p:sp>
      <p:sp>
        <p:nvSpPr>
          <p:cNvPr id="153" name="Google Shape;15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6486f0c9f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486f0c9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6486f0c9f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8" name="Google Shape;39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c439c73f5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c439c73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c439c73f5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4aca89e9f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4aca89e9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4aca89e9f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791a2f5c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791a2f5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2791a2f5c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Without looking at Quantum notes, consider the B-R model of energy levels with quantas of energy yeilding specific colours when electron moves between them. How could you account for the multiple lines of very similar colours (energy amounts) in potassium (grps of 3 -4)? – suggests there are multiple levels with very similar but slightly different amounts of energy. </a:t>
            </a:r>
            <a:endParaRPr b="0" i="0" sz="1200" u="none" cap="none" strike="noStrike">
              <a:solidFill>
                <a:schemeClr val="dk1"/>
              </a:solidFill>
              <a:latin typeface="Calibri"/>
              <a:ea typeface="Calibri"/>
              <a:cs typeface="Calibri"/>
              <a:sym typeface="Calibri"/>
            </a:endParaRPr>
          </a:p>
        </p:txBody>
      </p:sp>
      <p:sp>
        <p:nvSpPr>
          <p:cNvPr id="161" name="Google Shape;16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See zubers student and teacher’s notes</a:t>
            </a:r>
            <a:endParaRPr b="0" i="0" sz="1200" u="none" cap="none" strike="noStrike">
              <a:solidFill>
                <a:schemeClr val="dk1"/>
              </a:solidFill>
              <a:latin typeface="Calibri"/>
              <a:ea typeface="Calibri"/>
              <a:cs typeface="Calibri"/>
              <a:sym typeface="Calibri"/>
            </a:endParaRPr>
          </a:p>
        </p:txBody>
      </p:sp>
      <p:sp>
        <p:nvSpPr>
          <p:cNvPr id="482" name="Google Shape;482;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ba922c7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eba922c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eba922c7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486f0c9f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86f0c9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6486f0c9f6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Play video on uses of quantum knowlegde (short 5 minutes, using VSEPR theory to design explosives detector</a:t>
            </a:r>
            <a:endParaRPr b="0" i="0" sz="1200" u="none" cap="none" strike="noStrike">
              <a:solidFill>
                <a:schemeClr val="dk1"/>
              </a:solidFill>
              <a:latin typeface="Calibri"/>
              <a:ea typeface="Calibri"/>
              <a:cs typeface="Calibri"/>
              <a:sym typeface="Calibri"/>
            </a:endParaRPr>
          </a:p>
        </p:txBody>
      </p:sp>
      <p:sp>
        <p:nvSpPr>
          <p:cNvPr id="199" name="Google Shape;19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Check my own quantum teaching notes</a:t>
            </a:r>
            <a:endParaRPr/>
          </a:p>
          <a:p>
            <a:pPr indent="0" lvl="0" marL="0" marR="0" rtl="0" algn="l">
              <a:spcBef>
                <a:spcPts val="0"/>
              </a:spcBef>
              <a:spcAft>
                <a:spcPts val="0"/>
              </a:spcAft>
              <a:buNone/>
            </a:pPr>
            <a:r>
              <a:rPr b="0" i="0" lang="en-CA" sz="1200" u="none" cap="none" strike="noStrike">
                <a:solidFill>
                  <a:schemeClr val="dk1"/>
                </a:solidFill>
                <a:latin typeface="Calibri"/>
                <a:ea typeface="Calibri"/>
                <a:cs typeface="Calibri"/>
                <a:sym typeface="Calibri"/>
              </a:rPr>
              <a:t>Demos: balloon with penny, can go around in orbit like Bohr or bound around in the space like quantum.</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6" name="Google Shape;20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CA"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2"/>
          <p:cNvSpPr txBox="1"/>
          <p:nvPr>
            <p:ph idx="1" type="body"/>
          </p:nvPr>
        </p:nvSpPr>
        <p:spPr>
          <a:xfrm>
            <a:off x="152400" y="1722435"/>
            <a:ext cx="8305800" cy="4525965"/>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8333"/>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1pPr>
            <a:lvl2pPr indent="-317500" lvl="1" marL="914400" marR="0" rtl="0" algn="l">
              <a:lnSpc>
                <a:spcPct val="13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2pPr>
            <a:lvl3pPr indent="-308610" lvl="2" marL="1371600" marR="0" rtl="0" algn="l">
              <a:lnSpc>
                <a:spcPct val="144444"/>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3pPr>
            <a:lvl4pPr indent="-299719" lvl="3" marL="1828800" marR="0" rtl="0" algn="l">
              <a:lnSpc>
                <a:spcPct val="162500"/>
              </a:lnSpc>
              <a:spcBef>
                <a:spcPts val="320"/>
              </a:spcBef>
              <a:spcAft>
                <a:spcPts val="0"/>
              </a:spcAft>
              <a:buClr>
                <a:srgbClr val="44185D"/>
              </a:buClr>
              <a:buSzPts val="1120"/>
              <a:buFont typeface="Arial"/>
              <a:buChar char="•"/>
              <a:defRPr b="0" i="0" sz="1600" u="none" cap="none" strike="noStrike">
                <a:solidFill>
                  <a:srgbClr val="66248C"/>
                </a:solidFill>
                <a:latin typeface="Century Gothic"/>
                <a:ea typeface="Century Gothic"/>
                <a:cs typeface="Century Gothic"/>
                <a:sym typeface="Century Gothic"/>
              </a:defRPr>
            </a:lvl4pPr>
            <a:lvl5pPr indent="-290829" lvl="4" marL="2286000" marR="0" rtl="0" algn="l">
              <a:lnSpc>
                <a:spcPct val="185714"/>
              </a:lnSpc>
              <a:spcBef>
                <a:spcPts val="280"/>
              </a:spcBef>
              <a:spcAft>
                <a:spcPts val="0"/>
              </a:spcAft>
              <a:buClr>
                <a:srgbClr val="44185D"/>
              </a:buClr>
              <a:buSzPts val="980"/>
              <a:buFont typeface="Arial"/>
              <a:buChar char="•"/>
              <a:defRPr b="0" i="0" sz="14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20" name="Google Shape;20;p2"/>
          <p:cNvSpPr txBox="1"/>
          <p:nvPr>
            <p:ph idx="2" type="body"/>
          </p:nvPr>
        </p:nvSpPr>
        <p:spPr>
          <a:xfrm>
            <a:off x="152400" y="1096636"/>
            <a:ext cx="8251200" cy="4572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21" name="Google Shape;21;p2"/>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 name="Google Shape;22;p2"/>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1pPr>
            <a:lvl2pPr indent="0" lvl="1"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2pPr>
            <a:lvl3pPr indent="0" lvl="2"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3pPr>
            <a:lvl4pPr indent="0" lvl="3"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4pPr>
            <a:lvl5pPr indent="0" lvl="4"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5pPr>
            <a:lvl6pPr indent="0" lvl="5"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6pPr>
            <a:lvl7pPr indent="0" lvl="6"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7pPr>
            <a:lvl8pPr indent="0" lvl="7"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8pPr>
            <a:lvl9pPr indent="0" lvl="8"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23" name="Google Shape;23;p2"/>
          <p:cNvSpPr txBox="1"/>
          <p:nvPr>
            <p:ph type="title"/>
          </p:nvPr>
        </p:nvSpPr>
        <p:spPr>
          <a:xfrm>
            <a:off x="-76200" y="579436"/>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7" name="Shape 87"/>
        <p:cNvGrpSpPr/>
        <p:nvPr/>
      </p:nvGrpSpPr>
      <p:grpSpPr>
        <a:xfrm>
          <a:off x="0" y="0"/>
          <a:ext cx="0" cy="0"/>
          <a:chOff x="0" y="0"/>
          <a:chExt cx="0" cy="0"/>
        </a:xfrm>
      </p:grpSpPr>
      <p:sp>
        <p:nvSpPr>
          <p:cNvPr id="88" name="Google Shape;88;p11"/>
          <p:cNvSpPr txBox="1"/>
          <p:nvPr>
            <p:ph idx="1" type="body"/>
          </p:nvPr>
        </p:nvSpPr>
        <p:spPr>
          <a:xfrm>
            <a:off x="76200" y="2560637"/>
            <a:ext cx="4040188" cy="304801"/>
          </a:xfrm>
          <a:prstGeom prst="rect">
            <a:avLst/>
          </a:prstGeom>
          <a:solidFill>
            <a:srgbClr val="D3F4EC">
              <a:alpha val="38823"/>
            </a:srgbClr>
          </a:solidFill>
          <a:ln>
            <a:noFill/>
          </a:ln>
        </p:spPr>
        <p:txBody>
          <a:bodyPr anchorCtr="0" anchor="b"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1" i="0" sz="1800" u="none" cap="none" strike="noStrike">
                <a:solidFill>
                  <a:srgbClr val="0C0C0C"/>
                </a:solidFill>
                <a:latin typeface="Century Gothic"/>
                <a:ea typeface="Century Gothic"/>
                <a:cs typeface="Century Gothic"/>
                <a:sym typeface="Century Gothic"/>
              </a:defRPr>
            </a:lvl1pPr>
            <a:lvl2pPr indent="-228600" lvl="1" marL="914400" marR="0" rtl="0" algn="l">
              <a:lnSpc>
                <a:spcPct val="100000"/>
              </a:lnSpc>
              <a:spcBef>
                <a:spcPts val="400"/>
              </a:spcBef>
              <a:spcAft>
                <a:spcPts val="0"/>
              </a:spcAft>
              <a:buClr>
                <a:srgbClr val="44185D"/>
              </a:buClr>
              <a:buSzPts val="1960"/>
              <a:buFont typeface="Arial"/>
              <a:buNone/>
              <a:defRPr b="1" i="0" sz="2000" u="none" cap="none" strike="noStrike">
                <a:solidFill>
                  <a:srgbClr val="66248C"/>
                </a:solidFill>
                <a:latin typeface="Century Gothic"/>
                <a:ea typeface="Century Gothic"/>
                <a:cs typeface="Century Gothic"/>
                <a:sym typeface="Century Gothic"/>
              </a:defRPr>
            </a:lvl2pPr>
            <a:lvl3pPr indent="-228600" lvl="2" marL="1371600" marR="0" rtl="0" algn="l">
              <a:lnSpc>
                <a:spcPct val="100000"/>
              </a:lnSpc>
              <a:spcBef>
                <a:spcPts val="360"/>
              </a:spcBef>
              <a:spcAft>
                <a:spcPts val="0"/>
              </a:spcAft>
              <a:buClr>
                <a:srgbClr val="44185D"/>
              </a:buClr>
              <a:buSzPts val="1680"/>
              <a:buFont typeface="Arial"/>
              <a:buNone/>
              <a:defRPr b="1" i="0" sz="1800" u="none" cap="none" strike="noStrike">
                <a:solidFill>
                  <a:srgbClr val="66248C"/>
                </a:solidFill>
                <a:latin typeface="Century Gothic"/>
                <a:ea typeface="Century Gothic"/>
                <a:cs typeface="Century Gothic"/>
                <a:sym typeface="Century Gothic"/>
              </a:defRPr>
            </a:lvl3pPr>
            <a:lvl4pPr indent="-228600" lvl="3" marL="1828800" marR="0" rtl="0" algn="l">
              <a:lnSpc>
                <a:spcPct val="100000"/>
              </a:lnSpc>
              <a:spcBef>
                <a:spcPts val="320"/>
              </a:spcBef>
              <a:spcAft>
                <a:spcPts val="0"/>
              </a:spcAft>
              <a:buClr>
                <a:srgbClr val="44185D"/>
              </a:buClr>
              <a:buSzPts val="1400"/>
              <a:buFont typeface="Arial"/>
              <a:buNone/>
              <a:defRPr b="1" i="0" sz="1600" u="none" cap="none" strike="noStrike">
                <a:solidFill>
                  <a:srgbClr val="66248C"/>
                </a:solidFill>
                <a:latin typeface="Century Gothic"/>
                <a:ea typeface="Century Gothic"/>
                <a:cs typeface="Century Gothic"/>
                <a:sym typeface="Century Gothic"/>
              </a:defRPr>
            </a:lvl4pPr>
            <a:lvl5pPr indent="-228600" lvl="4" marL="2286000" marR="0" rtl="0" algn="l">
              <a:lnSpc>
                <a:spcPct val="100000"/>
              </a:lnSpc>
              <a:spcBef>
                <a:spcPts val="320"/>
              </a:spcBef>
              <a:spcAft>
                <a:spcPts val="0"/>
              </a:spcAft>
              <a:buClr>
                <a:srgbClr val="44185D"/>
              </a:buClr>
              <a:buSzPts val="1400"/>
              <a:buFont typeface="Arial"/>
              <a:buNone/>
              <a:defRPr b="1" i="0" sz="1600" u="none" cap="none" strike="noStrike">
                <a:solidFill>
                  <a:srgbClr val="66248C"/>
                </a:solidFill>
                <a:latin typeface="Century Gothic"/>
                <a:ea typeface="Century Gothic"/>
                <a:cs typeface="Century Gothic"/>
                <a:sym typeface="Century Gothic"/>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9pPr>
          </a:lstStyle>
          <a:p/>
        </p:txBody>
      </p:sp>
      <p:sp>
        <p:nvSpPr>
          <p:cNvPr id="89" name="Google Shape;89;p11"/>
          <p:cNvSpPr txBox="1"/>
          <p:nvPr>
            <p:ph idx="2" type="body"/>
          </p:nvPr>
        </p:nvSpPr>
        <p:spPr>
          <a:xfrm>
            <a:off x="76200" y="2865437"/>
            <a:ext cx="4040188" cy="4068763"/>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1pPr>
            <a:lvl2pPr indent="-317500" lvl="1" marL="9144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2pPr>
            <a:lvl3pPr indent="-308610" lvl="2" marL="13716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3pPr>
            <a:lvl4pPr indent="-299719" lvl="3" marL="1828800" marR="0" rtl="0" algn="l">
              <a:lnSpc>
                <a:spcPct val="100000"/>
              </a:lnSpc>
              <a:spcBef>
                <a:spcPts val="320"/>
              </a:spcBef>
              <a:spcAft>
                <a:spcPts val="0"/>
              </a:spcAft>
              <a:buClr>
                <a:srgbClr val="44185D"/>
              </a:buClr>
              <a:buSzPts val="1120"/>
              <a:buFont typeface="Arial"/>
              <a:buChar char="•"/>
              <a:defRPr b="0" i="0" sz="1600" u="none" cap="none" strike="noStrike">
                <a:solidFill>
                  <a:srgbClr val="66248C"/>
                </a:solidFill>
                <a:latin typeface="Century Gothic"/>
                <a:ea typeface="Century Gothic"/>
                <a:cs typeface="Century Gothic"/>
                <a:sym typeface="Century Gothic"/>
              </a:defRPr>
            </a:lvl4pPr>
            <a:lvl5pPr indent="-299720" lvl="4" marL="2286000" marR="0" rtl="0" algn="l">
              <a:lnSpc>
                <a:spcPct val="100000"/>
              </a:lnSpc>
              <a:spcBef>
                <a:spcPts val="320"/>
              </a:spcBef>
              <a:spcAft>
                <a:spcPts val="0"/>
              </a:spcAft>
              <a:buClr>
                <a:srgbClr val="44185D"/>
              </a:buClr>
              <a:buSzPts val="1120"/>
              <a:buFont typeface="Arial"/>
              <a:buChar char="•"/>
              <a:defRPr b="0" i="0" sz="1600" u="none" cap="none" strike="noStrike">
                <a:solidFill>
                  <a:srgbClr val="66248C"/>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90" name="Google Shape;90;p11"/>
          <p:cNvSpPr txBox="1"/>
          <p:nvPr>
            <p:ph idx="3" type="body"/>
          </p:nvPr>
        </p:nvSpPr>
        <p:spPr>
          <a:xfrm>
            <a:off x="4491039" y="2865437"/>
            <a:ext cx="4041775" cy="4068763"/>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1pPr>
            <a:lvl2pPr indent="-317500" lvl="1" marL="9144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2pPr>
            <a:lvl3pPr indent="-308610" lvl="2" marL="13716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3pPr>
            <a:lvl4pPr indent="-299719" lvl="3" marL="1828800" marR="0" rtl="0" algn="l">
              <a:lnSpc>
                <a:spcPct val="100000"/>
              </a:lnSpc>
              <a:spcBef>
                <a:spcPts val="320"/>
              </a:spcBef>
              <a:spcAft>
                <a:spcPts val="0"/>
              </a:spcAft>
              <a:buClr>
                <a:srgbClr val="44185D"/>
              </a:buClr>
              <a:buSzPts val="1120"/>
              <a:buFont typeface="Arial"/>
              <a:buChar char="•"/>
              <a:defRPr b="0" i="0" sz="1600" u="none" cap="none" strike="noStrike">
                <a:solidFill>
                  <a:srgbClr val="66248C"/>
                </a:solidFill>
                <a:latin typeface="Century Gothic"/>
                <a:ea typeface="Century Gothic"/>
                <a:cs typeface="Century Gothic"/>
                <a:sym typeface="Century Gothic"/>
              </a:defRPr>
            </a:lvl4pPr>
            <a:lvl5pPr indent="-299720" lvl="4" marL="2286000" marR="0" rtl="0" algn="l">
              <a:lnSpc>
                <a:spcPct val="100000"/>
              </a:lnSpc>
              <a:spcBef>
                <a:spcPts val="320"/>
              </a:spcBef>
              <a:spcAft>
                <a:spcPts val="0"/>
              </a:spcAft>
              <a:buClr>
                <a:srgbClr val="44185D"/>
              </a:buClr>
              <a:buSzPts val="1120"/>
              <a:buFont typeface="Arial"/>
              <a:buChar char="•"/>
              <a:defRPr b="0" i="0" sz="1600" u="none" cap="none" strike="noStrike">
                <a:solidFill>
                  <a:srgbClr val="66248C"/>
                </a:solidFill>
                <a:latin typeface="Century Gothic"/>
                <a:ea typeface="Century Gothic"/>
                <a:cs typeface="Century Gothic"/>
                <a:sym typeface="Century Gothic"/>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91" name="Google Shape;91;p11"/>
          <p:cNvSpPr txBox="1"/>
          <p:nvPr>
            <p:ph idx="4" type="body"/>
          </p:nvPr>
        </p:nvSpPr>
        <p:spPr>
          <a:xfrm>
            <a:off x="4494212" y="2560638"/>
            <a:ext cx="4040188" cy="304801"/>
          </a:xfrm>
          <a:prstGeom prst="rect">
            <a:avLst/>
          </a:prstGeom>
          <a:solidFill>
            <a:srgbClr val="D3F4EC">
              <a:alpha val="38823"/>
            </a:srgbClr>
          </a:solidFill>
          <a:ln>
            <a:noFill/>
          </a:ln>
        </p:spPr>
        <p:txBody>
          <a:bodyPr anchorCtr="0" anchor="b"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1" i="0" sz="1800" u="none" cap="none" strike="noStrike">
                <a:solidFill>
                  <a:srgbClr val="0C0C0C"/>
                </a:solidFill>
                <a:latin typeface="Century Gothic"/>
                <a:ea typeface="Century Gothic"/>
                <a:cs typeface="Century Gothic"/>
                <a:sym typeface="Century Gothic"/>
              </a:defRPr>
            </a:lvl1pPr>
            <a:lvl2pPr indent="-228600" lvl="1" marL="914400" marR="0" rtl="0" algn="l">
              <a:lnSpc>
                <a:spcPct val="100000"/>
              </a:lnSpc>
              <a:spcBef>
                <a:spcPts val="400"/>
              </a:spcBef>
              <a:spcAft>
                <a:spcPts val="0"/>
              </a:spcAft>
              <a:buClr>
                <a:srgbClr val="44185D"/>
              </a:buClr>
              <a:buSzPts val="1960"/>
              <a:buFont typeface="Arial"/>
              <a:buNone/>
              <a:defRPr b="1" i="0" sz="2000" u="none" cap="none" strike="noStrike">
                <a:solidFill>
                  <a:srgbClr val="66248C"/>
                </a:solidFill>
                <a:latin typeface="Century Gothic"/>
                <a:ea typeface="Century Gothic"/>
                <a:cs typeface="Century Gothic"/>
                <a:sym typeface="Century Gothic"/>
              </a:defRPr>
            </a:lvl2pPr>
            <a:lvl3pPr indent="-228600" lvl="2" marL="1371600" marR="0" rtl="0" algn="l">
              <a:lnSpc>
                <a:spcPct val="100000"/>
              </a:lnSpc>
              <a:spcBef>
                <a:spcPts val="360"/>
              </a:spcBef>
              <a:spcAft>
                <a:spcPts val="0"/>
              </a:spcAft>
              <a:buClr>
                <a:srgbClr val="44185D"/>
              </a:buClr>
              <a:buSzPts val="1680"/>
              <a:buFont typeface="Arial"/>
              <a:buNone/>
              <a:defRPr b="1" i="0" sz="1800" u="none" cap="none" strike="noStrike">
                <a:solidFill>
                  <a:srgbClr val="66248C"/>
                </a:solidFill>
                <a:latin typeface="Century Gothic"/>
                <a:ea typeface="Century Gothic"/>
                <a:cs typeface="Century Gothic"/>
                <a:sym typeface="Century Gothic"/>
              </a:defRPr>
            </a:lvl3pPr>
            <a:lvl4pPr indent="-228600" lvl="3" marL="1828800" marR="0" rtl="0" algn="l">
              <a:lnSpc>
                <a:spcPct val="100000"/>
              </a:lnSpc>
              <a:spcBef>
                <a:spcPts val="320"/>
              </a:spcBef>
              <a:spcAft>
                <a:spcPts val="0"/>
              </a:spcAft>
              <a:buClr>
                <a:srgbClr val="44185D"/>
              </a:buClr>
              <a:buSzPts val="1400"/>
              <a:buFont typeface="Arial"/>
              <a:buNone/>
              <a:defRPr b="1" i="0" sz="1600" u="none" cap="none" strike="noStrike">
                <a:solidFill>
                  <a:srgbClr val="66248C"/>
                </a:solidFill>
                <a:latin typeface="Century Gothic"/>
                <a:ea typeface="Century Gothic"/>
                <a:cs typeface="Century Gothic"/>
                <a:sym typeface="Century Gothic"/>
              </a:defRPr>
            </a:lvl4pPr>
            <a:lvl5pPr indent="-228600" lvl="4" marL="2286000" marR="0" rtl="0" algn="l">
              <a:lnSpc>
                <a:spcPct val="100000"/>
              </a:lnSpc>
              <a:spcBef>
                <a:spcPts val="320"/>
              </a:spcBef>
              <a:spcAft>
                <a:spcPts val="0"/>
              </a:spcAft>
              <a:buClr>
                <a:srgbClr val="44185D"/>
              </a:buClr>
              <a:buSzPts val="1400"/>
              <a:buFont typeface="Arial"/>
              <a:buNone/>
              <a:defRPr b="1" i="0" sz="1600" u="none" cap="none" strike="noStrike">
                <a:solidFill>
                  <a:srgbClr val="66248C"/>
                </a:solidFill>
                <a:latin typeface="Century Gothic"/>
                <a:ea typeface="Century Gothic"/>
                <a:cs typeface="Century Gothic"/>
                <a:sym typeface="Century Gothic"/>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entury Gothic"/>
                <a:ea typeface="Century Gothic"/>
                <a:cs typeface="Century Gothic"/>
                <a:sym typeface="Century Gothic"/>
              </a:defRPr>
            </a:lvl9pPr>
          </a:lstStyle>
          <a:p/>
        </p:txBody>
      </p:sp>
      <p:sp>
        <p:nvSpPr>
          <p:cNvPr id="92" name="Google Shape;92;p11"/>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93" name="Google Shape;93;p11"/>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4" name="Google Shape;94;p11"/>
          <p:cNvSpPr txBox="1"/>
          <p:nvPr>
            <p:ph type="title"/>
          </p:nvPr>
        </p:nvSpPr>
        <p:spPr>
          <a:xfrm>
            <a:off x="-76200" y="6258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95" name="Google Shape;95;p11"/>
          <p:cNvSpPr txBox="1"/>
          <p:nvPr>
            <p:ph idx="5" type="body"/>
          </p:nvPr>
        </p:nvSpPr>
        <p:spPr>
          <a:xfrm>
            <a:off x="130800" y="1143000"/>
            <a:ext cx="82512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6" name="Shape 96"/>
        <p:cNvGrpSpPr/>
        <p:nvPr/>
      </p:nvGrpSpPr>
      <p:grpSpPr>
        <a:xfrm>
          <a:off x="0" y="0"/>
          <a:ext cx="0" cy="0"/>
          <a:chOff x="0" y="0"/>
          <a:chExt cx="0" cy="0"/>
        </a:xfrm>
      </p:grpSpPr>
      <p:sp>
        <p:nvSpPr>
          <p:cNvPr id="97" name="Google Shape;97;p12"/>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98" name="Google Shape;98;p12"/>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9" name="Google Shape;99;p12"/>
          <p:cNvSpPr txBox="1"/>
          <p:nvPr>
            <p:ph type="title"/>
          </p:nvPr>
        </p:nvSpPr>
        <p:spPr>
          <a:xfrm>
            <a:off x="1219200" y="4572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0" name="Google Shape;100;p12"/>
          <p:cNvSpPr txBox="1"/>
          <p:nvPr>
            <p:ph idx="1" type="body"/>
          </p:nvPr>
        </p:nvSpPr>
        <p:spPr>
          <a:xfrm>
            <a:off x="914400" y="974400"/>
            <a:ext cx="82512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13"/>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103" name="Google Shape;103;p13"/>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4" name="Shape 104"/>
        <p:cNvGrpSpPr/>
        <p:nvPr/>
      </p:nvGrpSpPr>
      <p:grpSpPr>
        <a:xfrm>
          <a:off x="0" y="0"/>
          <a:ext cx="0" cy="0"/>
          <a:chOff x="0" y="0"/>
          <a:chExt cx="0" cy="0"/>
        </a:xfrm>
      </p:grpSpPr>
      <p:sp>
        <p:nvSpPr>
          <p:cNvPr id="105" name="Google Shape;105;p14"/>
          <p:cNvSpPr txBox="1"/>
          <p:nvPr>
            <p:ph idx="1" type="body"/>
          </p:nvPr>
        </p:nvSpPr>
        <p:spPr>
          <a:xfrm>
            <a:off x="3575050" y="1493836"/>
            <a:ext cx="5111750" cy="4678363"/>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40"/>
              </a:spcBef>
              <a:spcAft>
                <a:spcPts val="0"/>
              </a:spcAft>
              <a:buClr>
                <a:srgbClr val="44185D"/>
              </a:buClr>
              <a:buSzPts val="2240"/>
              <a:buFont typeface="Arial"/>
              <a:buChar char="•"/>
              <a:defRPr b="0" i="0" sz="32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06" name="Google Shape;106;p14"/>
          <p:cNvSpPr txBox="1"/>
          <p:nvPr>
            <p:ph idx="2" type="body"/>
          </p:nvPr>
        </p:nvSpPr>
        <p:spPr>
          <a:xfrm>
            <a:off x="192087" y="1798637"/>
            <a:ext cx="2855913" cy="43735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4285"/>
              </a:lnSpc>
              <a:spcBef>
                <a:spcPts val="280"/>
              </a:spcBef>
              <a:spcAft>
                <a:spcPts val="0"/>
              </a:spcAft>
              <a:buClr>
                <a:srgbClr val="44185D"/>
              </a:buClr>
              <a:buSzPts val="2240"/>
              <a:buFont typeface="Arial"/>
              <a:buNone/>
              <a:defRPr b="0" i="0" sz="1400" u="none" cap="none" strike="noStrike">
                <a:solidFill>
                  <a:srgbClr val="66248C"/>
                </a:solidFill>
                <a:latin typeface="Century Gothic"/>
                <a:ea typeface="Century Gothic"/>
                <a:cs typeface="Century Gothic"/>
                <a:sym typeface="Century Gothic"/>
              </a:defRPr>
            </a:lvl1pPr>
            <a:lvl2pPr indent="-228600" lvl="1" marL="914400" marR="0" rtl="0" algn="l">
              <a:lnSpc>
                <a:spcPct val="100000"/>
              </a:lnSpc>
              <a:spcBef>
                <a:spcPts val="240"/>
              </a:spcBef>
              <a:spcAft>
                <a:spcPts val="0"/>
              </a:spcAft>
              <a:buClr>
                <a:srgbClr val="44185D"/>
              </a:buClr>
              <a:buSzPts val="1960"/>
              <a:buFont typeface="Arial"/>
              <a:buNone/>
              <a:defRPr b="0" i="0" sz="1200" u="none" cap="none" strike="noStrike">
                <a:solidFill>
                  <a:srgbClr val="66248C"/>
                </a:solidFill>
                <a:latin typeface="Century Gothic"/>
                <a:ea typeface="Century Gothic"/>
                <a:cs typeface="Century Gothic"/>
                <a:sym typeface="Century Gothic"/>
              </a:defRPr>
            </a:lvl2pPr>
            <a:lvl3pPr indent="-228600" lvl="2" marL="1371600" marR="0" rtl="0" algn="l">
              <a:lnSpc>
                <a:spcPct val="100000"/>
              </a:lnSpc>
              <a:spcBef>
                <a:spcPts val="200"/>
              </a:spcBef>
              <a:spcAft>
                <a:spcPts val="0"/>
              </a:spcAft>
              <a:buClr>
                <a:srgbClr val="44185D"/>
              </a:buClr>
              <a:buSzPts val="1680"/>
              <a:buFont typeface="Arial"/>
              <a:buNone/>
              <a:defRPr b="0" i="0" sz="1000" u="none" cap="none" strike="noStrike">
                <a:solidFill>
                  <a:srgbClr val="66248C"/>
                </a:solidFill>
                <a:latin typeface="Century Gothic"/>
                <a:ea typeface="Century Gothic"/>
                <a:cs typeface="Century Gothic"/>
                <a:sym typeface="Century Gothic"/>
              </a:defRPr>
            </a:lvl3pPr>
            <a:lvl4pPr indent="-228600" lvl="3" marL="1828800" marR="0" rtl="0" algn="l">
              <a:lnSpc>
                <a:spcPct val="100000"/>
              </a:lnSpc>
              <a:spcBef>
                <a:spcPts val="180"/>
              </a:spcBef>
              <a:spcAft>
                <a:spcPts val="0"/>
              </a:spcAft>
              <a:buClr>
                <a:srgbClr val="44185D"/>
              </a:buClr>
              <a:buSzPts val="1400"/>
              <a:buFont typeface="Arial"/>
              <a:buNone/>
              <a:defRPr b="0" i="0" sz="900" u="none" cap="none" strike="noStrike">
                <a:solidFill>
                  <a:srgbClr val="66248C"/>
                </a:solidFill>
                <a:latin typeface="Century Gothic"/>
                <a:ea typeface="Century Gothic"/>
                <a:cs typeface="Century Gothic"/>
                <a:sym typeface="Century Gothic"/>
              </a:defRPr>
            </a:lvl4pPr>
            <a:lvl5pPr indent="-228600" lvl="4" marL="2286000" marR="0" rtl="0" algn="l">
              <a:lnSpc>
                <a:spcPct val="100000"/>
              </a:lnSpc>
              <a:spcBef>
                <a:spcPts val="180"/>
              </a:spcBef>
              <a:spcAft>
                <a:spcPts val="0"/>
              </a:spcAft>
              <a:buClr>
                <a:srgbClr val="44185D"/>
              </a:buClr>
              <a:buSzPts val="1400"/>
              <a:buFont typeface="Arial"/>
              <a:buNone/>
              <a:defRPr b="0" i="0" sz="900" u="none" cap="none" strike="noStrike">
                <a:solidFill>
                  <a:srgbClr val="66248C"/>
                </a:solidFill>
                <a:latin typeface="Century Gothic"/>
                <a:ea typeface="Century Gothic"/>
                <a:cs typeface="Century Gothic"/>
                <a:sym typeface="Century Gothic"/>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9pPr>
          </a:lstStyle>
          <a:p/>
        </p:txBody>
      </p:sp>
      <p:sp>
        <p:nvSpPr>
          <p:cNvPr id="107" name="Google Shape;107;p14"/>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108" name="Google Shape;108;p14"/>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9" name="Google Shape;109;p14"/>
          <p:cNvSpPr txBox="1"/>
          <p:nvPr>
            <p:ph type="title"/>
          </p:nvPr>
        </p:nvSpPr>
        <p:spPr>
          <a:xfrm>
            <a:off x="-76200" y="5496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0" name="Google Shape;110;p14"/>
          <p:cNvSpPr txBox="1"/>
          <p:nvPr>
            <p:ph idx="3" type="body"/>
          </p:nvPr>
        </p:nvSpPr>
        <p:spPr>
          <a:xfrm>
            <a:off x="130800" y="1066800"/>
            <a:ext cx="82512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contact">
  <p:cSld name="questions contact">
    <p:spTree>
      <p:nvGrpSpPr>
        <p:cNvPr id="111" name="Shape 111"/>
        <p:cNvGrpSpPr/>
        <p:nvPr/>
      </p:nvGrpSpPr>
      <p:grpSpPr>
        <a:xfrm>
          <a:off x="0" y="0"/>
          <a:ext cx="0" cy="0"/>
          <a:chOff x="0" y="0"/>
          <a:chExt cx="0" cy="0"/>
        </a:xfrm>
      </p:grpSpPr>
      <p:sp>
        <p:nvSpPr>
          <p:cNvPr id="112" name="Google Shape;112;p15"/>
          <p:cNvSpPr txBox="1"/>
          <p:nvPr>
            <p:ph idx="1" type="body"/>
          </p:nvPr>
        </p:nvSpPr>
        <p:spPr>
          <a:xfrm>
            <a:off x="457200" y="1447800"/>
            <a:ext cx="5111750" cy="4678363"/>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40"/>
              </a:spcBef>
              <a:spcAft>
                <a:spcPts val="0"/>
              </a:spcAft>
              <a:buClr>
                <a:srgbClr val="0C0C0C"/>
              </a:buClr>
              <a:buSzPts val="2240"/>
              <a:buFont typeface="Arial"/>
              <a:buChar char="•"/>
              <a:defRPr b="0" i="0" sz="3200" u="none" cap="none" strike="noStrike">
                <a:solidFill>
                  <a:srgbClr val="0C0C0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0C0C0C"/>
              </a:buClr>
              <a:buSzPts val="1960"/>
              <a:buFont typeface="Arial"/>
              <a:buChar char="•"/>
              <a:defRPr b="0" i="0" sz="2800" u="none" cap="none" strike="noStrike">
                <a:solidFill>
                  <a:srgbClr val="0C0C0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0C0C0C"/>
              </a:buClr>
              <a:buSzPts val="1680"/>
              <a:buFont typeface="Arial"/>
              <a:buChar char="•"/>
              <a:defRPr b="0" i="0" sz="2400" u="none" cap="none" strike="noStrike">
                <a:solidFill>
                  <a:srgbClr val="0C0C0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0C0C0C"/>
              </a:buClr>
              <a:buSzPts val="1400"/>
              <a:buFont typeface="Arial"/>
              <a:buChar char="•"/>
              <a:defRPr b="0" i="0" sz="2000" u="none" cap="none" strike="noStrike">
                <a:solidFill>
                  <a:srgbClr val="0C0C0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0C0C0C"/>
              </a:buClr>
              <a:buSzPts val="1400"/>
              <a:buFont typeface="Arial"/>
              <a:buChar char="•"/>
              <a:defRPr b="0" i="0" sz="2000" u="none" cap="none" strike="noStrike">
                <a:solidFill>
                  <a:srgbClr val="0C0C0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13" name="Google Shape;113;p15"/>
          <p:cNvSpPr txBox="1"/>
          <p:nvPr>
            <p:ph idx="2" type="body"/>
          </p:nvPr>
        </p:nvSpPr>
        <p:spPr>
          <a:xfrm>
            <a:off x="5562600" y="1524000"/>
            <a:ext cx="2855913" cy="43735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4285"/>
              </a:lnSpc>
              <a:spcBef>
                <a:spcPts val="280"/>
              </a:spcBef>
              <a:spcAft>
                <a:spcPts val="0"/>
              </a:spcAft>
              <a:buClr>
                <a:srgbClr val="44185D"/>
              </a:buClr>
              <a:buSzPts val="2240"/>
              <a:buFont typeface="Arial"/>
              <a:buNone/>
              <a:defRPr b="0" i="0" sz="1400" u="none" cap="none" strike="noStrike">
                <a:solidFill>
                  <a:schemeClr val="dk2"/>
                </a:solidFill>
                <a:latin typeface="Century Gothic"/>
                <a:ea typeface="Century Gothic"/>
                <a:cs typeface="Century Gothic"/>
                <a:sym typeface="Century Gothic"/>
              </a:defRPr>
            </a:lvl1pPr>
            <a:lvl2pPr indent="-228600" lvl="1" marL="914400" marR="0" rtl="0" algn="l">
              <a:lnSpc>
                <a:spcPct val="100000"/>
              </a:lnSpc>
              <a:spcBef>
                <a:spcPts val="240"/>
              </a:spcBef>
              <a:spcAft>
                <a:spcPts val="0"/>
              </a:spcAft>
              <a:buClr>
                <a:srgbClr val="44185D"/>
              </a:buClr>
              <a:buSzPts val="1960"/>
              <a:buFont typeface="Arial"/>
              <a:buNone/>
              <a:defRPr b="0" i="0" sz="1200" u="none" cap="none" strike="noStrike">
                <a:solidFill>
                  <a:srgbClr val="66248C"/>
                </a:solidFill>
                <a:latin typeface="Century Gothic"/>
                <a:ea typeface="Century Gothic"/>
                <a:cs typeface="Century Gothic"/>
                <a:sym typeface="Century Gothic"/>
              </a:defRPr>
            </a:lvl2pPr>
            <a:lvl3pPr indent="-228600" lvl="2" marL="1371600" marR="0" rtl="0" algn="l">
              <a:lnSpc>
                <a:spcPct val="100000"/>
              </a:lnSpc>
              <a:spcBef>
                <a:spcPts val="200"/>
              </a:spcBef>
              <a:spcAft>
                <a:spcPts val="0"/>
              </a:spcAft>
              <a:buClr>
                <a:srgbClr val="44185D"/>
              </a:buClr>
              <a:buSzPts val="1680"/>
              <a:buFont typeface="Arial"/>
              <a:buNone/>
              <a:defRPr b="0" i="0" sz="1000" u="none" cap="none" strike="noStrike">
                <a:solidFill>
                  <a:srgbClr val="66248C"/>
                </a:solidFill>
                <a:latin typeface="Century Gothic"/>
                <a:ea typeface="Century Gothic"/>
                <a:cs typeface="Century Gothic"/>
                <a:sym typeface="Century Gothic"/>
              </a:defRPr>
            </a:lvl3pPr>
            <a:lvl4pPr indent="-228600" lvl="3" marL="1828800" marR="0" rtl="0" algn="l">
              <a:lnSpc>
                <a:spcPct val="100000"/>
              </a:lnSpc>
              <a:spcBef>
                <a:spcPts val="180"/>
              </a:spcBef>
              <a:spcAft>
                <a:spcPts val="0"/>
              </a:spcAft>
              <a:buClr>
                <a:srgbClr val="44185D"/>
              </a:buClr>
              <a:buSzPts val="1400"/>
              <a:buFont typeface="Arial"/>
              <a:buNone/>
              <a:defRPr b="0" i="0" sz="900" u="none" cap="none" strike="noStrike">
                <a:solidFill>
                  <a:srgbClr val="66248C"/>
                </a:solidFill>
                <a:latin typeface="Century Gothic"/>
                <a:ea typeface="Century Gothic"/>
                <a:cs typeface="Century Gothic"/>
                <a:sym typeface="Century Gothic"/>
              </a:defRPr>
            </a:lvl4pPr>
            <a:lvl5pPr indent="-228600" lvl="4" marL="2286000" marR="0" rtl="0" algn="l">
              <a:lnSpc>
                <a:spcPct val="100000"/>
              </a:lnSpc>
              <a:spcBef>
                <a:spcPts val="180"/>
              </a:spcBef>
              <a:spcAft>
                <a:spcPts val="0"/>
              </a:spcAft>
              <a:buClr>
                <a:srgbClr val="44185D"/>
              </a:buClr>
              <a:buSzPts val="1400"/>
              <a:buFont typeface="Arial"/>
              <a:buNone/>
              <a:defRPr b="0" i="0" sz="900" u="none" cap="none" strike="noStrike">
                <a:solidFill>
                  <a:srgbClr val="66248C"/>
                </a:solidFill>
                <a:latin typeface="Century Gothic"/>
                <a:ea typeface="Century Gothic"/>
                <a:cs typeface="Century Gothic"/>
                <a:sym typeface="Century Gothic"/>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9pPr>
          </a:lstStyle>
          <a:p/>
        </p:txBody>
      </p:sp>
      <p:sp>
        <p:nvSpPr>
          <p:cNvPr id="114" name="Google Shape;114;p15"/>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115" name="Google Shape;115;p15"/>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6" name="Google Shape;116;p15"/>
          <p:cNvSpPr txBox="1"/>
          <p:nvPr>
            <p:ph type="title"/>
          </p:nvPr>
        </p:nvSpPr>
        <p:spPr>
          <a:xfrm>
            <a:off x="0" y="457200"/>
            <a:ext cx="68580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0C0C0C"/>
              </a:buClr>
              <a:buSzPts val="2800"/>
              <a:buFont typeface="Arial"/>
              <a:buChar char="•"/>
              <a:defRPr b="1" i="0" sz="28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7" name="Google Shape;117;p15"/>
          <p:cNvSpPr txBox="1"/>
          <p:nvPr>
            <p:ph idx="3" type="body"/>
          </p:nvPr>
        </p:nvSpPr>
        <p:spPr>
          <a:xfrm>
            <a:off x="210600" y="974400"/>
            <a:ext cx="68760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00"/>
              </a:spcBef>
              <a:spcAft>
                <a:spcPts val="0"/>
              </a:spcAft>
              <a:buClr>
                <a:srgbClr val="44185D"/>
              </a:buClr>
              <a:buSzPts val="2240"/>
              <a:buFont typeface="Arial"/>
              <a:buNone/>
              <a:defRPr b="0" i="0" sz="20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118" name="Shape 118"/>
        <p:cNvGrpSpPr/>
        <p:nvPr/>
      </p:nvGrpSpPr>
      <p:grpSpPr>
        <a:xfrm>
          <a:off x="0" y="0"/>
          <a:ext cx="0" cy="0"/>
          <a:chOff x="0" y="0"/>
          <a:chExt cx="0" cy="0"/>
        </a:xfrm>
      </p:grpSpPr>
      <p:sp>
        <p:nvSpPr>
          <p:cNvPr id="119" name="Google Shape;119;p16"/>
          <p:cNvSpPr txBox="1"/>
          <p:nvPr>
            <p:ph type="title"/>
          </p:nvPr>
        </p:nvSpPr>
        <p:spPr>
          <a:xfrm>
            <a:off x="4953000" y="4724400"/>
            <a:ext cx="3962400" cy="338139"/>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44185D"/>
              </a:buClr>
              <a:buSzPts val="1800"/>
              <a:buFont typeface="Arial"/>
              <a:buChar char="•"/>
              <a:defRPr b="1" i="0" sz="18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0" name="Google Shape;120;p16"/>
          <p:cNvSpPr/>
          <p:nvPr>
            <p:ph idx="2" type="pic"/>
          </p:nvPr>
        </p:nvSpPr>
        <p:spPr>
          <a:xfrm>
            <a:off x="1143000" y="304800"/>
            <a:ext cx="6934200" cy="426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640"/>
              </a:spcBef>
              <a:spcAft>
                <a:spcPts val="0"/>
              </a:spcAft>
              <a:buClr>
                <a:srgbClr val="44185D"/>
              </a:buClr>
              <a:buSzPts val="1400"/>
              <a:buFont typeface="Arial"/>
              <a:buNone/>
              <a:defRPr b="0" i="0" sz="3200" u="none" cap="none" strike="noStrike">
                <a:solidFill>
                  <a:srgbClr val="66248C"/>
                </a:solidFill>
                <a:latin typeface="Century Gothic"/>
                <a:ea typeface="Century Gothic"/>
                <a:cs typeface="Century Gothic"/>
                <a:sym typeface="Century Gothic"/>
              </a:defRPr>
            </a:lvl1pPr>
            <a:lvl2pPr indent="0" lvl="1" marL="457200" marR="0" rtl="0" algn="l">
              <a:lnSpc>
                <a:spcPct val="100000"/>
              </a:lnSpc>
              <a:spcBef>
                <a:spcPts val="560"/>
              </a:spcBef>
              <a:spcAft>
                <a:spcPts val="0"/>
              </a:spcAft>
              <a:buClr>
                <a:srgbClr val="44185D"/>
              </a:buClr>
              <a:buSzPts val="1400"/>
              <a:buFont typeface="Arial"/>
              <a:buNone/>
              <a:defRPr b="0" i="0" sz="2800" u="none" cap="none" strike="noStrike">
                <a:solidFill>
                  <a:srgbClr val="66248C"/>
                </a:solidFill>
                <a:latin typeface="Century Gothic"/>
                <a:ea typeface="Century Gothic"/>
                <a:cs typeface="Century Gothic"/>
                <a:sym typeface="Century Gothic"/>
              </a:defRPr>
            </a:lvl2pPr>
            <a:lvl3pPr indent="0" lvl="2" marL="914400" marR="0" rtl="0" algn="l">
              <a:lnSpc>
                <a:spcPct val="100000"/>
              </a:lnSpc>
              <a:spcBef>
                <a:spcPts val="480"/>
              </a:spcBef>
              <a:spcAft>
                <a:spcPts val="0"/>
              </a:spcAft>
              <a:buClr>
                <a:srgbClr val="44185D"/>
              </a:buClr>
              <a:buSzPts val="1400"/>
              <a:buFont typeface="Arial"/>
              <a:buNone/>
              <a:defRPr b="0" i="0" sz="2400" u="none" cap="none" strike="noStrike">
                <a:solidFill>
                  <a:srgbClr val="66248C"/>
                </a:solidFill>
                <a:latin typeface="Century Gothic"/>
                <a:ea typeface="Century Gothic"/>
                <a:cs typeface="Century Gothic"/>
                <a:sym typeface="Century Gothic"/>
              </a:defRPr>
            </a:lvl3pPr>
            <a:lvl4pPr indent="0" lvl="3" marL="1371600" marR="0" rtl="0" algn="l">
              <a:lnSpc>
                <a:spcPct val="100000"/>
              </a:lnSpc>
              <a:spcBef>
                <a:spcPts val="400"/>
              </a:spcBef>
              <a:spcAft>
                <a:spcPts val="0"/>
              </a:spcAft>
              <a:buClr>
                <a:srgbClr val="44185D"/>
              </a:buClr>
              <a:buSzPts val="1400"/>
              <a:buFont typeface="Arial"/>
              <a:buNone/>
              <a:defRPr b="0" i="0" sz="2000" u="none" cap="none" strike="noStrike">
                <a:solidFill>
                  <a:srgbClr val="66248C"/>
                </a:solidFill>
                <a:latin typeface="Century Gothic"/>
                <a:ea typeface="Century Gothic"/>
                <a:cs typeface="Century Gothic"/>
                <a:sym typeface="Century Gothic"/>
              </a:defRPr>
            </a:lvl4pPr>
            <a:lvl5pPr indent="0" lvl="4" marL="1828800" marR="0" rtl="0" algn="l">
              <a:lnSpc>
                <a:spcPct val="100000"/>
              </a:lnSpc>
              <a:spcBef>
                <a:spcPts val="400"/>
              </a:spcBef>
              <a:spcAft>
                <a:spcPts val="0"/>
              </a:spcAft>
              <a:buClr>
                <a:srgbClr val="44185D"/>
              </a:buClr>
              <a:buSzPts val="1400"/>
              <a:buFont typeface="Arial"/>
              <a:buNone/>
              <a:defRPr b="0" i="0" sz="2000" u="none" cap="none" strike="noStrike">
                <a:solidFill>
                  <a:srgbClr val="66248C"/>
                </a:solidFill>
                <a:latin typeface="Century Gothic"/>
                <a:ea typeface="Century Gothic"/>
                <a:cs typeface="Century Gothic"/>
                <a:sym typeface="Century Gothic"/>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entury Gothic"/>
                <a:ea typeface="Century Gothic"/>
                <a:cs typeface="Century Gothic"/>
                <a:sym typeface="Century Gothic"/>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entury Gothic"/>
                <a:ea typeface="Century Gothic"/>
                <a:cs typeface="Century Gothic"/>
                <a:sym typeface="Century Gothic"/>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entury Gothic"/>
                <a:ea typeface="Century Gothic"/>
                <a:cs typeface="Century Gothic"/>
                <a:sym typeface="Century Gothic"/>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121" name="Google Shape;121;p16"/>
          <p:cNvSpPr txBox="1"/>
          <p:nvPr>
            <p:ph idx="1" type="body"/>
          </p:nvPr>
        </p:nvSpPr>
        <p:spPr>
          <a:xfrm>
            <a:off x="4953000" y="5029201"/>
            <a:ext cx="3962400" cy="8048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6666"/>
              </a:lnSpc>
              <a:spcBef>
                <a:spcPts val="240"/>
              </a:spcBef>
              <a:spcAft>
                <a:spcPts val="0"/>
              </a:spcAft>
              <a:buClr>
                <a:srgbClr val="44185D"/>
              </a:buClr>
              <a:buSzPts val="2240"/>
              <a:buFont typeface="Arial"/>
              <a:buNone/>
              <a:defRPr b="0" i="0" sz="1200" u="none" cap="none" strike="noStrike">
                <a:solidFill>
                  <a:srgbClr val="66248C"/>
                </a:solidFill>
                <a:latin typeface="Century Gothic"/>
                <a:ea typeface="Century Gothic"/>
                <a:cs typeface="Century Gothic"/>
                <a:sym typeface="Century Gothic"/>
              </a:defRPr>
            </a:lvl1pPr>
            <a:lvl2pPr indent="-228600" lvl="1" marL="914400" marR="0" rtl="0" algn="l">
              <a:lnSpc>
                <a:spcPct val="100000"/>
              </a:lnSpc>
              <a:spcBef>
                <a:spcPts val="240"/>
              </a:spcBef>
              <a:spcAft>
                <a:spcPts val="0"/>
              </a:spcAft>
              <a:buClr>
                <a:srgbClr val="44185D"/>
              </a:buClr>
              <a:buSzPts val="1960"/>
              <a:buFont typeface="Arial"/>
              <a:buNone/>
              <a:defRPr b="0" i="0" sz="1200" u="none" cap="none" strike="noStrike">
                <a:solidFill>
                  <a:srgbClr val="66248C"/>
                </a:solidFill>
                <a:latin typeface="Century Gothic"/>
                <a:ea typeface="Century Gothic"/>
                <a:cs typeface="Century Gothic"/>
                <a:sym typeface="Century Gothic"/>
              </a:defRPr>
            </a:lvl2pPr>
            <a:lvl3pPr indent="-228600" lvl="2" marL="1371600" marR="0" rtl="0" algn="l">
              <a:lnSpc>
                <a:spcPct val="100000"/>
              </a:lnSpc>
              <a:spcBef>
                <a:spcPts val="200"/>
              </a:spcBef>
              <a:spcAft>
                <a:spcPts val="0"/>
              </a:spcAft>
              <a:buClr>
                <a:srgbClr val="44185D"/>
              </a:buClr>
              <a:buSzPts val="1680"/>
              <a:buFont typeface="Arial"/>
              <a:buNone/>
              <a:defRPr b="0" i="0" sz="1000" u="none" cap="none" strike="noStrike">
                <a:solidFill>
                  <a:srgbClr val="66248C"/>
                </a:solidFill>
                <a:latin typeface="Century Gothic"/>
                <a:ea typeface="Century Gothic"/>
                <a:cs typeface="Century Gothic"/>
                <a:sym typeface="Century Gothic"/>
              </a:defRPr>
            </a:lvl3pPr>
            <a:lvl4pPr indent="-228600" lvl="3" marL="1828800" marR="0" rtl="0" algn="l">
              <a:lnSpc>
                <a:spcPct val="100000"/>
              </a:lnSpc>
              <a:spcBef>
                <a:spcPts val="180"/>
              </a:spcBef>
              <a:spcAft>
                <a:spcPts val="0"/>
              </a:spcAft>
              <a:buClr>
                <a:srgbClr val="44185D"/>
              </a:buClr>
              <a:buSzPts val="1400"/>
              <a:buFont typeface="Arial"/>
              <a:buNone/>
              <a:defRPr b="0" i="0" sz="900" u="none" cap="none" strike="noStrike">
                <a:solidFill>
                  <a:srgbClr val="66248C"/>
                </a:solidFill>
                <a:latin typeface="Century Gothic"/>
                <a:ea typeface="Century Gothic"/>
                <a:cs typeface="Century Gothic"/>
                <a:sym typeface="Century Gothic"/>
              </a:defRPr>
            </a:lvl4pPr>
            <a:lvl5pPr indent="-228600" lvl="4" marL="2286000" marR="0" rtl="0" algn="l">
              <a:lnSpc>
                <a:spcPct val="100000"/>
              </a:lnSpc>
              <a:spcBef>
                <a:spcPts val="180"/>
              </a:spcBef>
              <a:spcAft>
                <a:spcPts val="0"/>
              </a:spcAft>
              <a:buClr>
                <a:srgbClr val="44185D"/>
              </a:buClr>
              <a:buSzPts val="1400"/>
              <a:buFont typeface="Arial"/>
              <a:buNone/>
              <a:defRPr b="0" i="0" sz="900" u="none" cap="none" strike="noStrike">
                <a:solidFill>
                  <a:srgbClr val="66248C"/>
                </a:solidFill>
                <a:latin typeface="Century Gothic"/>
                <a:ea typeface="Century Gothic"/>
                <a:cs typeface="Century Gothic"/>
                <a:sym typeface="Century Gothic"/>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entury Gothic"/>
                <a:ea typeface="Century Gothic"/>
                <a:cs typeface="Century Gothic"/>
                <a:sym typeface="Century Gothic"/>
              </a:defRPr>
            </a:lvl9pPr>
          </a:lstStyle>
          <a:p/>
        </p:txBody>
      </p:sp>
      <p:sp>
        <p:nvSpPr>
          <p:cNvPr id="122" name="Google Shape;122;p16"/>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123" name="Google Shape;123;p16"/>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descr="upper_swoosh_graphic_element_reverse.png" id="124" name="Google Shape;124;p16"/>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17"/>
          <p:cNvSpPr txBox="1"/>
          <p:nvPr>
            <p:ph type="title"/>
          </p:nvPr>
        </p:nvSpPr>
        <p:spPr>
          <a:xfrm>
            <a:off x="83400" y="6858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7" name="Google Shape;127;p17"/>
          <p:cNvSpPr txBox="1"/>
          <p:nvPr>
            <p:ph idx="1" type="body"/>
          </p:nvPr>
        </p:nvSpPr>
        <p:spPr>
          <a:xfrm rot="5400000">
            <a:off x="1661318" y="-243354"/>
            <a:ext cx="5059364" cy="8229600"/>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40"/>
              </a:spcBef>
              <a:spcAft>
                <a:spcPts val="0"/>
              </a:spcAft>
              <a:buClr>
                <a:srgbClr val="44185D"/>
              </a:buClr>
              <a:buSzPts val="2240"/>
              <a:buFont typeface="Arial"/>
              <a:buChar char="•"/>
              <a:defRPr b="0" i="0" sz="32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28" name="Google Shape;128;p17"/>
          <p:cNvSpPr txBox="1"/>
          <p:nvPr>
            <p:ph idx="10" type="dt"/>
          </p:nvPr>
        </p:nvSpPr>
        <p:spPr>
          <a:xfrm>
            <a:off x="457200" y="6356351"/>
            <a:ext cx="2133600" cy="36512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29" name="Google Shape;129;p17"/>
          <p:cNvSpPr txBox="1"/>
          <p:nvPr>
            <p:ph idx="11" type="ftr"/>
          </p:nvPr>
        </p:nvSpPr>
        <p:spPr>
          <a:xfrm>
            <a:off x="3124200" y="6356351"/>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30" name="Google Shape;130;p17"/>
          <p:cNvSpPr txBox="1"/>
          <p:nvPr>
            <p:ph idx="12" type="sldNum"/>
          </p:nvPr>
        </p:nvSpPr>
        <p:spPr>
          <a:xfrm>
            <a:off x="6553200" y="6356351"/>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blipFill rotWithShape="1">
          <a:blip r:embed="rId2">
            <a:alphaModFix/>
          </a:blip>
          <a:stretch>
            <a:fillRect b="0" l="0" r="0" t="0"/>
          </a:stretch>
        </a:blipFill>
      </p:bgPr>
    </p:bg>
    <p:spTree>
      <p:nvGrpSpPr>
        <p:cNvPr id="131" name="Shape 131"/>
        <p:cNvGrpSpPr/>
        <p:nvPr/>
      </p:nvGrpSpPr>
      <p:grpSpPr>
        <a:xfrm>
          <a:off x="0" y="0"/>
          <a:ext cx="0" cy="0"/>
          <a:chOff x="0" y="0"/>
          <a:chExt cx="0" cy="0"/>
        </a:xfrm>
      </p:grpSpPr>
      <p:sp>
        <p:nvSpPr>
          <p:cNvPr id="132" name="Google Shape;132;p18"/>
          <p:cNvSpPr txBox="1"/>
          <p:nvPr>
            <p:ph type="title"/>
          </p:nvPr>
        </p:nvSpPr>
        <p:spPr>
          <a:xfrm rot="5400000">
            <a:off x="5532437" y="2819402"/>
            <a:ext cx="5851525" cy="12192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3" name="Google Shape;133;p18"/>
          <p:cNvSpPr txBox="1"/>
          <p:nvPr>
            <p:ph idx="1" type="body"/>
          </p:nvPr>
        </p:nvSpPr>
        <p:spPr>
          <a:xfrm rot="5400000">
            <a:off x="899319" y="61118"/>
            <a:ext cx="6278563" cy="7162800"/>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40"/>
              </a:spcBef>
              <a:spcAft>
                <a:spcPts val="0"/>
              </a:spcAft>
              <a:buClr>
                <a:srgbClr val="44185D"/>
              </a:buClr>
              <a:buSzPts val="2240"/>
              <a:buFont typeface="Arial"/>
              <a:buChar char="•"/>
              <a:defRPr b="0" i="0" sz="32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4" name="Shape 24"/>
        <p:cNvGrpSpPr/>
        <p:nvPr/>
      </p:nvGrpSpPr>
      <p:grpSpPr>
        <a:xfrm>
          <a:off x="0" y="0"/>
          <a:ext cx="0" cy="0"/>
          <a:chOff x="0" y="0"/>
          <a:chExt cx="0" cy="0"/>
        </a:xfrm>
      </p:grpSpPr>
      <p:pic>
        <p:nvPicPr>
          <p:cNvPr descr="back_ground_element.png" id="25" name="Google Shape;25;p3"/>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upper_swoosh_graphic_element.png" id="26" name="Google Shape;26;p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lower_swoosh_graphic_element.png" id="27" name="Google Shape;27;p3"/>
          <p:cNvPicPr preferRelativeResize="0"/>
          <p:nvPr/>
        </p:nvPicPr>
        <p:blipFill rotWithShape="1">
          <a:blip r:embed="rId4">
            <a:alphaModFix/>
          </a:blip>
          <a:srcRect b="0" l="0" r="0" t="0"/>
          <a:stretch/>
        </p:blipFill>
        <p:spPr>
          <a:xfrm>
            <a:off x="0" y="0"/>
            <a:ext cx="9144000" cy="6858000"/>
          </a:xfrm>
          <a:prstGeom prst="rect">
            <a:avLst/>
          </a:prstGeom>
          <a:noFill/>
          <a:ln>
            <a:noFill/>
          </a:ln>
        </p:spPr>
      </p:pic>
      <p:pic>
        <p:nvPicPr>
          <p:cNvPr descr="atom_element_large.png" id="28" name="Google Shape;28;p3"/>
          <p:cNvPicPr preferRelativeResize="0"/>
          <p:nvPr/>
        </p:nvPicPr>
        <p:blipFill rotWithShape="1">
          <a:blip r:embed="rId5">
            <a:alphaModFix/>
          </a:blip>
          <a:srcRect b="0" l="0" r="0" t="0"/>
          <a:stretch/>
        </p:blipFill>
        <p:spPr>
          <a:xfrm>
            <a:off x="-3733800" y="-152400"/>
            <a:ext cx="9144000" cy="9753599"/>
          </a:xfrm>
          <a:prstGeom prst="rect">
            <a:avLst/>
          </a:prstGeom>
          <a:noFill/>
          <a:ln>
            <a:noFill/>
          </a:ln>
        </p:spPr>
      </p:pic>
      <p:sp>
        <p:nvSpPr>
          <p:cNvPr id="29" name="Google Shape;29;p3"/>
          <p:cNvSpPr txBox="1"/>
          <p:nvPr>
            <p:ph type="ctrTitle"/>
          </p:nvPr>
        </p:nvSpPr>
        <p:spPr>
          <a:xfrm>
            <a:off x="3886200" y="1371600"/>
            <a:ext cx="7772400" cy="86042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rgbClr val="44185D"/>
              </a:buClr>
              <a:buSzPts val="3600"/>
              <a:buFont typeface="Arial"/>
              <a:buNone/>
              <a:defRPr b="1" i="0" sz="3600" u="none" cap="none" strike="noStrike">
                <a:solidFill>
                  <a:srgbClr val="66248C"/>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 name="Google Shape;30;p3"/>
          <p:cNvSpPr txBox="1"/>
          <p:nvPr>
            <p:ph idx="1" type="subTitle"/>
          </p:nvPr>
        </p:nvSpPr>
        <p:spPr>
          <a:xfrm>
            <a:off x="3904800" y="2090399"/>
            <a:ext cx="7753800" cy="1752600"/>
          </a:xfrm>
          <a:prstGeom prst="rect">
            <a:avLst/>
          </a:prstGeom>
          <a:noFill/>
          <a:ln>
            <a:noFill/>
          </a:ln>
          <a:effectLst>
            <a:reflection blurRad="0" dir="0" dist="0" endA="300" endPos="35000" kx="0" rotWithShape="0" algn="bl" stA="52000" stPos="0" sy="-100000" ky="0"/>
          </a:effectLst>
        </p:spPr>
        <p:txBody>
          <a:bodyPr anchorCtr="0" anchor="t" bIns="91425" lIns="91425" spcFirstLastPara="1" rIns="91425" wrap="square" tIns="91425">
            <a:noAutofit/>
          </a:bodyPr>
          <a:lstStyle>
            <a:lvl1pPr indent="0" lvl="0" marL="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0" lvl="1" marL="457200" marR="0" rtl="0" algn="ctr">
              <a:lnSpc>
                <a:spcPct val="100000"/>
              </a:lnSpc>
              <a:spcBef>
                <a:spcPts val="560"/>
              </a:spcBef>
              <a:spcAft>
                <a:spcPts val="0"/>
              </a:spcAft>
              <a:buClr>
                <a:srgbClr val="44185D"/>
              </a:buClr>
              <a:buSzPts val="1960"/>
              <a:buFont typeface="Arial"/>
              <a:buNone/>
              <a:defRPr b="0" i="0" sz="2800" u="none" cap="none" strike="noStrike">
                <a:solidFill>
                  <a:srgbClr val="888888"/>
                </a:solidFill>
                <a:latin typeface="Century Gothic"/>
                <a:ea typeface="Century Gothic"/>
                <a:cs typeface="Century Gothic"/>
                <a:sym typeface="Century Gothic"/>
              </a:defRPr>
            </a:lvl2pPr>
            <a:lvl3pPr indent="0" lvl="2" marL="914400" marR="0" rtl="0" algn="ctr">
              <a:lnSpc>
                <a:spcPct val="100000"/>
              </a:lnSpc>
              <a:spcBef>
                <a:spcPts val="480"/>
              </a:spcBef>
              <a:spcAft>
                <a:spcPts val="0"/>
              </a:spcAft>
              <a:buClr>
                <a:srgbClr val="44185D"/>
              </a:buClr>
              <a:buSzPts val="1680"/>
              <a:buFont typeface="Arial"/>
              <a:buNone/>
              <a:defRPr b="0" i="0" sz="2400" u="none" cap="none" strike="noStrike">
                <a:solidFill>
                  <a:srgbClr val="888888"/>
                </a:solidFill>
                <a:latin typeface="Century Gothic"/>
                <a:ea typeface="Century Gothic"/>
                <a:cs typeface="Century Gothic"/>
                <a:sym typeface="Century Gothic"/>
              </a:defRPr>
            </a:lvl3pPr>
            <a:lvl4pPr indent="0" lvl="3" marL="1371600" marR="0" rtl="0" algn="ctr">
              <a:lnSpc>
                <a:spcPct val="100000"/>
              </a:lnSpc>
              <a:spcBef>
                <a:spcPts val="400"/>
              </a:spcBef>
              <a:spcAft>
                <a:spcPts val="0"/>
              </a:spcAft>
              <a:buClr>
                <a:srgbClr val="44185D"/>
              </a:buClr>
              <a:buSzPts val="1400"/>
              <a:buFont typeface="Arial"/>
              <a:buNone/>
              <a:defRPr b="0" i="0" sz="2000" u="none" cap="none" strike="noStrike">
                <a:solidFill>
                  <a:srgbClr val="888888"/>
                </a:solidFill>
                <a:latin typeface="Century Gothic"/>
                <a:ea typeface="Century Gothic"/>
                <a:cs typeface="Century Gothic"/>
                <a:sym typeface="Century Gothic"/>
              </a:defRPr>
            </a:lvl4pPr>
            <a:lvl5pPr indent="0" lvl="4" marL="1828800" marR="0" rtl="0" algn="ctr">
              <a:lnSpc>
                <a:spcPct val="100000"/>
              </a:lnSpc>
              <a:spcBef>
                <a:spcPts val="400"/>
              </a:spcBef>
              <a:spcAft>
                <a:spcPts val="0"/>
              </a:spcAft>
              <a:buClr>
                <a:srgbClr val="44185D"/>
              </a:buClr>
              <a:buSzPts val="1400"/>
              <a:buFont typeface="Arial"/>
              <a:buNone/>
              <a:defRPr b="0" i="0" sz="2000" u="none" cap="none" strike="noStrike">
                <a:solidFill>
                  <a:srgbClr val="888888"/>
                </a:solidFill>
                <a:latin typeface="Century Gothic"/>
                <a:ea typeface="Century Gothic"/>
                <a:cs typeface="Century Gothic"/>
                <a:sym typeface="Century Gothic"/>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83400" y="6858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3" name="Google Shape;33;p4"/>
          <p:cNvSpPr txBox="1"/>
          <p:nvPr>
            <p:ph idx="1" type="body"/>
          </p:nvPr>
        </p:nvSpPr>
        <p:spPr>
          <a:xfrm>
            <a:off x="76200" y="1341764"/>
            <a:ext cx="8229600" cy="5059364"/>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40"/>
              </a:spcBef>
              <a:spcAft>
                <a:spcPts val="0"/>
              </a:spcAft>
              <a:buClr>
                <a:srgbClr val="44185D"/>
              </a:buClr>
              <a:buSzPts val="2240"/>
              <a:buFont typeface="Arial"/>
              <a:buChar char="•"/>
              <a:defRPr b="0" i="0" sz="32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34" name="Google Shape;34;p4"/>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5" name="Google Shape;35;p4"/>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4"/>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37" name="Shape 37"/>
        <p:cNvGrpSpPr/>
        <p:nvPr/>
      </p:nvGrpSpPr>
      <p:grpSpPr>
        <a:xfrm>
          <a:off x="0" y="0"/>
          <a:ext cx="0" cy="0"/>
          <a:chOff x="0" y="0"/>
          <a:chExt cx="0" cy="0"/>
        </a:xfrm>
      </p:grpSpPr>
      <p:sp>
        <p:nvSpPr>
          <p:cNvPr id="38" name="Google Shape;38;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5"/>
          <p:cNvSpPr/>
          <p:nvPr>
            <p:ph idx="2" type="clipArt"/>
          </p:nvPr>
        </p:nvSpPr>
        <p:spPr>
          <a:xfrm>
            <a:off x="457200" y="1600200"/>
            <a:ext cx="4038600" cy="4530725"/>
          </a:xfrm>
          <a:prstGeom prst="rect">
            <a:avLst/>
          </a:prstGeom>
          <a:noFill/>
          <a:ln>
            <a:noFill/>
          </a:ln>
        </p:spPr>
        <p:txBody>
          <a:bodyPr anchorCtr="0" anchor="t" bIns="91425" lIns="91425" spcFirstLastPara="1" rIns="91425" wrap="square" tIns="91425">
            <a:noAutofit/>
          </a:bodyPr>
          <a:lstStyle>
            <a:lvl1pPr indent="-173038" lvl="0" marL="173038" marR="0" rtl="0" algn="l">
              <a:lnSpc>
                <a:spcPct val="100000"/>
              </a:lnSpc>
              <a:spcBef>
                <a:spcPts val="640"/>
              </a:spcBef>
              <a:spcAft>
                <a:spcPts val="0"/>
              </a:spcAft>
              <a:buClr>
                <a:srgbClr val="44185D"/>
              </a:buClr>
              <a:buSzPts val="2240"/>
              <a:buFont typeface="Arial"/>
              <a:buChar char="•"/>
              <a:defRPr b="0" i="0" sz="3200" u="none" cap="none" strike="noStrike">
                <a:solidFill>
                  <a:srgbClr val="66248C"/>
                </a:solidFill>
                <a:latin typeface="Century Gothic"/>
                <a:ea typeface="Century Gothic"/>
                <a:cs typeface="Century Gothic"/>
                <a:sym typeface="Century Gothic"/>
              </a:defRPr>
            </a:lvl1pPr>
            <a:lvl2pPr indent="-169862" lvl="1" marL="627063"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115887" lvl="2" marL="1030288"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111125" lvl="3" marL="1482725"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115888" lvl="4" marL="1944688"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40" name="Google Shape;40;p5"/>
          <p:cNvSpPr txBox="1"/>
          <p:nvPr>
            <p:ph idx="1" type="body"/>
          </p:nvPr>
        </p:nvSpPr>
        <p:spPr>
          <a:xfrm>
            <a:off x="4648200" y="1600200"/>
            <a:ext cx="4038600" cy="4530725"/>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40"/>
              </a:spcBef>
              <a:spcAft>
                <a:spcPts val="0"/>
              </a:spcAft>
              <a:buClr>
                <a:srgbClr val="44185D"/>
              </a:buClr>
              <a:buSzPts val="2240"/>
              <a:buFont typeface="Arial"/>
              <a:buChar char="•"/>
              <a:defRPr b="0" i="0" sz="32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41" name="Google Shape;41;p5"/>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sz="1800">
                <a:solidFill>
                  <a:schemeClr val="dk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2" name="Google Shape;42;p5"/>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3" name="Google Shape;43;p5"/>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Summary">
  <p:cSld name="Agenda/Summary">
    <p:spTree>
      <p:nvGrpSpPr>
        <p:cNvPr id="44" name="Shape 44"/>
        <p:cNvGrpSpPr/>
        <p:nvPr/>
      </p:nvGrpSpPr>
      <p:grpSpPr>
        <a:xfrm>
          <a:off x="0" y="0"/>
          <a:ext cx="0" cy="0"/>
          <a:chOff x="0" y="0"/>
          <a:chExt cx="0" cy="0"/>
        </a:xfrm>
      </p:grpSpPr>
      <p:sp>
        <p:nvSpPr>
          <p:cNvPr id="45" name="Google Shape;45;p6"/>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6" name="Google Shape;46;p6"/>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47" name="Google Shape;47;p6"/>
          <p:cNvSpPr txBox="1"/>
          <p:nvPr>
            <p:ph idx="1" type="body"/>
          </p:nvPr>
        </p:nvSpPr>
        <p:spPr>
          <a:xfrm>
            <a:off x="2133600" y="2749200"/>
            <a:ext cx="6629400" cy="8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0" i="0" sz="18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48" name="Google Shape;48;p6"/>
          <p:cNvSpPr txBox="1"/>
          <p:nvPr>
            <p:ph type="title"/>
          </p:nvPr>
        </p:nvSpPr>
        <p:spPr>
          <a:xfrm>
            <a:off x="-76200" y="5496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9" name="Google Shape;49;p6"/>
          <p:cNvSpPr txBox="1"/>
          <p:nvPr>
            <p:ph idx="2" type="body"/>
          </p:nvPr>
        </p:nvSpPr>
        <p:spPr>
          <a:xfrm>
            <a:off x="130800" y="1066800"/>
            <a:ext cx="82512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50" name="Google Shape;50;p6"/>
          <p:cNvSpPr txBox="1"/>
          <p:nvPr>
            <p:ph idx="3" type="body"/>
          </p:nvPr>
        </p:nvSpPr>
        <p:spPr>
          <a:xfrm>
            <a:off x="2133600" y="1330800"/>
            <a:ext cx="6629400" cy="8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0" i="0" sz="18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51" name="Google Shape;51;p6"/>
          <p:cNvSpPr txBox="1"/>
          <p:nvPr>
            <p:ph idx="4" type="body"/>
          </p:nvPr>
        </p:nvSpPr>
        <p:spPr>
          <a:xfrm>
            <a:off x="2133600" y="2040000"/>
            <a:ext cx="6629400" cy="8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0" i="0" sz="18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52" name="Google Shape;52;p6"/>
          <p:cNvSpPr txBox="1"/>
          <p:nvPr>
            <p:ph idx="5" type="body"/>
          </p:nvPr>
        </p:nvSpPr>
        <p:spPr>
          <a:xfrm>
            <a:off x="2133600" y="3388200"/>
            <a:ext cx="6629400" cy="8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0" i="0" sz="18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53" name="Google Shape;53;p6"/>
          <p:cNvSpPr txBox="1"/>
          <p:nvPr>
            <p:ph idx="6" type="body"/>
          </p:nvPr>
        </p:nvSpPr>
        <p:spPr>
          <a:xfrm>
            <a:off x="2133600" y="4097400"/>
            <a:ext cx="6629400" cy="8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0" i="0" sz="18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54" name="Google Shape;54;p6"/>
          <p:cNvSpPr txBox="1"/>
          <p:nvPr>
            <p:ph idx="7" type="body"/>
          </p:nvPr>
        </p:nvSpPr>
        <p:spPr>
          <a:xfrm>
            <a:off x="2133600" y="4876800"/>
            <a:ext cx="6629400" cy="8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44185D"/>
              </a:buClr>
              <a:buSzPts val="2240"/>
              <a:buFont typeface="Arial"/>
              <a:buNone/>
              <a:defRPr b="0" i="0" sz="18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7"/>
          <p:cNvSpPr txBox="1"/>
          <p:nvPr>
            <p:ph type="title"/>
          </p:nvPr>
        </p:nvSpPr>
        <p:spPr>
          <a:xfrm>
            <a:off x="685800" y="2871788"/>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44185D"/>
              </a:buClr>
              <a:buSzPts val="4000"/>
              <a:buFont typeface="Arial"/>
              <a:buChar char="•"/>
              <a:defRPr b="1" i="0" sz="40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 name="Google Shape;57;p7"/>
          <p:cNvSpPr txBox="1"/>
          <p:nvPr>
            <p:ph idx="1" type="body"/>
          </p:nvPr>
        </p:nvSpPr>
        <p:spPr>
          <a:xfrm>
            <a:off x="685800" y="1371601"/>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44185D"/>
              </a:buClr>
              <a:buSzPts val="2240"/>
              <a:buFont typeface="Arial"/>
              <a:buNone/>
              <a:defRPr b="0" i="0" sz="2000" u="none" cap="none" strike="noStrike">
                <a:solidFill>
                  <a:schemeClr val="lt2"/>
                </a:solidFill>
                <a:latin typeface="Century Gothic"/>
                <a:ea typeface="Century Gothic"/>
                <a:cs typeface="Century Gothic"/>
                <a:sym typeface="Century Gothic"/>
              </a:defRPr>
            </a:lvl1pPr>
            <a:lvl2pPr indent="-228600" lvl="1" marL="914400" marR="0" rtl="0" algn="l">
              <a:lnSpc>
                <a:spcPct val="100000"/>
              </a:lnSpc>
              <a:spcBef>
                <a:spcPts val="360"/>
              </a:spcBef>
              <a:spcAft>
                <a:spcPts val="0"/>
              </a:spcAft>
              <a:buClr>
                <a:srgbClr val="44185D"/>
              </a:buClr>
              <a:buSzPts val="1960"/>
              <a:buFont typeface="Arial"/>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320"/>
              </a:spcBef>
              <a:spcAft>
                <a:spcPts val="0"/>
              </a:spcAft>
              <a:buClr>
                <a:srgbClr val="44185D"/>
              </a:buClr>
              <a:buSzPts val="1680"/>
              <a:buFont typeface="Arial"/>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280"/>
              </a:spcBef>
              <a:spcAft>
                <a:spcPts val="0"/>
              </a:spcAft>
              <a:buClr>
                <a:srgbClr val="44185D"/>
              </a:buClr>
              <a:buSzPts val="1400"/>
              <a:buFont typeface="Arial"/>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280"/>
              </a:spcBef>
              <a:spcAft>
                <a:spcPts val="0"/>
              </a:spcAft>
              <a:buClr>
                <a:srgbClr val="44185D"/>
              </a:buClr>
              <a:buSzPts val="1400"/>
              <a:buFont typeface="Arial"/>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entury Gothic"/>
                <a:ea typeface="Century Gothic"/>
                <a:cs typeface="Century Gothic"/>
                <a:sym typeface="Century Gothic"/>
              </a:defRPr>
            </a:lvl9pPr>
          </a:lstStyle>
          <a:p/>
        </p:txBody>
      </p:sp>
      <p:sp>
        <p:nvSpPr>
          <p:cNvPr id="58" name="Google Shape;58;p7"/>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59" name="Google Shape;59;p7"/>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8"/>
          <p:cNvSpPr txBox="1"/>
          <p:nvPr>
            <p:ph idx="1" type="body"/>
          </p:nvPr>
        </p:nvSpPr>
        <p:spPr>
          <a:xfrm>
            <a:off x="76200" y="1722436"/>
            <a:ext cx="4038600" cy="4525964"/>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1pPr>
            <a:lvl2pPr indent="-317500" lvl="1" marL="9144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62" name="Google Shape;62;p8"/>
          <p:cNvSpPr txBox="1"/>
          <p:nvPr>
            <p:ph idx="2" type="body"/>
          </p:nvPr>
        </p:nvSpPr>
        <p:spPr>
          <a:xfrm>
            <a:off x="4267200" y="1722436"/>
            <a:ext cx="4038600" cy="4525964"/>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1pPr>
            <a:lvl2pPr indent="-317500" lvl="1" marL="9144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63" name="Google Shape;63;p8"/>
          <p:cNvSpPr txBox="1"/>
          <p:nvPr>
            <p:ph idx="12" type="sldNum"/>
          </p:nvPr>
        </p:nvSpPr>
        <p:spPr>
          <a:xfrm>
            <a:off x="457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64" name="Google Shape;64;p8"/>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5" name="Google Shape;65;p8"/>
          <p:cNvSpPr txBox="1"/>
          <p:nvPr>
            <p:ph type="title"/>
          </p:nvPr>
        </p:nvSpPr>
        <p:spPr>
          <a:xfrm>
            <a:off x="-76200" y="579435"/>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6" name="Google Shape;66;p8"/>
          <p:cNvSpPr txBox="1"/>
          <p:nvPr>
            <p:ph idx="3" type="body"/>
          </p:nvPr>
        </p:nvSpPr>
        <p:spPr>
          <a:xfrm>
            <a:off x="130800" y="1096635"/>
            <a:ext cx="82512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p:cSld name="Two Picture">
    <p:spTree>
      <p:nvGrpSpPr>
        <p:cNvPr id="67" name="Shape 67"/>
        <p:cNvGrpSpPr/>
        <p:nvPr/>
      </p:nvGrpSpPr>
      <p:grpSpPr>
        <a:xfrm>
          <a:off x="0" y="0"/>
          <a:ext cx="0" cy="0"/>
          <a:chOff x="0" y="0"/>
          <a:chExt cx="0" cy="0"/>
        </a:xfrm>
      </p:grpSpPr>
      <p:sp>
        <p:nvSpPr>
          <p:cNvPr id="68" name="Google Shape;68;p9"/>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69" name="Google Shape;69;p9"/>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70" name="Google Shape;70;p9"/>
          <p:cNvSpPr txBox="1"/>
          <p:nvPr>
            <p:ph idx="1" type="body"/>
          </p:nvPr>
        </p:nvSpPr>
        <p:spPr>
          <a:xfrm>
            <a:off x="457200" y="1905000"/>
            <a:ext cx="2362200" cy="1524000"/>
          </a:xfrm>
          <a:prstGeom prst="rect">
            <a:avLst/>
          </a:prstGeom>
          <a:noFill/>
          <a:ln>
            <a:noFill/>
          </a:ln>
        </p:spPr>
        <p:txBody>
          <a:bodyPr anchorCtr="0" anchor="t" bIns="91425" lIns="91425" spcFirstLastPara="1" rIns="91425" wrap="square" tIns="91425">
            <a:noAutofit/>
          </a:bodyPr>
          <a:lstStyle>
            <a:lvl1pPr indent="-353060" lvl="0" marL="4572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71" name="Google Shape;71;p9"/>
          <p:cNvSpPr txBox="1"/>
          <p:nvPr>
            <p:ph idx="2" type="body"/>
          </p:nvPr>
        </p:nvSpPr>
        <p:spPr>
          <a:xfrm>
            <a:off x="2971800" y="1905000"/>
            <a:ext cx="5715000" cy="15240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72" name="Google Shape;72;p9"/>
          <p:cNvSpPr txBox="1"/>
          <p:nvPr>
            <p:ph idx="3" type="body"/>
          </p:nvPr>
        </p:nvSpPr>
        <p:spPr>
          <a:xfrm>
            <a:off x="457200" y="3505199"/>
            <a:ext cx="2362200" cy="1524000"/>
          </a:xfrm>
          <a:prstGeom prst="rect">
            <a:avLst/>
          </a:prstGeom>
          <a:noFill/>
          <a:ln>
            <a:noFill/>
          </a:ln>
        </p:spPr>
        <p:txBody>
          <a:bodyPr anchorCtr="0" anchor="t" bIns="91425" lIns="91425" spcFirstLastPara="1" rIns="91425" wrap="square" tIns="91425">
            <a:noAutofit/>
          </a:bodyPr>
          <a:lstStyle>
            <a:lvl1pPr indent="-353060" lvl="0" marL="4572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73" name="Google Shape;73;p9"/>
          <p:cNvSpPr txBox="1"/>
          <p:nvPr>
            <p:ph idx="4" type="body"/>
          </p:nvPr>
        </p:nvSpPr>
        <p:spPr>
          <a:xfrm>
            <a:off x="2971800" y="3505199"/>
            <a:ext cx="5715000" cy="1524000"/>
          </a:xfrm>
          <a:prstGeom prst="rect">
            <a:avLst/>
          </a:prstGeom>
          <a:noFill/>
          <a:ln>
            <a:noFill/>
          </a:ln>
        </p:spPr>
        <p:txBody>
          <a:bodyPr anchorCtr="0" anchor="t" bIns="91425" lIns="91425" spcFirstLastPara="1" rIns="91425" wrap="square" tIns="91425">
            <a:noAutofit/>
          </a:bodyPr>
          <a:lstStyle>
            <a:lvl1pPr indent="-335280" lvl="0" marL="4572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74" name="Google Shape;74;p9"/>
          <p:cNvSpPr txBox="1"/>
          <p:nvPr>
            <p:ph type="title"/>
          </p:nvPr>
        </p:nvSpPr>
        <p:spPr>
          <a:xfrm>
            <a:off x="-76200" y="5496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5" name="Google Shape;75;p9"/>
          <p:cNvSpPr txBox="1"/>
          <p:nvPr>
            <p:ph idx="5" type="body"/>
          </p:nvPr>
        </p:nvSpPr>
        <p:spPr>
          <a:xfrm>
            <a:off x="130800" y="1066800"/>
            <a:ext cx="82512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p:cSld name="Three Picture">
    <p:spTree>
      <p:nvGrpSpPr>
        <p:cNvPr id="76" name="Shape 76"/>
        <p:cNvGrpSpPr/>
        <p:nvPr/>
      </p:nvGrpSpPr>
      <p:grpSpPr>
        <a:xfrm>
          <a:off x="0" y="0"/>
          <a:ext cx="0" cy="0"/>
          <a:chOff x="0" y="0"/>
          <a:chExt cx="0" cy="0"/>
        </a:xfrm>
      </p:grpSpPr>
      <p:sp>
        <p:nvSpPr>
          <p:cNvPr id="77" name="Google Shape;77;p10"/>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sz="900">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78" name="Google Shape;78;p10"/>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sz="1200">
                <a:solidFill>
                  <a:schemeClr val="dk2"/>
                </a:solidFill>
                <a:latin typeface="Quattrocento Sans"/>
                <a:ea typeface="Quattrocento Sans"/>
                <a:cs typeface="Quattrocento Sans"/>
                <a:sym typeface="Quattrocento Sans"/>
              </a:defRPr>
            </a:lvl1pPr>
            <a:lvl2pPr indent="0" lvl="1" marL="0" marR="0" rtl="0" algn="l">
              <a:spcBef>
                <a:spcPts val="0"/>
              </a:spcBef>
              <a:buNone/>
              <a:defRPr b="1" sz="1200">
                <a:solidFill>
                  <a:schemeClr val="dk2"/>
                </a:solidFill>
                <a:latin typeface="Quattrocento Sans"/>
                <a:ea typeface="Quattrocento Sans"/>
                <a:cs typeface="Quattrocento Sans"/>
                <a:sym typeface="Quattrocento Sans"/>
              </a:defRPr>
            </a:lvl2pPr>
            <a:lvl3pPr indent="0" lvl="2" marL="0" marR="0" rtl="0" algn="l">
              <a:spcBef>
                <a:spcPts val="0"/>
              </a:spcBef>
              <a:buNone/>
              <a:defRPr b="1" sz="1200">
                <a:solidFill>
                  <a:schemeClr val="dk2"/>
                </a:solidFill>
                <a:latin typeface="Quattrocento Sans"/>
                <a:ea typeface="Quattrocento Sans"/>
                <a:cs typeface="Quattrocento Sans"/>
                <a:sym typeface="Quattrocento Sans"/>
              </a:defRPr>
            </a:lvl3pPr>
            <a:lvl4pPr indent="0" lvl="3" marL="0" marR="0" rtl="0" algn="l">
              <a:spcBef>
                <a:spcPts val="0"/>
              </a:spcBef>
              <a:buNone/>
              <a:defRPr b="1" sz="1200">
                <a:solidFill>
                  <a:schemeClr val="dk2"/>
                </a:solidFill>
                <a:latin typeface="Quattrocento Sans"/>
                <a:ea typeface="Quattrocento Sans"/>
                <a:cs typeface="Quattrocento Sans"/>
                <a:sym typeface="Quattrocento Sans"/>
              </a:defRPr>
            </a:lvl4pPr>
            <a:lvl5pPr indent="0" lvl="4" marL="0" marR="0" rtl="0" algn="l">
              <a:spcBef>
                <a:spcPts val="0"/>
              </a:spcBef>
              <a:buNone/>
              <a:defRPr b="1" sz="1200">
                <a:solidFill>
                  <a:schemeClr val="dk2"/>
                </a:solidFill>
                <a:latin typeface="Quattrocento Sans"/>
                <a:ea typeface="Quattrocento Sans"/>
                <a:cs typeface="Quattrocento Sans"/>
                <a:sym typeface="Quattrocento Sans"/>
              </a:defRPr>
            </a:lvl5pPr>
            <a:lvl6pPr indent="0" lvl="5" marL="0" marR="0" rtl="0" algn="l">
              <a:spcBef>
                <a:spcPts val="0"/>
              </a:spcBef>
              <a:buNone/>
              <a:defRPr b="1" sz="1200">
                <a:solidFill>
                  <a:schemeClr val="dk2"/>
                </a:solidFill>
                <a:latin typeface="Quattrocento Sans"/>
                <a:ea typeface="Quattrocento Sans"/>
                <a:cs typeface="Quattrocento Sans"/>
                <a:sym typeface="Quattrocento Sans"/>
              </a:defRPr>
            </a:lvl6pPr>
            <a:lvl7pPr indent="0" lvl="6" marL="0" marR="0" rtl="0" algn="l">
              <a:spcBef>
                <a:spcPts val="0"/>
              </a:spcBef>
              <a:buNone/>
              <a:defRPr b="1" sz="1200">
                <a:solidFill>
                  <a:schemeClr val="dk2"/>
                </a:solidFill>
                <a:latin typeface="Quattrocento Sans"/>
                <a:ea typeface="Quattrocento Sans"/>
                <a:cs typeface="Quattrocento Sans"/>
                <a:sym typeface="Quattrocento Sans"/>
              </a:defRPr>
            </a:lvl7pPr>
            <a:lvl8pPr indent="0" lvl="7" marL="0" marR="0" rtl="0" algn="l">
              <a:spcBef>
                <a:spcPts val="0"/>
              </a:spcBef>
              <a:buNone/>
              <a:defRPr b="1" sz="1200">
                <a:solidFill>
                  <a:schemeClr val="dk2"/>
                </a:solidFill>
                <a:latin typeface="Quattrocento Sans"/>
                <a:ea typeface="Quattrocento Sans"/>
                <a:cs typeface="Quattrocento Sans"/>
                <a:sym typeface="Quattrocento Sans"/>
              </a:defRPr>
            </a:lvl8pPr>
            <a:lvl9pPr indent="0" lvl="8" marL="0" marR="0" rtl="0" algn="l">
              <a:spcBef>
                <a:spcPts val="0"/>
              </a:spcBef>
              <a:buNone/>
              <a:defRPr b="1" sz="1200">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79" name="Google Shape;79;p10"/>
          <p:cNvSpPr txBox="1"/>
          <p:nvPr>
            <p:ph idx="1" type="body"/>
          </p:nvPr>
        </p:nvSpPr>
        <p:spPr>
          <a:xfrm>
            <a:off x="76200" y="3429000"/>
            <a:ext cx="2743200" cy="2544763"/>
          </a:xfrm>
          <a:prstGeom prst="rect">
            <a:avLst/>
          </a:prstGeom>
          <a:noFill/>
          <a:ln>
            <a:noFill/>
          </a:ln>
        </p:spPr>
        <p:txBody>
          <a:bodyPr anchorCtr="0" anchor="t" bIns="91425" lIns="91425" spcFirstLastPara="1" rIns="91425" wrap="square" tIns="91425">
            <a:noAutofit/>
          </a:bodyPr>
          <a:lstStyle>
            <a:lvl1pPr indent="-308610" lvl="0" marL="457200" marR="0" rtl="0" algn="l">
              <a:lnSpc>
                <a:spcPct val="111111"/>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0" name="Google Shape;80;p10"/>
          <p:cNvSpPr txBox="1"/>
          <p:nvPr>
            <p:ph idx="2" type="body"/>
          </p:nvPr>
        </p:nvSpPr>
        <p:spPr>
          <a:xfrm>
            <a:off x="2857500" y="3429000"/>
            <a:ext cx="2743200" cy="2544763"/>
          </a:xfrm>
          <a:prstGeom prst="rect">
            <a:avLst/>
          </a:prstGeom>
          <a:noFill/>
          <a:ln>
            <a:noFill/>
          </a:ln>
        </p:spPr>
        <p:txBody>
          <a:bodyPr anchorCtr="0" anchor="t" bIns="91425" lIns="91425" spcFirstLastPara="1" rIns="91425" wrap="square" tIns="91425">
            <a:noAutofit/>
          </a:bodyPr>
          <a:lstStyle>
            <a:lvl1pPr indent="-308610" lvl="0" marL="457200" marR="0" rtl="0" algn="l">
              <a:lnSpc>
                <a:spcPct val="111111"/>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1" name="Google Shape;81;p10"/>
          <p:cNvSpPr txBox="1"/>
          <p:nvPr>
            <p:ph idx="3" type="body"/>
          </p:nvPr>
        </p:nvSpPr>
        <p:spPr>
          <a:xfrm>
            <a:off x="5638800" y="3429000"/>
            <a:ext cx="2743200" cy="2544763"/>
          </a:xfrm>
          <a:prstGeom prst="rect">
            <a:avLst/>
          </a:prstGeom>
          <a:noFill/>
          <a:ln>
            <a:noFill/>
          </a:ln>
        </p:spPr>
        <p:txBody>
          <a:bodyPr anchorCtr="0" anchor="t" bIns="91425" lIns="91425" spcFirstLastPara="1" rIns="91425" wrap="square" tIns="91425">
            <a:noAutofit/>
          </a:bodyPr>
          <a:lstStyle>
            <a:lvl1pPr indent="-308610" lvl="0" marL="457200" marR="0" rtl="0" algn="l">
              <a:lnSpc>
                <a:spcPct val="111111"/>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10"/>
          <p:cNvSpPr txBox="1"/>
          <p:nvPr>
            <p:ph idx="4" type="body"/>
          </p:nvPr>
        </p:nvSpPr>
        <p:spPr>
          <a:xfrm>
            <a:off x="76200" y="1447801"/>
            <a:ext cx="2743200" cy="1706563"/>
          </a:xfrm>
          <a:prstGeom prst="rect">
            <a:avLst/>
          </a:prstGeom>
          <a:noFill/>
          <a:ln>
            <a:noFill/>
          </a:ln>
        </p:spPr>
        <p:txBody>
          <a:bodyPr anchorCtr="0" anchor="t" bIns="91425" lIns="91425" spcFirstLastPara="1" rIns="91425" wrap="square" tIns="91425">
            <a:noAutofit/>
          </a:bodyPr>
          <a:lstStyle>
            <a:lvl1pPr indent="-353060" lvl="0" marL="4572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3" name="Google Shape;83;p10"/>
          <p:cNvSpPr txBox="1"/>
          <p:nvPr>
            <p:ph idx="5" type="body"/>
          </p:nvPr>
        </p:nvSpPr>
        <p:spPr>
          <a:xfrm>
            <a:off x="2857500" y="1447801"/>
            <a:ext cx="2743200" cy="1706563"/>
          </a:xfrm>
          <a:prstGeom prst="rect">
            <a:avLst/>
          </a:prstGeom>
          <a:noFill/>
          <a:ln>
            <a:noFill/>
          </a:ln>
        </p:spPr>
        <p:txBody>
          <a:bodyPr anchorCtr="0" anchor="t" bIns="91425" lIns="91425" spcFirstLastPara="1" rIns="91425" wrap="square" tIns="91425">
            <a:noAutofit/>
          </a:bodyPr>
          <a:lstStyle>
            <a:lvl1pPr indent="-353060" lvl="0" marL="4572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4" name="Google Shape;84;p10"/>
          <p:cNvSpPr txBox="1"/>
          <p:nvPr>
            <p:ph idx="6" type="body"/>
          </p:nvPr>
        </p:nvSpPr>
        <p:spPr>
          <a:xfrm>
            <a:off x="5638800" y="1447801"/>
            <a:ext cx="2743200" cy="1706563"/>
          </a:xfrm>
          <a:prstGeom prst="rect">
            <a:avLst/>
          </a:prstGeom>
          <a:noFill/>
          <a:ln>
            <a:noFill/>
          </a:ln>
        </p:spPr>
        <p:txBody>
          <a:bodyPr anchorCtr="0" anchor="t" bIns="91425" lIns="91425" spcFirstLastPara="1" rIns="91425" wrap="square" tIns="91425">
            <a:noAutofit/>
          </a:bodyPr>
          <a:lstStyle>
            <a:lvl1pPr indent="-353060" lvl="0" marL="4572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1pPr>
            <a:lvl2pPr indent="-335280" lvl="1" marL="9144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3pPr>
            <a:lvl4pPr indent="-308610" lvl="3" marL="18288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4pPr>
            <a:lvl5pPr indent="-308610" lvl="4" marL="2286000" marR="0" rtl="0" algn="l">
              <a:lnSpc>
                <a:spcPct val="100000"/>
              </a:lnSpc>
              <a:spcBef>
                <a:spcPts val="360"/>
              </a:spcBef>
              <a:spcAft>
                <a:spcPts val="0"/>
              </a:spcAft>
              <a:buClr>
                <a:srgbClr val="44185D"/>
              </a:buClr>
              <a:buSzPts val="1260"/>
              <a:buFont typeface="Arial"/>
              <a:buChar char="•"/>
              <a:defRPr b="0" i="0" sz="1800" u="none" cap="none" strike="noStrike">
                <a:solidFill>
                  <a:srgbClr val="66248C"/>
                </a:solidFill>
                <a:latin typeface="Century Gothic"/>
                <a:ea typeface="Century Gothic"/>
                <a:cs typeface="Century Gothic"/>
                <a:sym typeface="Century Gothic"/>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5" name="Google Shape;85;p10"/>
          <p:cNvSpPr txBox="1"/>
          <p:nvPr>
            <p:ph type="title"/>
          </p:nvPr>
        </p:nvSpPr>
        <p:spPr>
          <a:xfrm>
            <a:off x="-76200" y="5496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6" name="Google Shape;86;p10"/>
          <p:cNvSpPr txBox="1"/>
          <p:nvPr>
            <p:ph idx="7" type="body"/>
          </p:nvPr>
        </p:nvSpPr>
        <p:spPr>
          <a:xfrm>
            <a:off x="130800" y="1066800"/>
            <a:ext cx="8251200" cy="4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480"/>
              </a:spcBef>
              <a:spcAft>
                <a:spcPts val="0"/>
              </a:spcAft>
              <a:buClr>
                <a:srgbClr val="44185D"/>
              </a:buClr>
              <a:buSzPts val="2240"/>
              <a:buFont typeface="Arial"/>
              <a:buNone/>
              <a:defRPr b="0" i="0" sz="24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upper_swoosh_graphic_element_reverse.png"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back_ground_element.png" id="11" name="Google Shape;11;p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2" name="Google Shape;12;p1"/>
          <p:cNvSpPr txBox="1"/>
          <p:nvPr>
            <p:ph type="title"/>
          </p:nvPr>
        </p:nvSpPr>
        <p:spPr>
          <a:xfrm>
            <a:off x="83400" y="685800"/>
            <a:ext cx="8229600" cy="63976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rgbClr val="44185D"/>
              </a:buClr>
              <a:buSzPts val="3600"/>
              <a:buFont typeface="Arial"/>
              <a:buChar char="•"/>
              <a:defRPr b="1" i="0" sz="3600" u="none" cap="none" strike="noStrike">
                <a:solidFill>
                  <a:srgbClr val="44185D"/>
                </a:solidFill>
                <a:latin typeface="Century Gothic"/>
                <a:ea typeface="Century Gothic"/>
                <a:cs typeface="Century Gothic"/>
                <a:sym typeface="Century Gothic"/>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1"/>
          <p:cNvSpPr txBox="1"/>
          <p:nvPr>
            <p:ph idx="1" type="body"/>
          </p:nvPr>
        </p:nvSpPr>
        <p:spPr>
          <a:xfrm>
            <a:off x="76200" y="1341764"/>
            <a:ext cx="8229600" cy="5059364"/>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40"/>
              </a:spcBef>
              <a:spcAft>
                <a:spcPts val="0"/>
              </a:spcAft>
              <a:buClr>
                <a:srgbClr val="44185D"/>
              </a:buClr>
              <a:buSzPts val="2240"/>
              <a:buFont typeface="Arial"/>
              <a:buChar char="•"/>
              <a:defRPr b="0" i="0" sz="3200" u="none" cap="none" strike="noStrike">
                <a:solidFill>
                  <a:srgbClr val="66248C"/>
                </a:solidFill>
                <a:latin typeface="Century Gothic"/>
                <a:ea typeface="Century Gothic"/>
                <a:cs typeface="Century Gothic"/>
                <a:sym typeface="Century Gothic"/>
              </a:defRPr>
            </a:lvl1pPr>
            <a:lvl2pPr indent="-353060" lvl="1" marL="914400" marR="0" rtl="0" algn="l">
              <a:lnSpc>
                <a:spcPct val="100000"/>
              </a:lnSpc>
              <a:spcBef>
                <a:spcPts val="560"/>
              </a:spcBef>
              <a:spcAft>
                <a:spcPts val="0"/>
              </a:spcAft>
              <a:buClr>
                <a:srgbClr val="44185D"/>
              </a:buClr>
              <a:buSzPts val="1960"/>
              <a:buFont typeface="Arial"/>
              <a:buChar char="•"/>
              <a:defRPr b="0" i="0" sz="2800" u="none" cap="none" strike="noStrike">
                <a:solidFill>
                  <a:srgbClr val="66248C"/>
                </a:solidFill>
                <a:latin typeface="Century Gothic"/>
                <a:ea typeface="Century Gothic"/>
                <a:cs typeface="Century Gothic"/>
                <a:sym typeface="Century Gothic"/>
              </a:defRPr>
            </a:lvl2pPr>
            <a:lvl3pPr indent="-335280" lvl="2" marL="1371600" marR="0" rtl="0" algn="l">
              <a:lnSpc>
                <a:spcPct val="100000"/>
              </a:lnSpc>
              <a:spcBef>
                <a:spcPts val="480"/>
              </a:spcBef>
              <a:spcAft>
                <a:spcPts val="0"/>
              </a:spcAft>
              <a:buClr>
                <a:srgbClr val="44185D"/>
              </a:buClr>
              <a:buSzPts val="1680"/>
              <a:buFont typeface="Arial"/>
              <a:buChar char="•"/>
              <a:defRPr b="0" i="0" sz="2400" u="none" cap="none" strike="noStrike">
                <a:solidFill>
                  <a:srgbClr val="66248C"/>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44185D"/>
              </a:buClr>
              <a:buSzPts val="1400"/>
              <a:buFont typeface="Arial"/>
              <a:buChar char="•"/>
              <a:defRPr b="0" i="0" sz="2000" u="none" cap="none" strike="noStrike">
                <a:solidFill>
                  <a:srgbClr val="66248C"/>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6248400" y="6653837"/>
            <a:ext cx="2895600" cy="365125"/>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chemeClr val="dk2"/>
                </a:solidFill>
                <a:latin typeface="Quattrocento Sans"/>
                <a:ea typeface="Quattrocento Sans"/>
                <a:cs typeface="Quattrocento Sans"/>
                <a:sym typeface="Quattrocento Sans"/>
              </a:defRPr>
            </a:lvl1pPr>
            <a:lvl2pPr indent="0" lvl="1" marL="457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76200" y="6638075"/>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1pPr>
            <a:lvl2pPr indent="0" lvl="1"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2pPr>
            <a:lvl3pPr indent="0" lvl="2"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3pPr>
            <a:lvl4pPr indent="0" lvl="3"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4pPr>
            <a:lvl5pPr indent="0" lvl="4"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5pPr>
            <a:lvl6pPr indent="0" lvl="5"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6pPr>
            <a:lvl7pPr indent="0" lvl="6"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7pPr>
            <a:lvl8pPr indent="0" lvl="7"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8pPr>
            <a:lvl9pPr indent="0" lvl="8" marL="0" marR="0" rtl="0" algn="l">
              <a:spcBef>
                <a:spcPts val="0"/>
              </a:spcBef>
              <a:buNone/>
              <a:defRPr b="1" i="0" sz="1200" u="none" cap="none" strike="noStrike">
                <a:solidFill>
                  <a:schemeClr val="dk2"/>
                </a:solidFill>
                <a:latin typeface="Quattrocento Sans"/>
                <a:ea typeface="Quattrocento Sans"/>
                <a:cs typeface="Quattrocento Sans"/>
                <a:sym typeface="Quattrocento Sans"/>
              </a:defRPr>
            </a:lvl9pPr>
          </a:lstStyle>
          <a:p>
            <a:pPr indent="0" lvl="0" marL="0" rtl="0" algn="l">
              <a:spcBef>
                <a:spcPts val="0"/>
              </a:spcBef>
              <a:spcAft>
                <a:spcPts val="0"/>
              </a:spcAft>
              <a:buNone/>
            </a:pPr>
            <a:fld id="{00000000-1234-1234-1234-123412341234}" type="slidenum">
              <a:rPr lang="en-CA"/>
              <a:t>‹#›</a:t>
            </a:fld>
            <a:endParaRPr/>
          </a:p>
        </p:txBody>
      </p:sp>
      <p:sp>
        <p:nvSpPr>
          <p:cNvPr id="16" name="Google Shape;16;p1"/>
          <p:cNvSpPr txBox="1"/>
          <p:nvPr/>
        </p:nvSpPr>
        <p:spPr>
          <a:xfrm>
            <a:off x="5257800" y="2895600"/>
            <a:ext cx="1219200" cy="1066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entury Gothic"/>
              <a:buNone/>
            </a:pPr>
            <a:r>
              <a:t/>
            </a:r>
            <a:endParaRPr b="0" i="0" sz="2400" u="none" cap="none" strike="noStrike">
              <a:solidFill>
                <a:schemeClr val="dk1"/>
              </a:solidFill>
              <a:latin typeface="Libre Baskerville"/>
              <a:ea typeface="Libre Baskerville"/>
              <a:cs typeface="Libre Baskerville"/>
              <a:sym typeface="Libre Baskerville"/>
            </a:endParaRPr>
          </a:p>
        </p:txBody>
      </p:sp>
      <p:sp>
        <p:nvSpPr>
          <p:cNvPr id="17" name="Google Shape;17;p1"/>
          <p:cNvSpPr txBox="1"/>
          <p:nvPr/>
        </p:nvSpPr>
        <p:spPr>
          <a:xfrm>
            <a:off x="5410200" y="2667000"/>
            <a:ext cx="14478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entury Gothic"/>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youtube.com/watch?v=7WhRJV_bAiE" TargetMode="External"/><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5.gif"/><Relationship Id="rId7" Type="http://schemas.openxmlformats.org/officeDocument/2006/relationships/image" Target="../media/image1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2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2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techtv.mit.edu/videos/24166-detecting-explosives-to-save-lives-in-war-zone" TargetMode="External"/><Relationship Id="rId4" Type="http://schemas.openxmlformats.org/officeDocument/2006/relationships/hyperlink" Target="http://techtv.mit.edu/collections/chemvideos/videos/24170-labeling-tumors-with-quantum-do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19"/>
          <p:cNvSpPr txBox="1"/>
          <p:nvPr>
            <p:ph idx="1" type="body"/>
          </p:nvPr>
        </p:nvSpPr>
        <p:spPr>
          <a:xfrm>
            <a:off x="152400" y="1722435"/>
            <a:ext cx="8305800" cy="4526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CA"/>
              <a:t>FInish trends, a little time to work on EA questions on trends sheet</a:t>
            </a:r>
            <a:endParaRPr/>
          </a:p>
          <a:p>
            <a:pPr indent="0" lvl="0" marL="0" rtl="0" algn="l">
              <a:spcBef>
                <a:spcPts val="480"/>
              </a:spcBef>
              <a:spcAft>
                <a:spcPts val="0"/>
              </a:spcAft>
              <a:buNone/>
            </a:pPr>
            <a:r>
              <a:rPr lang="en-CA"/>
              <a:t>Then this quantum start, time to read quantum sheet OR its homework, come ready to summarize tomorrow. </a:t>
            </a:r>
            <a:endParaRPr/>
          </a:p>
        </p:txBody>
      </p:sp>
      <p:sp>
        <p:nvSpPr>
          <p:cNvPr id="140" name="Google Shape;140;p19"/>
          <p:cNvSpPr txBox="1"/>
          <p:nvPr>
            <p:ph idx="2" type="body"/>
          </p:nvPr>
        </p:nvSpPr>
        <p:spPr>
          <a:xfrm>
            <a:off x="152400" y="1096636"/>
            <a:ext cx="8251200" cy="457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1" name="Google Shape;141;p19"/>
          <p:cNvSpPr txBox="1"/>
          <p:nvPr>
            <p:ph type="title"/>
          </p:nvPr>
        </p:nvSpPr>
        <p:spPr>
          <a:xfrm>
            <a:off x="-76200" y="579436"/>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Day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1" type="body"/>
          </p:nvPr>
        </p:nvSpPr>
        <p:spPr>
          <a:xfrm>
            <a:off x="419100" y="1484784"/>
            <a:ext cx="8305800" cy="5373217"/>
          </a:xfrm>
          <a:prstGeom prst="rect">
            <a:avLst/>
          </a:prstGeom>
          <a:noFill/>
          <a:ln>
            <a:noFill/>
          </a:ln>
        </p:spPr>
        <p:txBody>
          <a:bodyPr anchorCtr="0" anchor="t" bIns="45700" lIns="91425" spcFirstLastPara="1" rIns="91425" wrap="square" tIns="45700">
            <a:noAutofit/>
          </a:bodyPr>
          <a:lstStyle/>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level = distance from nucleus based on</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average energy</a:t>
            </a:r>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sub-level = region in a level where there is a</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high probability of finding an electron</a:t>
            </a:r>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since sub-levels can only hold 2 electrons, </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2 must represent a maximum</a:t>
            </a:r>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so how does this relate to p, d and f?</a:t>
            </a:r>
            <a:endParaRPr b="1" i="0" sz="2800" u="none" cap="none" strike="noStrike">
              <a:solidFill>
                <a:schemeClr val="dk1"/>
              </a:solidFill>
              <a:latin typeface="Century Gothic"/>
              <a:ea typeface="Century Gothic"/>
              <a:cs typeface="Century Gothic"/>
              <a:sym typeface="Century Gothic"/>
            </a:endParaRPr>
          </a:p>
        </p:txBody>
      </p:sp>
      <p:sp>
        <p:nvSpPr>
          <p:cNvPr id="221" name="Google Shape;221;p28"/>
          <p:cNvSpPr txBox="1"/>
          <p:nvPr>
            <p:ph type="title"/>
          </p:nvPr>
        </p:nvSpPr>
        <p:spPr>
          <a:xfrm>
            <a:off x="3189886" y="579436"/>
            <a:ext cx="2764228" cy="639763"/>
          </a:xfrm>
          <a:prstGeom prst="rect">
            <a:avLst/>
          </a:prstGeom>
          <a:solidFill>
            <a:srgbClr val="E7D1F4"/>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44185D"/>
              </a:buClr>
              <a:buFont typeface="Arial"/>
              <a:buNone/>
            </a:pPr>
            <a:r>
              <a:rPr b="1" i="0" lang="en-CA" sz="4000" u="none" cap="none" strike="noStrike">
                <a:solidFill>
                  <a:srgbClr val="44185D"/>
                </a:solidFill>
                <a:latin typeface="Century Gothic"/>
                <a:ea typeface="Century Gothic"/>
                <a:cs typeface="Century Gothic"/>
                <a:sym typeface="Century Gothic"/>
              </a:rPr>
              <a:t>Sub-levels</a:t>
            </a:r>
            <a:endParaRPr b="1" i="0" sz="4000" u="none" cap="none" strike="noStrike">
              <a:solidFill>
                <a:srgbClr val="44185D"/>
              </a:solidFill>
              <a:latin typeface="Century Gothic"/>
              <a:ea typeface="Century Gothic"/>
              <a:cs typeface="Century Gothic"/>
              <a:sym typeface="Century Gothic"/>
            </a:endParaRPr>
          </a:p>
        </p:txBody>
      </p:sp>
      <p:pic>
        <p:nvPicPr>
          <p:cNvPr descr="atom_element_small.png" id="222" name="Google Shape;222;p28"/>
          <p:cNvPicPr preferRelativeResize="0"/>
          <p:nvPr/>
        </p:nvPicPr>
        <p:blipFill rotWithShape="1">
          <a:blip r:embed="rId3">
            <a:alphaModFix/>
          </a:blip>
          <a:srcRect b="0" l="0" r="0" t="0"/>
          <a:stretch/>
        </p:blipFill>
        <p:spPr>
          <a:xfrm>
            <a:off x="7253789" y="-27384"/>
            <a:ext cx="1890210" cy="20162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 calcmode="lin" valueType="num">
                                      <p:cBhvr additive="base">
                                        <p:cTn dur="500"/>
                                        <p:tgtEl>
                                          <p:spTgt spid="22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 calcmode="lin" valueType="num">
                                      <p:cBhvr additive="base">
                                        <p:cTn dur="500"/>
                                        <p:tgtEl>
                                          <p:spTgt spid="22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 calcmode="lin" valueType="num">
                                      <p:cBhvr additive="base">
                                        <p:cTn dur="500"/>
                                        <p:tgtEl>
                                          <p:spTgt spid="22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 calcmode="lin" valueType="num">
                                      <p:cBhvr additive="base">
                                        <p:cTn dur="500"/>
                                        <p:tgtEl>
                                          <p:spTgt spid="22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 type="body"/>
          </p:nvPr>
        </p:nvSpPr>
        <p:spPr>
          <a:xfrm>
            <a:off x="419100" y="1484784"/>
            <a:ext cx="8305800" cy="5184575"/>
          </a:xfrm>
          <a:prstGeom prst="rect">
            <a:avLst/>
          </a:prstGeom>
          <a:noFill/>
          <a:ln>
            <a:noFill/>
          </a:ln>
        </p:spPr>
        <p:txBody>
          <a:bodyPr anchorCtr="0" anchor="t" bIns="45700" lIns="91425" spcFirstLastPara="1" rIns="91425" wrap="square" tIns="45700">
            <a:noAutofit/>
          </a:bodyPr>
          <a:lstStyle/>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so p sub-level places 2 electrons in its 3 </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orientations (2 = maximum for any orbital)</a:t>
            </a:r>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basically, the orbital =  how an electron </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moves in space at a location</a:t>
            </a:r>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so s and p are really:</a:t>
            </a:r>
            <a:endParaRPr/>
          </a:p>
        </p:txBody>
      </p:sp>
      <p:sp>
        <p:nvSpPr>
          <p:cNvPr id="228" name="Google Shape;228;p29"/>
          <p:cNvSpPr txBox="1"/>
          <p:nvPr>
            <p:ph type="title"/>
          </p:nvPr>
        </p:nvSpPr>
        <p:spPr>
          <a:xfrm>
            <a:off x="3448895" y="579436"/>
            <a:ext cx="2246210" cy="639763"/>
          </a:xfrm>
          <a:prstGeom prst="rect">
            <a:avLst/>
          </a:prstGeom>
          <a:solidFill>
            <a:srgbClr val="E7D1F4"/>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44185D"/>
              </a:buClr>
              <a:buFont typeface="Arial"/>
              <a:buNone/>
            </a:pPr>
            <a:r>
              <a:rPr b="1" i="0" lang="en-CA" sz="4000" u="none" cap="none" strike="noStrike">
                <a:solidFill>
                  <a:srgbClr val="44185D"/>
                </a:solidFill>
                <a:latin typeface="Century Gothic"/>
                <a:ea typeface="Century Gothic"/>
                <a:cs typeface="Century Gothic"/>
                <a:sym typeface="Century Gothic"/>
              </a:rPr>
              <a:t>Orbitals</a:t>
            </a:r>
            <a:endParaRPr b="1" i="0" sz="4000" u="none" cap="none" strike="noStrike">
              <a:solidFill>
                <a:srgbClr val="44185D"/>
              </a:solidFill>
              <a:latin typeface="Century Gothic"/>
              <a:ea typeface="Century Gothic"/>
              <a:cs typeface="Century Gothic"/>
              <a:sym typeface="Century Gothic"/>
            </a:endParaRPr>
          </a:p>
        </p:txBody>
      </p:sp>
      <p:pic>
        <p:nvPicPr>
          <p:cNvPr descr="atom_element_small.png" id="229" name="Google Shape;229;p29"/>
          <p:cNvPicPr preferRelativeResize="0"/>
          <p:nvPr/>
        </p:nvPicPr>
        <p:blipFill rotWithShape="1">
          <a:blip r:embed="rId3">
            <a:alphaModFix/>
          </a:blip>
          <a:srcRect b="0" l="0" r="0" t="0"/>
          <a:stretch/>
        </p:blipFill>
        <p:spPr>
          <a:xfrm>
            <a:off x="7253789" y="-27384"/>
            <a:ext cx="1890210" cy="2016224"/>
          </a:xfrm>
          <a:prstGeom prst="rect">
            <a:avLst/>
          </a:prstGeom>
          <a:noFill/>
          <a:ln>
            <a:noFill/>
          </a:ln>
        </p:spPr>
      </p:pic>
      <p:pic>
        <p:nvPicPr>
          <p:cNvPr descr="http://www.grandinetti.org/resources/Teaching/Chem121/Lectures/OrbitalHybridization/sandporbitals.gif" id="230" name="Google Shape;230;p29"/>
          <p:cNvPicPr preferRelativeResize="0"/>
          <p:nvPr/>
        </p:nvPicPr>
        <p:blipFill rotWithShape="1">
          <a:blip r:embed="rId4">
            <a:alphaModFix/>
          </a:blip>
          <a:srcRect b="0" l="0" r="0" t="0"/>
          <a:stretch/>
        </p:blipFill>
        <p:spPr>
          <a:xfrm>
            <a:off x="607138" y="4716728"/>
            <a:ext cx="4676700" cy="1952700"/>
          </a:xfrm>
          <a:prstGeom prst="rect">
            <a:avLst/>
          </a:prstGeom>
          <a:noFill/>
          <a:ln>
            <a:noFill/>
          </a:ln>
          <a:effectLst>
            <a:outerShdw blurRad="149987" algn="ctr" dir="8460000" dist="250190">
              <a:srgbClr val="000000">
                <a:alpha val="27843"/>
              </a:srgbClr>
            </a:outerShdw>
          </a:effectLst>
        </p:spPr>
      </p:pic>
      <p:sp>
        <p:nvSpPr>
          <p:cNvPr id="231" name="Google Shape;231;p29"/>
          <p:cNvSpPr txBox="1"/>
          <p:nvPr/>
        </p:nvSpPr>
        <p:spPr>
          <a:xfrm>
            <a:off x="7092280" y="4581128"/>
            <a:ext cx="1728192" cy="1800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entury Gothic"/>
              <a:buNone/>
            </a:pPr>
            <a:r>
              <a:t/>
            </a:r>
            <a:endParaRPr b="0" i="0" sz="2400" u="none" cap="none" strike="noStrike">
              <a:solidFill>
                <a:schemeClr val="dk1"/>
              </a:solidFill>
              <a:latin typeface="Libre Baskerville"/>
              <a:ea typeface="Libre Baskerville"/>
              <a:cs typeface="Libre Baskerville"/>
              <a:sym typeface="Libre Baskerville"/>
            </a:endParaRPr>
          </a:p>
        </p:txBody>
      </p:sp>
      <p:sp>
        <p:nvSpPr>
          <p:cNvPr id="232" name="Google Shape;232;p29"/>
          <p:cNvSpPr txBox="1"/>
          <p:nvPr/>
        </p:nvSpPr>
        <p:spPr>
          <a:xfrm>
            <a:off x="6472351" y="3793225"/>
            <a:ext cx="2348100" cy="2816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Libre Baskerville"/>
              <a:buNone/>
            </a:pPr>
            <a:r>
              <a:rPr b="1" i="0" lang="en-CA" sz="2220" u="none" cap="none" strike="noStrike">
                <a:solidFill>
                  <a:schemeClr val="dk1"/>
                </a:solidFill>
                <a:latin typeface="Libre Baskerville"/>
                <a:ea typeface="Libre Baskerville"/>
                <a:cs typeface="Libre Baskerville"/>
                <a:sym typeface="Libre Baskerville"/>
              </a:rPr>
              <a:t>Explains closely spaced spectral lines! </a:t>
            </a:r>
            <a:r>
              <a:rPr b="1" lang="en-CA" sz="2220">
                <a:solidFill>
                  <a:schemeClr val="dk1"/>
                </a:solidFill>
                <a:latin typeface="Libre Baskerville"/>
                <a:ea typeface="Libre Baskerville"/>
                <a:cs typeface="Libre Baskerville"/>
                <a:sym typeface="Libre Baskerville"/>
              </a:rPr>
              <a:t>Movement between subshells that are close in energy</a:t>
            </a:r>
            <a:endParaRPr b="1" i="0" sz="2220" u="none" cap="none" strike="noStrike">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 calcmode="lin" valueType="num">
                                      <p:cBhvr additive="base">
                                        <p:cTn dur="500"/>
                                        <p:tgtEl>
                                          <p:spTgt spid="22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 calcmode="lin" valueType="num">
                                      <p:cBhvr additive="base">
                                        <p:cTn dur="500"/>
                                        <p:tgtEl>
                                          <p:spTgt spid="22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 calcmode="lin" valueType="num">
                                      <p:cBhvr additive="base">
                                        <p:cTn dur="500"/>
                                        <p:tgtEl>
                                          <p:spTgt spid="22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500"/>
                                        <p:tgtEl>
                                          <p:spTgt spid="2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76200" y="579436"/>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Another Visualization of it</a:t>
            </a:r>
            <a:endParaRPr/>
          </a:p>
        </p:txBody>
      </p:sp>
      <p:pic>
        <p:nvPicPr>
          <p:cNvPr id="239" name="Google Shape;239;p30"/>
          <p:cNvPicPr preferRelativeResize="0"/>
          <p:nvPr/>
        </p:nvPicPr>
        <p:blipFill>
          <a:blip r:embed="rId3">
            <a:alphaModFix/>
          </a:blip>
          <a:stretch>
            <a:fillRect/>
          </a:stretch>
        </p:blipFill>
        <p:spPr>
          <a:xfrm>
            <a:off x="152400" y="1371736"/>
            <a:ext cx="8839199" cy="50174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Quantum Numbers</a:t>
            </a:r>
            <a:endParaRPr/>
          </a:p>
        </p:txBody>
      </p:sp>
      <p:sp>
        <p:nvSpPr>
          <p:cNvPr id="245" name="Google Shape;245;p31"/>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245427" lvl="0" marL="173037" marR="0" rtl="0" algn="l">
              <a:lnSpc>
                <a:spcPct val="100000"/>
              </a:lnSpc>
              <a:spcBef>
                <a:spcPts val="0"/>
              </a:spcBef>
              <a:spcAft>
                <a:spcPts val="0"/>
              </a:spcAft>
              <a:buClr>
                <a:srgbClr val="44185D"/>
              </a:buClr>
              <a:buSzPts val="2400"/>
              <a:buFont typeface="Noto Sans Symbols"/>
              <a:buChar char="●"/>
            </a:pPr>
            <a:r>
              <a:rPr b="1" i="0" lang="en-CA" sz="2400" u="none" cap="none" strike="noStrike">
                <a:solidFill>
                  <a:srgbClr val="66248C"/>
                </a:solidFill>
                <a:latin typeface="Arial Narrow"/>
                <a:ea typeface="Arial Narrow"/>
                <a:cs typeface="Arial Narrow"/>
                <a:sym typeface="Arial Narrow"/>
              </a:rPr>
              <a:t>Chemists use </a:t>
            </a:r>
            <a:r>
              <a:rPr b="1" i="0" lang="en-CA" sz="2400" u="sng" cap="none" strike="noStrike">
                <a:solidFill>
                  <a:srgbClr val="66248C"/>
                </a:solidFill>
                <a:latin typeface="Arial Narrow"/>
                <a:ea typeface="Arial Narrow"/>
                <a:cs typeface="Arial Narrow"/>
                <a:sym typeface="Arial Narrow"/>
              </a:rPr>
              <a:t>Electron Energy Level Diagrams</a:t>
            </a:r>
            <a:r>
              <a:rPr b="1" i="0" lang="en-CA" sz="2400" u="none" cap="none" strike="noStrike">
                <a:solidFill>
                  <a:srgbClr val="66248C"/>
                </a:solidFill>
                <a:latin typeface="Arial Narrow"/>
                <a:ea typeface="Arial Narrow"/>
                <a:cs typeface="Arial Narrow"/>
                <a:sym typeface="Arial Narrow"/>
              </a:rPr>
              <a:t> to </a:t>
            </a:r>
            <a:r>
              <a:rPr b="1" i="0" lang="en-CA" sz="2400" u="none" cap="none" strike="noStrike">
                <a:solidFill>
                  <a:schemeClr val="accent1"/>
                </a:solidFill>
                <a:latin typeface="Arial Narrow"/>
                <a:ea typeface="Arial Narrow"/>
                <a:cs typeface="Arial Narrow"/>
                <a:sym typeface="Arial Narrow"/>
              </a:rPr>
              <a:t>describe the arrangement of electrons around an atom</a:t>
            </a:r>
            <a:r>
              <a:rPr b="1" i="0" lang="en-CA" sz="2400" u="none" cap="none" strike="noStrike">
                <a:solidFill>
                  <a:srgbClr val="66248C"/>
                </a:solidFill>
                <a:latin typeface="Arial Narrow"/>
                <a:ea typeface="Arial Narrow"/>
                <a:cs typeface="Arial Narrow"/>
                <a:sym typeface="Arial Narrow"/>
              </a:rPr>
              <a:t>.  </a:t>
            </a:r>
            <a:endParaRPr b="1" i="0" sz="2400" u="none" cap="none" strike="noStrike">
              <a:solidFill>
                <a:srgbClr val="66248C"/>
              </a:solidFill>
              <a:latin typeface="Arial Narrow"/>
              <a:ea typeface="Arial Narrow"/>
              <a:cs typeface="Arial Narrow"/>
              <a:sym typeface="Arial Narrow"/>
            </a:endParaRPr>
          </a:p>
          <a:p>
            <a:pPr indent="-245427" lvl="0" marL="173037" marR="0" rtl="0" algn="l">
              <a:lnSpc>
                <a:spcPct val="100000"/>
              </a:lnSpc>
              <a:spcBef>
                <a:spcPts val="360"/>
              </a:spcBef>
              <a:spcAft>
                <a:spcPts val="0"/>
              </a:spcAft>
              <a:buClr>
                <a:srgbClr val="44185D"/>
              </a:buClr>
              <a:buSzPts val="2400"/>
              <a:buFont typeface="Noto Sans Symbols"/>
              <a:buChar char="●"/>
            </a:pPr>
            <a:r>
              <a:rPr b="1" i="0" lang="en-CA" sz="2400" u="none" cap="none" strike="noStrike">
                <a:solidFill>
                  <a:srgbClr val="66248C"/>
                </a:solidFill>
                <a:latin typeface="Arial Narrow"/>
                <a:ea typeface="Arial Narrow"/>
                <a:cs typeface="Arial Narrow"/>
                <a:sym typeface="Arial Narrow"/>
              </a:rPr>
              <a:t>These diagrams indicate which orbital energy levels are occupied by electrons for a particular ion or atom.</a:t>
            </a:r>
            <a:endParaRPr b="1" i="0" sz="2400" u="none" cap="none" strike="noStrike">
              <a:solidFill>
                <a:srgbClr val="66248C"/>
              </a:solidFill>
              <a:latin typeface="Arial Narrow"/>
              <a:ea typeface="Arial Narrow"/>
              <a:cs typeface="Arial Narrow"/>
              <a:sym typeface="Arial Narrow"/>
            </a:endParaRPr>
          </a:p>
          <a:p>
            <a:pPr indent="-245428" lvl="0" marL="173038" marR="0" rtl="0" algn="l">
              <a:lnSpc>
                <a:spcPct val="100000"/>
              </a:lnSpc>
              <a:spcBef>
                <a:spcPts val="360"/>
              </a:spcBef>
              <a:spcAft>
                <a:spcPts val="0"/>
              </a:spcAft>
              <a:buClr>
                <a:srgbClr val="44185D"/>
              </a:buClr>
              <a:buSzPts val="2400"/>
              <a:buFont typeface="Noto Sans Symbols"/>
              <a:buChar char="●"/>
            </a:pPr>
            <a:r>
              <a:rPr b="1" i="0" lang="en-CA" sz="2400" u="none" cap="none" strike="noStrike">
                <a:solidFill>
                  <a:srgbClr val="66248C"/>
                </a:solidFill>
                <a:latin typeface="Arial Narrow"/>
                <a:ea typeface="Arial Narrow"/>
                <a:cs typeface="Arial Narrow"/>
                <a:sym typeface="Arial Narrow"/>
              </a:rPr>
              <a:t>Energy level Subshells are divided into 4 different types, based on the maximum number of orbitals they can have.  Orbitals can hold 2 electrons each.</a:t>
            </a:r>
            <a:endParaRPr b="1" i="0" sz="2400" u="none" cap="none" strike="noStrike">
              <a:solidFill>
                <a:srgbClr val="66248C"/>
              </a:solidFill>
              <a:latin typeface="Arial Narrow"/>
              <a:ea typeface="Arial Narrow"/>
              <a:cs typeface="Arial Narrow"/>
              <a:sym typeface="Arial Narrow"/>
            </a:endParaRPr>
          </a:p>
          <a:p>
            <a:pPr indent="-173038" lvl="0" marL="173038" marR="0" rtl="0" algn="l">
              <a:lnSpc>
                <a:spcPct val="100000"/>
              </a:lnSpc>
              <a:spcBef>
                <a:spcPts val="640"/>
              </a:spcBef>
              <a:spcAft>
                <a:spcPts val="0"/>
              </a:spcAft>
              <a:buClr>
                <a:srgbClr val="44185D"/>
              </a:buClr>
              <a:buFont typeface="Noto Sans Symbols"/>
              <a:buNone/>
            </a:pPr>
            <a:r>
              <a:t/>
            </a:r>
            <a:endParaRPr b="0" i="0" sz="3200" u="none" cap="none" strike="noStrike">
              <a:solidFill>
                <a:srgbClr val="66248C"/>
              </a:solidFill>
              <a:latin typeface="Century Gothic"/>
              <a:ea typeface="Century Gothic"/>
              <a:cs typeface="Century Gothic"/>
              <a:sym typeface="Century Gothic"/>
            </a:endParaRPr>
          </a:p>
        </p:txBody>
      </p:sp>
      <p:graphicFrame>
        <p:nvGraphicFramePr>
          <p:cNvPr id="246" name="Google Shape;246;p31"/>
          <p:cNvGraphicFramePr/>
          <p:nvPr/>
        </p:nvGraphicFramePr>
        <p:xfrm>
          <a:off x="533400" y="4343400"/>
          <a:ext cx="3000000" cy="3000000"/>
        </p:xfrm>
        <a:graphic>
          <a:graphicData uri="http://schemas.openxmlformats.org/drawingml/2006/table">
            <a:tbl>
              <a:tblPr>
                <a:noFill/>
                <a:tableStyleId>{E1C08DE4-4ECE-49CD-9EF1-C53BA6C82523}</a:tableStyleId>
              </a:tblPr>
              <a:tblGrid>
                <a:gridCol w="2232025"/>
                <a:gridCol w="2924175"/>
                <a:gridCol w="2921000"/>
              </a:tblGrid>
              <a:tr h="304675">
                <a:tc>
                  <a:txBody>
                    <a:bodyPr/>
                    <a:lstStyle/>
                    <a:p>
                      <a:pPr indent="0" lvl="0" marL="0" marR="0" rtl="0" algn="ctr">
                        <a:lnSpc>
                          <a:spcPct val="100000"/>
                        </a:lnSpc>
                        <a:spcBef>
                          <a:spcPts val="0"/>
                        </a:spcBef>
                        <a:spcAft>
                          <a:spcPts val="0"/>
                        </a:spcAft>
                        <a:buClr>
                          <a:schemeClr val="accent1"/>
                        </a:buClr>
                        <a:buFont typeface="Noto Sans Symbols"/>
                        <a:buNone/>
                      </a:pPr>
                      <a:r>
                        <a:rPr b="1" i="0" lang="en-CA" sz="1400" u="none" cap="none" strike="noStrike">
                          <a:solidFill>
                            <a:schemeClr val="dk1"/>
                          </a:solidFill>
                          <a:latin typeface="Arial Narrow"/>
                          <a:ea typeface="Arial Narrow"/>
                          <a:cs typeface="Arial Narrow"/>
                          <a:sym typeface="Arial Narrow"/>
                        </a:rPr>
                        <a:t>Sublevel</a:t>
                      </a:r>
                      <a:endParaRPr b="0" i="0" sz="1400" u="none" cap="none" strike="noStrike">
                        <a:solidFill>
                          <a:schemeClr val="dk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1" i="0" lang="en-CA" sz="1400" u="none" cap="none" strike="noStrike">
                          <a:solidFill>
                            <a:schemeClr val="dk1"/>
                          </a:solidFill>
                          <a:latin typeface="Arial Narrow"/>
                          <a:ea typeface="Arial Narrow"/>
                          <a:cs typeface="Arial Narrow"/>
                          <a:sym typeface="Arial Narrow"/>
                        </a:rPr>
                        <a:t>Number of Orbitals</a:t>
                      </a:r>
                      <a:endParaRPr b="0" i="0" sz="1400" u="none" cap="none" strike="noStrike">
                        <a:solidFill>
                          <a:schemeClr val="dk1"/>
                        </a:solidFill>
                        <a:latin typeface="Arial"/>
                        <a:ea typeface="Arial"/>
                        <a:cs typeface="Arial"/>
                        <a:sym typeface="Arial"/>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1" i="0" lang="en-CA" sz="1400" u="none" cap="none" strike="noStrike">
                          <a:solidFill>
                            <a:schemeClr val="dk1"/>
                          </a:solidFill>
                          <a:latin typeface="Arial Narrow"/>
                          <a:ea typeface="Arial Narrow"/>
                          <a:cs typeface="Arial Narrow"/>
                          <a:sym typeface="Arial Narrow"/>
                        </a:rPr>
                        <a:t>Maximum number of electrons</a:t>
                      </a:r>
                      <a:endParaRPr b="0" i="0" sz="1400" u="none" cap="none" strike="noStrike">
                        <a:solidFill>
                          <a:schemeClr val="dk1"/>
                        </a:solidFill>
                        <a:latin typeface="Arial"/>
                        <a:ea typeface="Arial"/>
                        <a:cs typeface="Arial"/>
                        <a:sym typeface="Arial"/>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00">
                <a:tc>
                  <a:txBody>
                    <a:bodyPr/>
                    <a:lstStyle/>
                    <a:p>
                      <a:pPr indent="0" lvl="0" marL="0" marR="0" rtl="0" algn="ctr">
                        <a:lnSpc>
                          <a:spcPct val="100000"/>
                        </a:lnSpc>
                        <a:spcBef>
                          <a:spcPts val="0"/>
                        </a:spcBef>
                        <a:spcAft>
                          <a:spcPts val="0"/>
                        </a:spcAft>
                        <a:buClr>
                          <a:schemeClr val="accent1"/>
                        </a:buClr>
                        <a:buFont typeface="Noto Sans Symbols"/>
                        <a:buNone/>
                      </a:pPr>
                      <a:r>
                        <a:rPr b="1" i="0" lang="en-CA" sz="2000" u="none" cap="none" strike="noStrike">
                          <a:solidFill>
                            <a:schemeClr val="dk1"/>
                          </a:solidFill>
                          <a:latin typeface="Arial Narrow"/>
                          <a:ea typeface="Arial Narrow"/>
                          <a:cs typeface="Arial Narrow"/>
                          <a:sym typeface="Arial Narrow"/>
                        </a:rPr>
                        <a:t>s</a:t>
                      </a:r>
                      <a:endParaRPr b="0" i="0" sz="1800" u="none" cap="none" strike="noStrike">
                        <a:solidFill>
                          <a:schemeClr val="dk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1</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2</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00">
                <a:tc>
                  <a:txBody>
                    <a:bodyPr/>
                    <a:lstStyle/>
                    <a:p>
                      <a:pPr indent="0" lvl="0" marL="0" marR="0" rtl="0" algn="ctr">
                        <a:lnSpc>
                          <a:spcPct val="100000"/>
                        </a:lnSpc>
                        <a:spcBef>
                          <a:spcPts val="0"/>
                        </a:spcBef>
                        <a:spcAft>
                          <a:spcPts val="0"/>
                        </a:spcAft>
                        <a:buClr>
                          <a:schemeClr val="accent1"/>
                        </a:buClr>
                        <a:buFont typeface="Noto Sans Symbols"/>
                        <a:buNone/>
                      </a:pPr>
                      <a:r>
                        <a:rPr b="1" i="0" lang="en-CA" sz="2000" u="none" cap="none" strike="noStrike">
                          <a:solidFill>
                            <a:schemeClr val="dk1"/>
                          </a:solidFill>
                          <a:latin typeface="Arial Narrow"/>
                          <a:ea typeface="Arial Narrow"/>
                          <a:cs typeface="Arial Narrow"/>
                          <a:sym typeface="Arial Narrow"/>
                        </a:rPr>
                        <a:t>p</a:t>
                      </a:r>
                      <a:endParaRPr b="0" i="0" sz="1400" u="none" cap="none" strike="noStrike">
                        <a:solidFill>
                          <a:schemeClr val="dk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3</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6</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00">
                <a:tc>
                  <a:txBody>
                    <a:bodyPr/>
                    <a:lstStyle/>
                    <a:p>
                      <a:pPr indent="0" lvl="0" marL="0" marR="0" rtl="0" algn="ctr">
                        <a:lnSpc>
                          <a:spcPct val="100000"/>
                        </a:lnSpc>
                        <a:spcBef>
                          <a:spcPts val="0"/>
                        </a:spcBef>
                        <a:spcAft>
                          <a:spcPts val="0"/>
                        </a:spcAft>
                        <a:buClr>
                          <a:schemeClr val="accent1"/>
                        </a:buClr>
                        <a:buFont typeface="Noto Sans Symbols"/>
                        <a:buNone/>
                      </a:pPr>
                      <a:r>
                        <a:rPr b="1" i="0" lang="en-CA" sz="2000" u="none" cap="none" strike="noStrike">
                          <a:solidFill>
                            <a:schemeClr val="dk1"/>
                          </a:solidFill>
                          <a:latin typeface="Arial Narrow"/>
                          <a:ea typeface="Arial Narrow"/>
                          <a:cs typeface="Arial Narrow"/>
                          <a:sym typeface="Arial Narrow"/>
                        </a:rPr>
                        <a:t>d</a:t>
                      </a:r>
                      <a:endParaRPr b="0" i="0" sz="2000" u="none" cap="none" strike="noStrike">
                        <a:solidFill>
                          <a:schemeClr val="dk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5</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10</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100">
                <a:tc>
                  <a:txBody>
                    <a:bodyPr/>
                    <a:lstStyle/>
                    <a:p>
                      <a:pPr indent="0" lvl="0" marL="0" marR="0" rtl="0" algn="ctr">
                        <a:lnSpc>
                          <a:spcPct val="100000"/>
                        </a:lnSpc>
                        <a:spcBef>
                          <a:spcPts val="0"/>
                        </a:spcBef>
                        <a:spcAft>
                          <a:spcPts val="0"/>
                        </a:spcAft>
                        <a:buClr>
                          <a:schemeClr val="accent1"/>
                        </a:buClr>
                        <a:buFont typeface="Noto Sans Symbols"/>
                        <a:buNone/>
                      </a:pPr>
                      <a:r>
                        <a:rPr b="1" i="0" lang="en-CA" sz="2000" u="none" cap="none" strike="noStrike">
                          <a:solidFill>
                            <a:schemeClr val="dk1"/>
                          </a:solidFill>
                          <a:latin typeface="Arial Narrow"/>
                          <a:ea typeface="Arial Narrow"/>
                          <a:cs typeface="Arial Narrow"/>
                          <a:sym typeface="Arial Narrow"/>
                        </a:rPr>
                        <a:t>f</a:t>
                      </a:r>
                      <a:endParaRPr b="0" i="0" sz="1800" u="none" cap="none" strike="noStrike">
                        <a:solidFill>
                          <a:schemeClr val="dk1"/>
                        </a:solidFill>
                        <a:latin typeface="Arial"/>
                        <a:ea typeface="Arial"/>
                        <a:cs typeface="Arial"/>
                        <a:sym typeface="Arial"/>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7</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0" i="0" lang="en-CA" sz="1400" u="none" cap="none" strike="noStrike">
                          <a:solidFill>
                            <a:schemeClr val="dk1"/>
                          </a:solidFill>
                          <a:latin typeface="Arial"/>
                          <a:ea typeface="Arial"/>
                          <a:cs typeface="Arial"/>
                          <a:sym typeface="Arial"/>
                        </a:rPr>
                        <a:t>14</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Arial Narrow"/>
                <a:ea typeface="Arial Narrow"/>
                <a:cs typeface="Arial Narrow"/>
                <a:sym typeface="Arial Narrow"/>
              </a:rPr>
              <a:t>Blocks on the Periodic Table</a:t>
            </a:r>
            <a:endParaRPr b="1" i="0" sz="3600" u="none" cap="none" strike="noStrike">
              <a:solidFill>
                <a:srgbClr val="44185D"/>
              </a:solidFill>
              <a:latin typeface="Century Gothic"/>
              <a:ea typeface="Century Gothic"/>
              <a:cs typeface="Century Gothic"/>
              <a:sym typeface="Century Gothic"/>
            </a:endParaRPr>
          </a:p>
        </p:txBody>
      </p:sp>
      <p:sp>
        <p:nvSpPr>
          <p:cNvPr id="252" name="Google Shape;252;p32"/>
          <p:cNvSpPr txBox="1"/>
          <p:nvPr>
            <p:ph idx="1" type="body"/>
          </p:nvPr>
        </p:nvSpPr>
        <p:spPr>
          <a:xfrm>
            <a:off x="395536" y="1340768"/>
            <a:ext cx="8229600" cy="1252736"/>
          </a:xfrm>
          <a:prstGeom prst="rect">
            <a:avLst/>
          </a:prstGeom>
          <a:noFill/>
          <a:ln>
            <a:noFill/>
          </a:ln>
        </p:spPr>
        <p:txBody>
          <a:bodyPr anchorCtr="0" anchor="t" bIns="45700" lIns="91425" spcFirstLastPara="1" rIns="91425" wrap="square" tIns="45700">
            <a:noAutofit/>
          </a:bodyPr>
          <a:lstStyle/>
          <a:p>
            <a:pPr indent="-228981" lvl="0" marL="173038" marR="0" rtl="0" algn="l">
              <a:lnSpc>
                <a:spcPct val="80000"/>
              </a:lnSpc>
              <a:spcBef>
                <a:spcPts val="0"/>
              </a:spcBef>
              <a:spcAft>
                <a:spcPts val="0"/>
              </a:spcAft>
              <a:buClr>
                <a:srgbClr val="44185D"/>
              </a:buClr>
              <a:buSzPts val="2400"/>
              <a:buFont typeface="Arial"/>
              <a:buChar char="•"/>
            </a:pPr>
            <a:r>
              <a:rPr b="1" i="0" lang="en-CA" sz="2400" u="none" cap="none" strike="noStrike">
                <a:solidFill>
                  <a:srgbClr val="66248C"/>
                </a:solidFill>
                <a:latin typeface="Arial Narrow"/>
                <a:ea typeface="Arial Narrow"/>
                <a:cs typeface="Arial Narrow"/>
                <a:sym typeface="Arial Narrow"/>
              </a:rPr>
              <a:t>As it turns out, these sublevels are related to blocks on the periodic table.</a:t>
            </a:r>
            <a:endParaRPr sz="2400"/>
          </a:p>
          <a:p>
            <a:pPr indent="-228981" lvl="0" marL="173038" marR="0" rtl="0" algn="l">
              <a:lnSpc>
                <a:spcPct val="80000"/>
              </a:lnSpc>
              <a:spcBef>
                <a:spcPts val="434"/>
              </a:spcBef>
              <a:spcAft>
                <a:spcPts val="0"/>
              </a:spcAft>
              <a:buClr>
                <a:srgbClr val="44185D"/>
              </a:buClr>
              <a:buSzPts val="2400"/>
              <a:buFont typeface="Arial"/>
              <a:buChar char="•"/>
            </a:pPr>
            <a:r>
              <a:rPr b="1" i="0" lang="en-CA" sz="2400" u="none" cap="none" strike="noStrike">
                <a:solidFill>
                  <a:srgbClr val="66248C"/>
                </a:solidFill>
                <a:latin typeface="Arial Narrow"/>
                <a:ea typeface="Arial Narrow"/>
                <a:cs typeface="Arial Narrow"/>
                <a:sym typeface="Arial Narrow"/>
              </a:rPr>
              <a:t>Complete the following table using the periodic table on the next slide</a:t>
            </a:r>
            <a:endParaRPr sz="2400"/>
          </a:p>
          <a:p>
            <a:pPr indent="-76581" lvl="0" marL="173038" marR="0" rtl="0" algn="l">
              <a:lnSpc>
                <a:spcPct val="80000"/>
              </a:lnSpc>
              <a:spcBef>
                <a:spcPts val="434"/>
              </a:spcBef>
              <a:spcAft>
                <a:spcPts val="0"/>
              </a:spcAft>
              <a:buClr>
                <a:srgbClr val="44185D"/>
              </a:buClr>
              <a:buSzPts val="1519"/>
              <a:buFont typeface="Arial"/>
              <a:buNone/>
            </a:pPr>
            <a:r>
              <a:t/>
            </a:r>
            <a:endParaRPr b="1" i="0" sz="2170" u="none" cap="none" strike="noStrike">
              <a:solidFill>
                <a:srgbClr val="66248C"/>
              </a:solidFill>
              <a:latin typeface="Arial Narrow"/>
              <a:ea typeface="Arial Narrow"/>
              <a:cs typeface="Arial Narrow"/>
              <a:sym typeface="Arial Narrow"/>
            </a:endParaRPr>
          </a:p>
          <a:p>
            <a:pPr indent="-62801" lvl="0" marL="173038" marR="0" rtl="0" algn="l">
              <a:lnSpc>
                <a:spcPct val="80000"/>
              </a:lnSpc>
              <a:spcBef>
                <a:spcPts val="496"/>
              </a:spcBef>
              <a:spcAft>
                <a:spcPts val="0"/>
              </a:spcAft>
              <a:buClr>
                <a:srgbClr val="44185D"/>
              </a:buClr>
              <a:buSzPts val="1736"/>
              <a:buFont typeface="Arial"/>
              <a:buNone/>
            </a:pPr>
            <a:r>
              <a:t/>
            </a:r>
            <a:endParaRPr b="0" i="0" sz="2480" u="none" cap="none" strike="noStrike">
              <a:solidFill>
                <a:srgbClr val="66248C"/>
              </a:solidFill>
              <a:latin typeface="Century Gothic"/>
              <a:ea typeface="Century Gothic"/>
              <a:cs typeface="Century Gothic"/>
              <a:sym typeface="Century Gothic"/>
            </a:endParaRPr>
          </a:p>
        </p:txBody>
      </p:sp>
      <p:graphicFrame>
        <p:nvGraphicFramePr>
          <p:cNvPr id="253" name="Google Shape;253;p32"/>
          <p:cNvGraphicFramePr/>
          <p:nvPr/>
        </p:nvGraphicFramePr>
        <p:xfrm>
          <a:off x="539552" y="3284984"/>
          <a:ext cx="3000000" cy="3000000"/>
        </p:xfrm>
        <a:graphic>
          <a:graphicData uri="http://schemas.openxmlformats.org/drawingml/2006/table">
            <a:tbl>
              <a:tblPr>
                <a:noFill/>
                <a:tableStyleId>{E1C08DE4-4ECE-49CD-9EF1-C53BA6C82523}</a:tableStyleId>
              </a:tblPr>
              <a:tblGrid>
                <a:gridCol w="1667150"/>
                <a:gridCol w="3304675"/>
                <a:gridCol w="3164800"/>
              </a:tblGrid>
              <a:tr h="1057725">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Sublevel</a:t>
                      </a:r>
                      <a:endParaRPr/>
                    </a:p>
                    <a:p>
                      <a:pPr indent="0" lvl="0" marL="0" marR="0" rtl="0" algn="ctr">
                        <a:lnSpc>
                          <a:spcPct val="100000"/>
                        </a:lnSpc>
                        <a:spcBef>
                          <a:spcPts val="360"/>
                        </a:spcBef>
                        <a:spcAft>
                          <a:spcPts val="0"/>
                        </a:spcAft>
                        <a:buClr>
                          <a:schemeClr val="accent1"/>
                        </a:buClr>
                        <a:buFont typeface="Noto Sans Symbols"/>
                        <a:buNone/>
                      </a:pPr>
                      <a:r>
                        <a:rPr b="1" i="0" lang="en-CA" sz="1800" u="none" cap="none" strike="noStrike">
                          <a:solidFill>
                            <a:schemeClr val="dk1"/>
                          </a:solidFill>
                          <a:latin typeface="Arial Narrow"/>
                          <a:ea typeface="Arial Narrow"/>
                          <a:cs typeface="Arial Narrow"/>
                          <a:sym typeface="Arial Narrow"/>
                        </a:rPr>
                        <a:t>(aka Block)</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Columns of associated elements</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Elements found in this “Block”</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0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s</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0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p</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0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d</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0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f</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Arial Narrow"/>
                <a:ea typeface="Arial Narrow"/>
                <a:cs typeface="Arial Narrow"/>
                <a:sym typeface="Arial Narrow"/>
              </a:rPr>
              <a:t>Blocks on the Periodic Table</a:t>
            </a:r>
            <a:endParaRPr/>
          </a:p>
        </p:txBody>
      </p:sp>
      <p:pic>
        <p:nvPicPr>
          <p:cNvPr descr="http://mcat-review.org/periodic-orbitals.gif" id="259" name="Google Shape;259;p33"/>
          <p:cNvPicPr preferRelativeResize="0"/>
          <p:nvPr/>
        </p:nvPicPr>
        <p:blipFill rotWithShape="1">
          <a:blip r:embed="rId3">
            <a:alphaModFix/>
          </a:blip>
          <a:srcRect b="0" l="0" r="0" t="0"/>
          <a:stretch/>
        </p:blipFill>
        <p:spPr>
          <a:xfrm>
            <a:off x="738164" y="1417638"/>
            <a:ext cx="7948636" cy="4530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83400" y="685800"/>
            <a:ext cx="8229600" cy="639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Arial Narrow"/>
                <a:ea typeface="Arial Narrow"/>
                <a:cs typeface="Arial Narrow"/>
                <a:sym typeface="Arial Narrow"/>
              </a:rPr>
              <a:t>Blocks on the Periodic Table</a:t>
            </a:r>
            <a:endParaRPr b="1" i="0" sz="3600" u="none" cap="none" strike="noStrike">
              <a:solidFill>
                <a:srgbClr val="44185D"/>
              </a:solidFill>
              <a:latin typeface="Century Gothic"/>
              <a:ea typeface="Century Gothic"/>
              <a:cs typeface="Century Gothic"/>
              <a:sym typeface="Century Gothic"/>
            </a:endParaRPr>
          </a:p>
        </p:txBody>
      </p:sp>
      <p:sp>
        <p:nvSpPr>
          <p:cNvPr id="265" name="Google Shape;265;p34"/>
          <p:cNvSpPr txBox="1"/>
          <p:nvPr>
            <p:ph idx="1" type="body"/>
          </p:nvPr>
        </p:nvSpPr>
        <p:spPr>
          <a:xfrm>
            <a:off x="395536" y="1340768"/>
            <a:ext cx="8229600" cy="1252800"/>
          </a:xfrm>
          <a:prstGeom prst="rect">
            <a:avLst/>
          </a:prstGeom>
          <a:noFill/>
          <a:ln>
            <a:noFill/>
          </a:ln>
        </p:spPr>
        <p:txBody>
          <a:bodyPr anchorCtr="0" anchor="t" bIns="45700" lIns="91425" spcFirstLastPara="1" rIns="91425" wrap="square" tIns="45700">
            <a:noAutofit/>
          </a:bodyPr>
          <a:lstStyle/>
          <a:p>
            <a:pPr indent="-228981" lvl="0" marL="173037" marR="0" rtl="0" algn="l">
              <a:lnSpc>
                <a:spcPct val="80000"/>
              </a:lnSpc>
              <a:spcBef>
                <a:spcPts val="0"/>
              </a:spcBef>
              <a:spcAft>
                <a:spcPts val="0"/>
              </a:spcAft>
              <a:buClr>
                <a:srgbClr val="44185D"/>
              </a:buClr>
              <a:buSzPts val="2400"/>
              <a:buFont typeface="Arial"/>
              <a:buChar char="•"/>
            </a:pPr>
            <a:r>
              <a:rPr b="1" i="0" lang="en-CA" sz="2400" u="none" cap="none" strike="noStrike">
                <a:solidFill>
                  <a:srgbClr val="66248C"/>
                </a:solidFill>
                <a:latin typeface="Arial Narrow"/>
                <a:ea typeface="Arial Narrow"/>
                <a:cs typeface="Arial Narrow"/>
                <a:sym typeface="Arial Narrow"/>
              </a:rPr>
              <a:t>As it turns out, these sublevels are related to blocks on the periodic table.</a:t>
            </a:r>
            <a:endParaRPr sz="2400"/>
          </a:p>
          <a:p>
            <a:pPr indent="-228981" lvl="0" marL="173037" marR="0" rtl="0" algn="l">
              <a:lnSpc>
                <a:spcPct val="80000"/>
              </a:lnSpc>
              <a:spcBef>
                <a:spcPts val="434"/>
              </a:spcBef>
              <a:spcAft>
                <a:spcPts val="0"/>
              </a:spcAft>
              <a:buClr>
                <a:srgbClr val="44185D"/>
              </a:buClr>
              <a:buSzPts val="2400"/>
              <a:buFont typeface="Arial"/>
              <a:buChar char="•"/>
            </a:pPr>
            <a:r>
              <a:rPr b="1" i="0" lang="en-CA" sz="2400" u="none" cap="none" strike="noStrike">
                <a:solidFill>
                  <a:srgbClr val="66248C"/>
                </a:solidFill>
                <a:latin typeface="Arial Narrow"/>
                <a:ea typeface="Arial Narrow"/>
                <a:cs typeface="Arial Narrow"/>
                <a:sym typeface="Arial Narrow"/>
              </a:rPr>
              <a:t>Complete the following table using the periodic table on the next slide</a:t>
            </a:r>
            <a:endParaRPr sz="2400"/>
          </a:p>
          <a:p>
            <a:pPr indent="-76581" lvl="0" marL="173037" marR="0" rtl="0" algn="l">
              <a:lnSpc>
                <a:spcPct val="80000"/>
              </a:lnSpc>
              <a:spcBef>
                <a:spcPts val="434"/>
              </a:spcBef>
              <a:spcAft>
                <a:spcPts val="0"/>
              </a:spcAft>
              <a:buClr>
                <a:srgbClr val="44185D"/>
              </a:buClr>
              <a:buSzPts val="1519"/>
              <a:buFont typeface="Arial"/>
              <a:buNone/>
            </a:pPr>
            <a:r>
              <a:t/>
            </a:r>
            <a:endParaRPr b="1" i="0" sz="2170" u="none" cap="none" strike="noStrike">
              <a:solidFill>
                <a:srgbClr val="66248C"/>
              </a:solidFill>
              <a:latin typeface="Arial Narrow"/>
              <a:ea typeface="Arial Narrow"/>
              <a:cs typeface="Arial Narrow"/>
              <a:sym typeface="Arial Narrow"/>
            </a:endParaRPr>
          </a:p>
          <a:p>
            <a:pPr indent="-62801" lvl="0" marL="173037" marR="0" rtl="0" algn="l">
              <a:lnSpc>
                <a:spcPct val="80000"/>
              </a:lnSpc>
              <a:spcBef>
                <a:spcPts val="496"/>
              </a:spcBef>
              <a:spcAft>
                <a:spcPts val="0"/>
              </a:spcAft>
              <a:buClr>
                <a:srgbClr val="44185D"/>
              </a:buClr>
              <a:buSzPts val="1736"/>
              <a:buFont typeface="Arial"/>
              <a:buNone/>
            </a:pPr>
            <a:r>
              <a:t/>
            </a:r>
            <a:endParaRPr b="0" i="0" sz="2480" u="none" cap="none" strike="noStrike">
              <a:solidFill>
                <a:srgbClr val="66248C"/>
              </a:solidFill>
              <a:latin typeface="Century Gothic"/>
              <a:ea typeface="Century Gothic"/>
              <a:cs typeface="Century Gothic"/>
              <a:sym typeface="Century Gothic"/>
            </a:endParaRPr>
          </a:p>
        </p:txBody>
      </p:sp>
      <p:graphicFrame>
        <p:nvGraphicFramePr>
          <p:cNvPr id="266" name="Google Shape;266;p34"/>
          <p:cNvGraphicFramePr/>
          <p:nvPr/>
        </p:nvGraphicFramePr>
        <p:xfrm>
          <a:off x="503690" y="2777559"/>
          <a:ext cx="3000000" cy="3000000"/>
        </p:xfrm>
        <a:graphic>
          <a:graphicData uri="http://schemas.openxmlformats.org/drawingml/2006/table">
            <a:tbl>
              <a:tblPr>
                <a:noFill/>
                <a:tableStyleId>{E1C08DE4-4ECE-49CD-9EF1-C53BA6C82523}</a:tableStyleId>
              </a:tblPr>
              <a:tblGrid>
                <a:gridCol w="1667150"/>
                <a:gridCol w="3304675"/>
                <a:gridCol w="3164800"/>
              </a:tblGrid>
              <a:tr h="1057725">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Sublevel</a:t>
                      </a:r>
                      <a:endParaRPr/>
                    </a:p>
                    <a:p>
                      <a:pPr indent="0" lvl="0" marL="0" marR="0" rtl="0" algn="ctr">
                        <a:lnSpc>
                          <a:spcPct val="100000"/>
                        </a:lnSpc>
                        <a:spcBef>
                          <a:spcPts val="360"/>
                        </a:spcBef>
                        <a:spcAft>
                          <a:spcPts val="0"/>
                        </a:spcAft>
                        <a:buClr>
                          <a:schemeClr val="accent1"/>
                        </a:buClr>
                        <a:buFont typeface="Noto Sans Symbols"/>
                        <a:buNone/>
                      </a:pPr>
                      <a:r>
                        <a:rPr b="1" i="0" lang="en-CA" sz="1800" u="none" cap="none" strike="noStrike">
                          <a:solidFill>
                            <a:schemeClr val="dk1"/>
                          </a:solidFill>
                          <a:latin typeface="Arial Narrow"/>
                          <a:ea typeface="Arial Narrow"/>
                          <a:cs typeface="Arial Narrow"/>
                          <a:sym typeface="Arial Narrow"/>
                        </a:rPr>
                        <a:t>(aka Block)</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Columns of associated elements</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Elements found in this “Block”</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0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s</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lang="en-CA" sz="2400">
                          <a:solidFill>
                            <a:schemeClr val="dk1"/>
                          </a:solidFill>
                        </a:rPr>
                        <a:t>1 &amp; 2</a:t>
                      </a:r>
                      <a:endParaRPr b="0" i="0" sz="2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lang="en-CA" sz="2100">
                          <a:solidFill>
                            <a:schemeClr val="dk1"/>
                          </a:solidFill>
                        </a:rPr>
                        <a:t>Alkali &amp; alkaline metals</a:t>
                      </a:r>
                      <a:endParaRPr b="0" i="0" sz="21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0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p</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lang="en-CA" sz="2400">
                          <a:solidFill>
                            <a:schemeClr val="dk1"/>
                          </a:solidFill>
                        </a:rPr>
                        <a:t>3-8</a:t>
                      </a:r>
                      <a:endParaRPr b="0" i="0" sz="2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lang="en-CA" sz="2400">
                          <a:solidFill>
                            <a:schemeClr val="dk1"/>
                          </a:solidFill>
                        </a:rPr>
                        <a:t>Non-metals mostly</a:t>
                      </a:r>
                      <a:endParaRPr b="0" i="0" sz="2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865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d</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lang="en-CA" sz="2400">
                          <a:solidFill>
                            <a:schemeClr val="dk1"/>
                          </a:solidFill>
                        </a:rPr>
                        <a:t>3-12 (don’t confuse with above)</a:t>
                      </a:r>
                      <a:endParaRPr b="0" i="0" sz="2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lang="en-CA" sz="2500">
                          <a:solidFill>
                            <a:schemeClr val="dk1"/>
                          </a:solidFill>
                        </a:rPr>
                        <a:t>Transition Metals</a:t>
                      </a:r>
                      <a:endParaRPr b="0" i="0" sz="2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0050">
                <a:tc>
                  <a:txBody>
                    <a:bodyPr/>
                    <a:lstStyle/>
                    <a:p>
                      <a:pPr indent="0" lvl="0" marL="0" marR="0" rtl="0" algn="ctr">
                        <a:lnSpc>
                          <a:spcPct val="100000"/>
                        </a:lnSpc>
                        <a:spcBef>
                          <a:spcPts val="0"/>
                        </a:spcBef>
                        <a:spcAft>
                          <a:spcPts val="0"/>
                        </a:spcAft>
                        <a:buClr>
                          <a:schemeClr val="accent1"/>
                        </a:buClr>
                        <a:buFont typeface="Noto Sans Symbols"/>
                        <a:buNone/>
                      </a:pPr>
                      <a:r>
                        <a:rPr b="1" i="0" lang="en-CA" sz="2800" u="none" cap="none" strike="noStrike">
                          <a:solidFill>
                            <a:schemeClr val="dk1"/>
                          </a:solidFill>
                          <a:latin typeface="Arial Narrow"/>
                          <a:ea typeface="Arial Narrow"/>
                          <a:cs typeface="Arial Narrow"/>
                          <a:sym typeface="Arial Narrow"/>
                        </a:rPr>
                        <a:t>f</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lang="en-CA" sz="2500">
                          <a:solidFill>
                            <a:schemeClr val="dk1"/>
                          </a:solidFill>
                        </a:rPr>
                        <a:t>lanthanides/actinides</a:t>
                      </a:r>
                      <a:endParaRPr b="0" i="0" sz="25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Arial Narrow"/>
                <a:ea typeface="Arial Narrow"/>
                <a:cs typeface="Arial Narrow"/>
                <a:sym typeface="Arial Narrow"/>
              </a:rPr>
              <a:t>An “aufbau” mnemonic</a:t>
            </a:r>
            <a:endParaRPr b="1" i="0" sz="3600" u="none" cap="none" strike="noStrike">
              <a:solidFill>
                <a:srgbClr val="44185D"/>
              </a:solidFill>
              <a:latin typeface="Century Gothic"/>
              <a:ea typeface="Century Gothic"/>
              <a:cs typeface="Century Gothic"/>
              <a:sym typeface="Century Gothic"/>
            </a:endParaRPr>
          </a:p>
        </p:txBody>
      </p:sp>
      <p:sp>
        <p:nvSpPr>
          <p:cNvPr id="273" name="Google Shape;273;p35"/>
          <p:cNvSpPr txBox="1"/>
          <p:nvPr>
            <p:ph idx="1"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p>
            <a:pPr indent="-48577" lvl="0" marL="173038" marR="0" rtl="0" algn="l">
              <a:lnSpc>
                <a:spcPct val="100000"/>
              </a:lnSpc>
              <a:spcBef>
                <a:spcPts val="0"/>
              </a:spcBef>
              <a:spcAft>
                <a:spcPts val="0"/>
              </a:spcAft>
              <a:buClr>
                <a:srgbClr val="44185D"/>
              </a:buClr>
              <a:buSzPts val="1960"/>
              <a:buFont typeface="Arial"/>
              <a:buNone/>
            </a:pPr>
            <a:r>
              <a:t/>
            </a:r>
            <a:endParaRPr b="0" i="0" sz="2800" u="none" cap="none" strike="noStrike">
              <a:solidFill>
                <a:srgbClr val="66248C"/>
              </a:solidFill>
              <a:latin typeface="Arial Narrow"/>
              <a:ea typeface="Arial Narrow"/>
              <a:cs typeface="Arial Narrow"/>
              <a:sym typeface="Arial Narrow"/>
            </a:endParaRPr>
          </a:p>
          <a:p>
            <a:pPr indent="-48577" lvl="0" marL="173038" marR="0" rtl="0" algn="l">
              <a:lnSpc>
                <a:spcPct val="100000"/>
              </a:lnSpc>
              <a:spcBef>
                <a:spcPts val="560"/>
              </a:spcBef>
              <a:spcAft>
                <a:spcPts val="0"/>
              </a:spcAft>
              <a:buClr>
                <a:srgbClr val="44185D"/>
              </a:buClr>
              <a:buSzPts val="1960"/>
              <a:buFont typeface="Arial"/>
              <a:buNone/>
            </a:pPr>
            <a:r>
              <a:t/>
            </a:r>
            <a:endParaRPr b="0" i="0" sz="2800" u="none" cap="none" strike="noStrike">
              <a:solidFill>
                <a:srgbClr val="66248C"/>
              </a:solidFill>
              <a:latin typeface="Arial Narrow"/>
              <a:ea typeface="Arial Narrow"/>
              <a:cs typeface="Arial Narrow"/>
              <a:sym typeface="Arial Narrow"/>
            </a:endParaRPr>
          </a:p>
          <a:p>
            <a:pPr indent="-48577" lvl="0" marL="173038" marR="0" rtl="0" algn="l">
              <a:lnSpc>
                <a:spcPct val="100000"/>
              </a:lnSpc>
              <a:spcBef>
                <a:spcPts val="560"/>
              </a:spcBef>
              <a:spcAft>
                <a:spcPts val="0"/>
              </a:spcAft>
              <a:buClr>
                <a:srgbClr val="44185D"/>
              </a:buClr>
              <a:buSzPts val="1960"/>
              <a:buFont typeface="Arial"/>
              <a:buNone/>
            </a:pPr>
            <a:r>
              <a:t/>
            </a:r>
            <a:endParaRPr b="0" i="0" sz="2800" u="none" cap="none" strike="noStrike">
              <a:solidFill>
                <a:srgbClr val="66248C"/>
              </a:solidFill>
              <a:latin typeface="Arial Narrow"/>
              <a:ea typeface="Arial Narrow"/>
              <a:cs typeface="Arial Narrow"/>
              <a:sym typeface="Arial Narrow"/>
            </a:endParaRPr>
          </a:p>
          <a:p>
            <a:pPr indent="-173038" lvl="0" marL="173038" marR="0" rtl="0" algn="l">
              <a:lnSpc>
                <a:spcPct val="100000"/>
              </a:lnSpc>
              <a:spcBef>
                <a:spcPts val="560"/>
              </a:spcBef>
              <a:spcAft>
                <a:spcPts val="0"/>
              </a:spcAft>
              <a:buClr>
                <a:srgbClr val="44185D"/>
              </a:buClr>
              <a:buSzPts val="1960"/>
              <a:buFont typeface="Arial"/>
              <a:buChar char="•"/>
            </a:pPr>
            <a:r>
              <a:rPr b="0" i="0" lang="en-CA" sz="2800" u="none" cap="none" strike="noStrike">
                <a:solidFill>
                  <a:srgbClr val="66248C"/>
                </a:solidFill>
                <a:latin typeface="Arial Narrow"/>
                <a:ea typeface="Arial Narrow"/>
                <a:cs typeface="Arial Narrow"/>
                <a:sym typeface="Arial Narrow"/>
              </a:rPr>
              <a:t>This memory aid shows the order of the orbitals as they are filled with electrons:</a:t>
            </a:r>
            <a:endParaRPr b="0" i="0" sz="2800" u="none" cap="none" strike="noStrike">
              <a:solidFill>
                <a:srgbClr val="66248C"/>
              </a:solidFill>
              <a:latin typeface="Century Gothic"/>
              <a:ea typeface="Century Gothic"/>
              <a:cs typeface="Century Gothic"/>
              <a:sym typeface="Century Gothic"/>
            </a:endParaRPr>
          </a:p>
        </p:txBody>
      </p:sp>
      <p:sp>
        <p:nvSpPr>
          <p:cNvPr id="274" name="Google Shape;274;p35"/>
          <p:cNvSpPr/>
          <p:nvPr/>
        </p:nvSpPr>
        <p:spPr>
          <a:xfrm>
            <a:off x="228600" y="1600200"/>
            <a:ext cx="4343400" cy="4572000"/>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275" name="Google Shape;275;p35"/>
          <p:cNvPicPr preferRelativeResize="0"/>
          <p:nvPr>
            <p:ph idx="2" type="clipArt"/>
          </p:nvPr>
        </p:nvPicPr>
        <p:blipFill rotWithShape="1">
          <a:blip r:embed="rId3">
            <a:alphaModFix/>
          </a:blip>
          <a:srcRect b="0" l="0" r="0" t="0"/>
          <a:stretch/>
        </p:blipFill>
        <p:spPr>
          <a:xfrm>
            <a:off x="457200" y="2243138"/>
            <a:ext cx="4038600" cy="324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ctrTitle"/>
          </p:nvPr>
        </p:nvSpPr>
        <p:spPr>
          <a:xfrm>
            <a:off x="3886200" y="1371600"/>
            <a:ext cx="3860400" cy="16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44185D"/>
              </a:buClr>
              <a:buFont typeface="Arial"/>
              <a:buNone/>
            </a:pPr>
            <a:r>
              <a:rPr b="1" i="0" lang="en-CA" sz="3600" u="none" cap="none" strike="noStrike">
                <a:solidFill>
                  <a:srgbClr val="66248C"/>
                </a:solidFill>
                <a:latin typeface="Century Gothic"/>
                <a:ea typeface="Century Gothic"/>
                <a:cs typeface="Century Gothic"/>
                <a:sym typeface="Century Gothic"/>
              </a:rPr>
              <a:t>Electron Configuration Notation</a:t>
            </a:r>
            <a:endParaRPr b="1" i="0" sz="3600" u="none" cap="none" strike="noStrike">
              <a:solidFill>
                <a:srgbClr val="66248C"/>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What is it?</a:t>
            </a:r>
            <a:endParaRPr b="1" i="0" sz="3600" u="none" cap="none" strike="noStrike">
              <a:solidFill>
                <a:srgbClr val="44185D"/>
              </a:solidFill>
              <a:latin typeface="Century Gothic"/>
              <a:ea typeface="Century Gothic"/>
              <a:cs typeface="Century Gothic"/>
              <a:sym typeface="Century Gothic"/>
            </a:endParaRPr>
          </a:p>
        </p:txBody>
      </p:sp>
      <p:sp>
        <p:nvSpPr>
          <p:cNvPr id="286" name="Google Shape;286;p37"/>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173038" lvl="0" marL="173038" marR="0" rtl="0" algn="l">
              <a:lnSpc>
                <a:spcPct val="100000"/>
              </a:lnSpc>
              <a:spcBef>
                <a:spcPts val="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Drawing pictures of the quantum model is simply too complex.</a:t>
            </a:r>
            <a:endParaRPr/>
          </a:p>
          <a:p>
            <a:pPr indent="-173038" lvl="0" marL="173038" marR="0" rtl="0" algn="l">
              <a:lnSpc>
                <a:spcPct val="100000"/>
              </a:lnSpc>
              <a:spcBef>
                <a:spcPts val="64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Electron configuration notation is just another way to describe where the electrons are located.</a:t>
            </a:r>
            <a:endParaRPr/>
          </a:p>
          <a:p>
            <a:pPr indent="-173038" lvl="0" marL="173038" marR="0" rtl="0" algn="l">
              <a:lnSpc>
                <a:spcPct val="100000"/>
              </a:lnSpc>
              <a:spcBef>
                <a:spcPts val="64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It is a list of all the electrons in an atom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 type="body"/>
          </p:nvPr>
        </p:nvSpPr>
        <p:spPr>
          <a:xfrm>
            <a:off x="152400" y="1722435"/>
            <a:ext cx="8305800" cy="4526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CA" sz="3600"/>
              <a:t>GET WHITEBOARDS - Front of the class as always</a:t>
            </a:r>
            <a:endParaRPr sz="3600"/>
          </a:p>
        </p:txBody>
      </p:sp>
      <p:sp>
        <p:nvSpPr>
          <p:cNvPr id="148" name="Google Shape;148;p20"/>
          <p:cNvSpPr txBox="1"/>
          <p:nvPr>
            <p:ph idx="2" type="body"/>
          </p:nvPr>
        </p:nvSpPr>
        <p:spPr>
          <a:xfrm>
            <a:off x="152400" y="1096636"/>
            <a:ext cx="8251200" cy="457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49" name="Google Shape;149;p20"/>
          <p:cNvSpPr txBox="1"/>
          <p:nvPr>
            <p:ph type="title"/>
          </p:nvPr>
        </p:nvSpPr>
        <p:spPr>
          <a:xfrm>
            <a:off x="-76200" y="579436"/>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240"/>
              <a:buFont typeface="Arial"/>
              <a:buChar char="•"/>
            </a:pPr>
            <a:r>
              <a:rPr b="1" i="0" lang="en-CA" sz="3240" u="none" cap="none" strike="noStrike">
                <a:solidFill>
                  <a:srgbClr val="44185D"/>
                </a:solidFill>
                <a:latin typeface="Century Gothic"/>
                <a:ea typeface="Century Gothic"/>
                <a:cs typeface="Century Gothic"/>
                <a:sym typeface="Century Gothic"/>
              </a:rPr>
              <a:t>Determining an electron configuration</a:t>
            </a:r>
            <a:endParaRPr b="1" i="0" sz="3240" u="none" cap="none" strike="noStrike">
              <a:solidFill>
                <a:srgbClr val="44185D"/>
              </a:solidFill>
              <a:latin typeface="Century Gothic"/>
              <a:ea typeface="Century Gothic"/>
              <a:cs typeface="Century Gothic"/>
              <a:sym typeface="Century Gothic"/>
            </a:endParaRPr>
          </a:p>
        </p:txBody>
      </p:sp>
      <p:sp>
        <p:nvSpPr>
          <p:cNvPr id="292" name="Google Shape;292;p38"/>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173038" lvl="0" marL="173038" marR="0" rtl="0" algn="l">
              <a:lnSpc>
                <a:spcPct val="100000"/>
              </a:lnSpc>
              <a:spcBef>
                <a:spcPts val="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Use the position on the periodic table</a:t>
            </a:r>
            <a:endParaRPr/>
          </a:p>
          <a:p>
            <a:pPr indent="-173038" lvl="0" marL="173038" marR="0" rtl="0" algn="l">
              <a:lnSpc>
                <a:spcPct val="100000"/>
              </a:lnSpc>
              <a:spcBef>
                <a:spcPts val="64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Period number = highest level of the atom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The Rules</a:t>
            </a:r>
            <a:endParaRPr b="1" i="0" sz="3600" u="none" cap="none" strike="noStrike">
              <a:solidFill>
                <a:srgbClr val="44185D"/>
              </a:solidFill>
              <a:latin typeface="Century Gothic"/>
              <a:ea typeface="Century Gothic"/>
              <a:cs typeface="Century Gothic"/>
              <a:sym typeface="Century Gothic"/>
            </a:endParaRPr>
          </a:p>
        </p:txBody>
      </p:sp>
      <p:sp>
        <p:nvSpPr>
          <p:cNvPr id="298" name="Google Shape;298;p39"/>
          <p:cNvSpPr txBox="1"/>
          <p:nvPr>
            <p:ph idx="1" type="body"/>
          </p:nvPr>
        </p:nvSpPr>
        <p:spPr>
          <a:xfrm>
            <a:off x="3707904" y="2276872"/>
            <a:ext cx="1306488" cy="125273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4185D"/>
              </a:buClr>
              <a:buFont typeface="Arial"/>
              <a:buNone/>
            </a:pPr>
            <a:r>
              <a:rPr b="0" i="0" lang="en-CA" sz="6600" u="none" cap="none" strike="noStrike">
                <a:solidFill>
                  <a:srgbClr val="66248C"/>
                </a:solidFill>
                <a:latin typeface="Century Gothic"/>
                <a:ea typeface="Century Gothic"/>
                <a:cs typeface="Century Gothic"/>
                <a:sym typeface="Century Gothic"/>
              </a:rPr>
              <a:t>3s</a:t>
            </a:r>
            <a:r>
              <a:rPr b="0" baseline="30000" i="0" lang="en-CA" sz="6600" u="none" cap="none" strike="noStrike">
                <a:solidFill>
                  <a:srgbClr val="66248C"/>
                </a:solidFill>
                <a:latin typeface="Century Gothic"/>
                <a:ea typeface="Century Gothic"/>
                <a:cs typeface="Century Gothic"/>
                <a:sym typeface="Century Gothic"/>
              </a:rPr>
              <a:t>2</a:t>
            </a:r>
            <a:endParaRPr b="0" i="0" sz="6600" u="none" cap="none" strike="noStrike">
              <a:solidFill>
                <a:srgbClr val="66248C"/>
              </a:solidFill>
              <a:latin typeface="Century Gothic"/>
              <a:ea typeface="Century Gothic"/>
              <a:cs typeface="Century Gothic"/>
              <a:sym typeface="Century Gothic"/>
            </a:endParaRPr>
          </a:p>
          <a:p>
            <a:pPr indent="0" lvl="0" marL="0" marR="0" rtl="0" algn="l">
              <a:lnSpc>
                <a:spcPct val="100000"/>
              </a:lnSpc>
              <a:spcBef>
                <a:spcPts val="880"/>
              </a:spcBef>
              <a:spcAft>
                <a:spcPts val="0"/>
              </a:spcAft>
              <a:buClr>
                <a:srgbClr val="44185D"/>
              </a:buClr>
              <a:buFont typeface="Arial"/>
              <a:buNone/>
            </a:pPr>
            <a:r>
              <a:t/>
            </a:r>
            <a:endParaRPr b="0" i="0" sz="4400" u="none" cap="none" strike="noStrike">
              <a:solidFill>
                <a:srgbClr val="66248C"/>
              </a:solidFill>
              <a:latin typeface="Century Gothic"/>
              <a:ea typeface="Century Gothic"/>
              <a:cs typeface="Century Gothic"/>
              <a:sym typeface="Century Gothic"/>
            </a:endParaRPr>
          </a:p>
          <a:p>
            <a:pPr indent="0" lvl="0" marL="0" marR="0" rtl="0" algn="l">
              <a:lnSpc>
                <a:spcPct val="100000"/>
              </a:lnSpc>
              <a:spcBef>
                <a:spcPts val="880"/>
              </a:spcBef>
              <a:spcAft>
                <a:spcPts val="0"/>
              </a:spcAft>
              <a:buClr>
                <a:srgbClr val="44185D"/>
              </a:buClr>
              <a:buFont typeface="Arial"/>
              <a:buNone/>
            </a:pPr>
            <a:r>
              <a:t/>
            </a:r>
            <a:endParaRPr b="0" i="0" sz="4400" u="none" cap="none" strike="noStrike">
              <a:solidFill>
                <a:srgbClr val="66248C"/>
              </a:solidFill>
              <a:latin typeface="Century Gothic"/>
              <a:ea typeface="Century Gothic"/>
              <a:cs typeface="Century Gothic"/>
              <a:sym typeface="Century Gothic"/>
            </a:endParaRPr>
          </a:p>
        </p:txBody>
      </p:sp>
      <p:cxnSp>
        <p:nvCxnSpPr>
          <p:cNvPr id="299" name="Google Shape;299;p39"/>
          <p:cNvCxnSpPr/>
          <p:nvPr/>
        </p:nvCxnSpPr>
        <p:spPr>
          <a:xfrm>
            <a:off x="2195736" y="2132856"/>
            <a:ext cx="1512168" cy="432048"/>
          </a:xfrm>
          <a:prstGeom prst="straightConnector1">
            <a:avLst/>
          </a:prstGeom>
          <a:noFill/>
          <a:ln cap="flat" cmpd="sng" w="12000">
            <a:solidFill>
              <a:schemeClr val="accent1"/>
            </a:solidFill>
            <a:prstDash val="solid"/>
            <a:round/>
            <a:headEnd len="sm" w="sm" type="none"/>
            <a:tailEnd len="med" w="med" type="stealth"/>
          </a:ln>
        </p:spPr>
      </p:cxnSp>
      <p:sp>
        <p:nvSpPr>
          <p:cNvPr id="300" name="Google Shape;300;p39"/>
          <p:cNvSpPr txBox="1"/>
          <p:nvPr/>
        </p:nvSpPr>
        <p:spPr>
          <a:xfrm>
            <a:off x="107504" y="1628800"/>
            <a:ext cx="201622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entury Gothic"/>
                <a:ea typeface="Century Gothic"/>
                <a:cs typeface="Century Gothic"/>
                <a:sym typeface="Century Gothic"/>
              </a:rPr>
              <a:t>The first number indicates the principal quantum number</a:t>
            </a:r>
            <a:endParaRPr sz="1800">
              <a:solidFill>
                <a:schemeClr val="dk1"/>
              </a:solidFill>
              <a:latin typeface="Century Gothic"/>
              <a:ea typeface="Century Gothic"/>
              <a:cs typeface="Century Gothic"/>
              <a:sym typeface="Century Gothic"/>
            </a:endParaRPr>
          </a:p>
        </p:txBody>
      </p:sp>
      <p:cxnSp>
        <p:nvCxnSpPr>
          <p:cNvPr id="301" name="Google Shape;301;p39"/>
          <p:cNvCxnSpPr/>
          <p:nvPr/>
        </p:nvCxnSpPr>
        <p:spPr>
          <a:xfrm flipH="1" rot="10800000">
            <a:off x="3099115" y="3212976"/>
            <a:ext cx="1184853" cy="1400900"/>
          </a:xfrm>
          <a:prstGeom prst="straightConnector1">
            <a:avLst/>
          </a:prstGeom>
          <a:noFill/>
          <a:ln cap="flat" cmpd="sng" w="12000">
            <a:solidFill>
              <a:schemeClr val="accent1"/>
            </a:solidFill>
            <a:prstDash val="solid"/>
            <a:round/>
            <a:headEnd len="sm" w="sm" type="none"/>
            <a:tailEnd len="med" w="med" type="stealth"/>
          </a:ln>
        </p:spPr>
      </p:cxnSp>
      <p:sp>
        <p:nvSpPr>
          <p:cNvPr id="302" name="Google Shape;302;p39"/>
          <p:cNvSpPr txBox="1"/>
          <p:nvPr/>
        </p:nvSpPr>
        <p:spPr>
          <a:xfrm>
            <a:off x="323528" y="4180229"/>
            <a:ext cx="280831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entury Gothic"/>
                <a:ea typeface="Century Gothic"/>
                <a:cs typeface="Century Gothic"/>
                <a:sym typeface="Century Gothic"/>
              </a:rPr>
              <a:t>The letter indicates the subshell (secondary quantum number)</a:t>
            </a:r>
            <a:endParaRPr sz="1800">
              <a:solidFill>
                <a:schemeClr val="dk1"/>
              </a:solidFill>
              <a:latin typeface="Century Gothic"/>
              <a:ea typeface="Century Gothic"/>
              <a:cs typeface="Century Gothic"/>
              <a:sym typeface="Century Gothic"/>
            </a:endParaRPr>
          </a:p>
        </p:txBody>
      </p:sp>
      <p:cxnSp>
        <p:nvCxnSpPr>
          <p:cNvPr id="303" name="Google Shape;303;p39"/>
          <p:cNvCxnSpPr/>
          <p:nvPr/>
        </p:nvCxnSpPr>
        <p:spPr>
          <a:xfrm rot="10800000">
            <a:off x="4932040" y="2644463"/>
            <a:ext cx="936104" cy="568513"/>
          </a:xfrm>
          <a:prstGeom prst="straightConnector1">
            <a:avLst/>
          </a:prstGeom>
          <a:noFill/>
          <a:ln cap="flat" cmpd="sng" w="12000">
            <a:solidFill>
              <a:schemeClr val="accent1"/>
            </a:solidFill>
            <a:prstDash val="solid"/>
            <a:round/>
            <a:headEnd len="sm" w="sm" type="none"/>
            <a:tailEnd len="med" w="med" type="stealth"/>
          </a:ln>
        </p:spPr>
      </p:cxnSp>
      <p:sp>
        <p:nvSpPr>
          <p:cNvPr id="304" name="Google Shape;304;p39"/>
          <p:cNvSpPr txBox="1"/>
          <p:nvPr/>
        </p:nvSpPr>
        <p:spPr>
          <a:xfrm>
            <a:off x="5868150" y="1700798"/>
            <a:ext cx="2592300" cy="230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entury Gothic"/>
                <a:ea typeface="Century Gothic"/>
                <a:cs typeface="Century Gothic"/>
                <a:sym typeface="Century Gothic"/>
              </a:rPr>
              <a:t>The superscript number  indicates the number of electrons in that subshell</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CA" sz="1800">
                <a:solidFill>
                  <a:schemeClr val="dk1"/>
                </a:solidFill>
                <a:latin typeface="Century Gothic"/>
                <a:ea typeface="Century Gothic"/>
                <a:cs typeface="Century Gothic"/>
                <a:sym typeface="Century Gothic"/>
              </a:rPr>
              <a:t>NOT to be confused with an exponent.</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Example: Chlorine</a:t>
            </a:r>
            <a:endParaRPr b="1" i="0" sz="3600" u="none" cap="none" strike="noStrike">
              <a:solidFill>
                <a:srgbClr val="44185D"/>
              </a:solidFill>
              <a:latin typeface="Century Gothic"/>
              <a:ea typeface="Century Gothic"/>
              <a:cs typeface="Century Gothic"/>
              <a:sym typeface="Century Gothic"/>
            </a:endParaRPr>
          </a:p>
        </p:txBody>
      </p:sp>
      <p:sp>
        <p:nvSpPr>
          <p:cNvPr id="310" name="Google Shape;310;p40"/>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173038" lvl="0" marL="173038" marR="0" rtl="0" algn="l">
              <a:lnSpc>
                <a:spcPct val="100000"/>
              </a:lnSpc>
              <a:spcBef>
                <a:spcPts val="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Cl atom contains 17 electrons.</a:t>
            </a:r>
            <a:endParaRPr/>
          </a:p>
          <a:p>
            <a:pPr indent="-173038" lvl="0" marL="173038" marR="0" rtl="0" algn="l">
              <a:lnSpc>
                <a:spcPct val="100000"/>
              </a:lnSpc>
              <a:spcBef>
                <a:spcPts val="64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Start building:</a:t>
            </a:r>
            <a:endParaRPr/>
          </a:p>
          <a:p>
            <a:pPr indent="-30797" lvl="0" marL="173038" marR="0" rtl="0" algn="l">
              <a:lnSpc>
                <a:spcPct val="100000"/>
              </a:lnSpc>
              <a:spcBef>
                <a:spcPts val="640"/>
              </a:spcBef>
              <a:spcAft>
                <a:spcPts val="0"/>
              </a:spcAft>
              <a:buClr>
                <a:srgbClr val="44185D"/>
              </a:buClr>
              <a:buSzPts val="2240"/>
              <a:buFont typeface="Arial"/>
              <a:buNone/>
            </a:pPr>
            <a:r>
              <a:t/>
            </a:r>
            <a:endParaRPr b="0" i="0" sz="3200" u="none" cap="none" strike="noStrike">
              <a:solidFill>
                <a:srgbClr val="66248C"/>
              </a:solidFill>
              <a:latin typeface="Century Gothic"/>
              <a:ea typeface="Century Gothic"/>
              <a:cs typeface="Century Gothic"/>
              <a:sym typeface="Century Gothic"/>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	1s</a:t>
            </a:r>
            <a:r>
              <a:rPr b="0" baseline="30000" i="0" lang="en-CA" sz="3200" u="none" cap="none" strike="noStrike">
                <a:solidFill>
                  <a:srgbClr val="66248C"/>
                </a:solidFill>
                <a:latin typeface="Century Gothic"/>
                <a:ea typeface="Century Gothic"/>
                <a:cs typeface="Century Gothic"/>
                <a:sym typeface="Century Gothic"/>
              </a:rPr>
              <a:t>2</a:t>
            </a:r>
            <a:r>
              <a:rPr b="0" i="0" lang="en-CA" sz="3200" u="none" cap="none" strike="noStrike">
                <a:solidFill>
                  <a:srgbClr val="66248C"/>
                </a:solidFill>
                <a:latin typeface="Century Gothic"/>
                <a:ea typeface="Century Gothic"/>
                <a:cs typeface="Century Gothic"/>
                <a:sym typeface="Century Gothic"/>
              </a:rPr>
              <a:t>2s</a:t>
            </a:r>
            <a:r>
              <a:rPr b="0" baseline="30000" i="0" lang="en-CA" sz="3200" u="none" cap="none" strike="noStrike">
                <a:solidFill>
                  <a:srgbClr val="66248C"/>
                </a:solidFill>
                <a:latin typeface="Century Gothic"/>
                <a:ea typeface="Century Gothic"/>
                <a:cs typeface="Century Gothic"/>
                <a:sym typeface="Century Gothic"/>
              </a:rPr>
              <a:t>2</a:t>
            </a:r>
            <a:r>
              <a:rPr b="0" i="0" lang="en-CA" sz="3200" u="none" cap="none" strike="noStrike">
                <a:solidFill>
                  <a:srgbClr val="66248C"/>
                </a:solidFill>
                <a:latin typeface="Century Gothic"/>
                <a:ea typeface="Century Gothic"/>
                <a:cs typeface="Century Gothic"/>
                <a:sym typeface="Century Gothic"/>
              </a:rPr>
              <a:t>p</a:t>
            </a:r>
            <a:r>
              <a:rPr b="0" baseline="30000" i="0" lang="en-CA" sz="3200" u="none" cap="none" strike="noStrike">
                <a:solidFill>
                  <a:srgbClr val="66248C"/>
                </a:solidFill>
                <a:latin typeface="Century Gothic"/>
                <a:ea typeface="Century Gothic"/>
                <a:cs typeface="Century Gothic"/>
                <a:sym typeface="Century Gothic"/>
              </a:rPr>
              <a:t>6</a:t>
            </a:r>
            <a:r>
              <a:rPr b="0" i="0" lang="en-CA" sz="3200" u="none" cap="none" strike="noStrike">
                <a:solidFill>
                  <a:srgbClr val="66248C"/>
                </a:solidFill>
                <a:latin typeface="Century Gothic"/>
                <a:ea typeface="Century Gothic"/>
                <a:cs typeface="Century Gothic"/>
                <a:sym typeface="Century Gothic"/>
              </a:rPr>
              <a:t>3s</a:t>
            </a:r>
            <a:r>
              <a:rPr b="0" baseline="30000" i="0" lang="en-CA" sz="3200" u="none" cap="none" strike="noStrike">
                <a:solidFill>
                  <a:srgbClr val="66248C"/>
                </a:solidFill>
                <a:latin typeface="Century Gothic"/>
                <a:ea typeface="Century Gothic"/>
                <a:cs typeface="Century Gothic"/>
                <a:sym typeface="Century Gothic"/>
              </a:rPr>
              <a:t>2</a:t>
            </a:r>
            <a:r>
              <a:rPr b="0" i="0" lang="en-CA" sz="3200" u="none" cap="none" strike="noStrike">
                <a:solidFill>
                  <a:srgbClr val="66248C"/>
                </a:solidFill>
                <a:latin typeface="Century Gothic"/>
                <a:ea typeface="Century Gothic"/>
                <a:cs typeface="Century Gothic"/>
                <a:sym typeface="Century Gothic"/>
              </a:rPr>
              <a:t>p</a:t>
            </a:r>
            <a:r>
              <a:rPr b="0" baseline="30000" i="0" lang="en-CA" sz="3200" u="none" cap="none" strike="noStrike">
                <a:solidFill>
                  <a:srgbClr val="66248C"/>
                </a:solidFill>
                <a:latin typeface="Century Gothic"/>
                <a:ea typeface="Century Gothic"/>
                <a:cs typeface="Century Gothic"/>
                <a:sym typeface="Century Gothic"/>
              </a:rPr>
              <a:t>5</a:t>
            </a:r>
            <a:r>
              <a:rPr b="0" i="0" lang="en-CA" sz="3200" u="none" cap="none" strike="noStrike">
                <a:solidFill>
                  <a:srgbClr val="66248C"/>
                </a:solidFill>
                <a:latin typeface="Century Gothic"/>
                <a:ea typeface="Century Gothic"/>
                <a:cs typeface="Century Gothic"/>
                <a:sym typeface="Century Gothic"/>
              </a:rPr>
              <a:t>	</a:t>
            </a:r>
            <a:endParaRPr/>
          </a:p>
          <a:p>
            <a:pPr indent="0" lvl="0" marL="0" marR="0" rtl="0" algn="l">
              <a:lnSpc>
                <a:spcPct val="100000"/>
              </a:lnSpc>
              <a:spcBef>
                <a:spcPts val="640"/>
              </a:spcBef>
              <a:spcAft>
                <a:spcPts val="0"/>
              </a:spcAft>
              <a:buClr>
                <a:srgbClr val="44185D"/>
              </a:buClr>
              <a:buFont typeface="Arial"/>
              <a:buNone/>
            </a:pPr>
            <a:r>
              <a:t/>
            </a:r>
            <a:endParaRPr b="0" i="0" sz="3200" u="none" cap="none" strike="noStrike">
              <a:solidFill>
                <a:srgbClr val="66248C"/>
              </a:solidFill>
              <a:latin typeface="Century Gothic"/>
              <a:ea typeface="Century Gothic"/>
              <a:cs typeface="Century Gothic"/>
              <a:sym typeface="Century Gothic"/>
            </a:endParaRPr>
          </a:p>
        </p:txBody>
      </p:sp>
      <p:cxnSp>
        <p:nvCxnSpPr>
          <p:cNvPr id="311" name="Google Shape;311;p40"/>
          <p:cNvCxnSpPr/>
          <p:nvPr/>
        </p:nvCxnSpPr>
        <p:spPr>
          <a:xfrm rot="10800000">
            <a:off x="3635896" y="3861048"/>
            <a:ext cx="1512168" cy="1296144"/>
          </a:xfrm>
          <a:prstGeom prst="straightConnector1">
            <a:avLst/>
          </a:prstGeom>
          <a:noFill/>
          <a:ln cap="flat" cmpd="sng" w="12000">
            <a:solidFill>
              <a:schemeClr val="accent1"/>
            </a:solidFill>
            <a:prstDash val="solid"/>
            <a:round/>
            <a:headEnd len="sm" w="sm" type="none"/>
            <a:tailEnd len="med" w="med" type="stealth"/>
          </a:ln>
        </p:spPr>
      </p:cxnSp>
      <p:sp>
        <p:nvSpPr>
          <p:cNvPr id="312" name="Google Shape;312;p40"/>
          <p:cNvSpPr txBox="1"/>
          <p:nvPr/>
        </p:nvSpPr>
        <p:spPr>
          <a:xfrm>
            <a:off x="5076056" y="4509120"/>
            <a:ext cx="2880320" cy="1200329"/>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entury Gothic"/>
                <a:ea typeface="Century Gothic"/>
                <a:cs typeface="Century Gothic"/>
                <a:sym typeface="Century Gothic"/>
              </a:rPr>
              <a:t>Only write the principal quantum number once</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83400" y="685800"/>
            <a:ext cx="8229600" cy="6399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p>
        </p:txBody>
      </p:sp>
      <p:sp>
        <p:nvSpPr>
          <p:cNvPr id="319" name="Google Shape;319;p41"/>
          <p:cNvSpPr txBox="1"/>
          <p:nvPr>
            <p:ph idx="1" type="body"/>
          </p:nvPr>
        </p:nvSpPr>
        <p:spPr>
          <a:xfrm>
            <a:off x="76200" y="1341764"/>
            <a:ext cx="8229600" cy="5059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i="1" lang="en-CA" sz="4800">
                <a:latin typeface="Arial"/>
                <a:ea typeface="Arial"/>
                <a:cs typeface="Arial"/>
                <a:sym typeface="Arial"/>
              </a:rPr>
              <a:t>NOTE: there is a video reviewing quantum atom on the unit plan. This is great for review at home to clear up any confusions. </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Subshell order</a:t>
            </a:r>
            <a:endParaRPr b="1" i="0" sz="3600" u="none" cap="none" strike="noStrike">
              <a:solidFill>
                <a:srgbClr val="44185D"/>
              </a:solidFill>
              <a:latin typeface="Century Gothic"/>
              <a:ea typeface="Century Gothic"/>
              <a:cs typeface="Century Gothic"/>
              <a:sym typeface="Century Gothic"/>
            </a:endParaRPr>
          </a:p>
        </p:txBody>
      </p:sp>
      <p:sp>
        <p:nvSpPr>
          <p:cNvPr id="325" name="Google Shape;325;p42"/>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173038" lvl="0" marL="173038" marR="0" rtl="0" algn="l">
              <a:lnSpc>
                <a:spcPct val="100000"/>
              </a:lnSpc>
              <a:spcBef>
                <a:spcPts val="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Subshells of the same primary quantum number must be kept together even though they may fill in a different order.</a:t>
            </a:r>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Example: zinc (period 4, group 12)</a:t>
            </a:r>
            <a:endParaRPr/>
          </a:p>
          <a:p>
            <a:pPr indent="0" lvl="0" marL="0" marR="0" rtl="0" algn="l">
              <a:lnSpc>
                <a:spcPct val="100000"/>
              </a:lnSpc>
              <a:spcBef>
                <a:spcPts val="640"/>
              </a:spcBef>
              <a:spcAft>
                <a:spcPts val="0"/>
              </a:spcAft>
              <a:buClr>
                <a:srgbClr val="44185D"/>
              </a:buClr>
              <a:buFont typeface="Arial"/>
              <a:buNone/>
            </a:pPr>
            <a:r>
              <a:t/>
            </a:r>
            <a:endParaRPr b="0" i="0" sz="3200" u="none" cap="none" strike="noStrike">
              <a:solidFill>
                <a:srgbClr val="66248C"/>
              </a:solidFill>
              <a:latin typeface="Century Gothic"/>
              <a:ea typeface="Century Gothic"/>
              <a:cs typeface="Century Gothic"/>
              <a:sym typeface="Century Gothic"/>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	1s</a:t>
            </a:r>
            <a:r>
              <a:rPr b="0" baseline="30000" i="0" lang="en-CA" sz="3200" u="none" cap="none" strike="noStrike">
                <a:solidFill>
                  <a:srgbClr val="66248C"/>
                </a:solidFill>
                <a:latin typeface="Century Gothic"/>
                <a:ea typeface="Century Gothic"/>
                <a:cs typeface="Century Gothic"/>
                <a:sym typeface="Century Gothic"/>
              </a:rPr>
              <a:t>2</a:t>
            </a:r>
            <a:r>
              <a:rPr b="0" i="0" lang="en-CA" sz="3200" u="none" cap="none" strike="noStrike">
                <a:solidFill>
                  <a:srgbClr val="66248C"/>
                </a:solidFill>
                <a:latin typeface="Century Gothic"/>
                <a:ea typeface="Century Gothic"/>
                <a:cs typeface="Century Gothic"/>
                <a:sym typeface="Century Gothic"/>
              </a:rPr>
              <a:t>2s</a:t>
            </a:r>
            <a:r>
              <a:rPr b="0" baseline="30000" i="0" lang="en-CA" sz="3200" u="none" cap="none" strike="noStrike">
                <a:solidFill>
                  <a:srgbClr val="66248C"/>
                </a:solidFill>
                <a:latin typeface="Century Gothic"/>
                <a:ea typeface="Century Gothic"/>
                <a:cs typeface="Century Gothic"/>
                <a:sym typeface="Century Gothic"/>
              </a:rPr>
              <a:t>2</a:t>
            </a:r>
            <a:r>
              <a:rPr b="0" i="0" lang="en-CA" sz="3200" u="none" cap="none" strike="noStrike">
                <a:solidFill>
                  <a:srgbClr val="66248C"/>
                </a:solidFill>
                <a:latin typeface="Century Gothic"/>
                <a:ea typeface="Century Gothic"/>
                <a:cs typeface="Century Gothic"/>
                <a:sym typeface="Century Gothic"/>
              </a:rPr>
              <a:t>p</a:t>
            </a:r>
            <a:r>
              <a:rPr b="0" baseline="30000" i="0" lang="en-CA" sz="3200" u="none" cap="none" strike="noStrike">
                <a:solidFill>
                  <a:srgbClr val="66248C"/>
                </a:solidFill>
                <a:latin typeface="Century Gothic"/>
                <a:ea typeface="Century Gothic"/>
                <a:cs typeface="Century Gothic"/>
                <a:sym typeface="Century Gothic"/>
              </a:rPr>
              <a:t>6</a:t>
            </a:r>
            <a:r>
              <a:rPr b="0" i="0" lang="en-CA" sz="3200" u="none" cap="none" strike="noStrike">
                <a:solidFill>
                  <a:srgbClr val="66248C"/>
                </a:solidFill>
                <a:latin typeface="Century Gothic"/>
                <a:ea typeface="Century Gothic"/>
                <a:cs typeface="Century Gothic"/>
                <a:sym typeface="Century Gothic"/>
              </a:rPr>
              <a:t>3s</a:t>
            </a:r>
            <a:r>
              <a:rPr b="0" baseline="30000" i="0" lang="en-CA" sz="3200" u="none" cap="none" strike="noStrike">
                <a:solidFill>
                  <a:srgbClr val="66248C"/>
                </a:solidFill>
                <a:latin typeface="Century Gothic"/>
                <a:ea typeface="Century Gothic"/>
                <a:cs typeface="Century Gothic"/>
                <a:sym typeface="Century Gothic"/>
              </a:rPr>
              <a:t>2</a:t>
            </a:r>
            <a:r>
              <a:rPr b="0" i="0" lang="en-CA" sz="3200" u="none" cap="none" strike="noStrike">
                <a:solidFill>
                  <a:srgbClr val="66248C"/>
                </a:solidFill>
                <a:latin typeface="Century Gothic"/>
                <a:ea typeface="Century Gothic"/>
                <a:cs typeface="Century Gothic"/>
                <a:sym typeface="Century Gothic"/>
              </a:rPr>
              <a:t>p</a:t>
            </a:r>
            <a:r>
              <a:rPr b="0" baseline="30000" i="0" lang="en-CA" sz="3200" u="none" cap="none" strike="noStrike">
                <a:solidFill>
                  <a:srgbClr val="66248C"/>
                </a:solidFill>
                <a:latin typeface="Century Gothic"/>
                <a:ea typeface="Century Gothic"/>
                <a:cs typeface="Century Gothic"/>
                <a:sym typeface="Century Gothic"/>
              </a:rPr>
              <a:t>6</a:t>
            </a:r>
            <a:r>
              <a:rPr b="0" i="0" lang="en-CA" sz="3200" u="none" cap="none" strike="noStrike">
                <a:solidFill>
                  <a:srgbClr val="66248C"/>
                </a:solidFill>
                <a:latin typeface="Century Gothic"/>
                <a:ea typeface="Century Gothic"/>
                <a:cs typeface="Century Gothic"/>
                <a:sym typeface="Century Gothic"/>
              </a:rPr>
              <a:t>d</a:t>
            </a:r>
            <a:r>
              <a:rPr b="0" baseline="30000" i="0" lang="en-CA" sz="3200" u="none" cap="none" strike="noStrike">
                <a:solidFill>
                  <a:srgbClr val="66248C"/>
                </a:solidFill>
                <a:latin typeface="Century Gothic"/>
                <a:ea typeface="Century Gothic"/>
                <a:cs typeface="Century Gothic"/>
                <a:sym typeface="Century Gothic"/>
              </a:rPr>
              <a:t>10</a:t>
            </a:r>
            <a:r>
              <a:rPr b="0" i="0" lang="en-CA" sz="3200" u="none" cap="none" strike="noStrike">
                <a:solidFill>
                  <a:srgbClr val="66248C"/>
                </a:solidFill>
                <a:latin typeface="Century Gothic"/>
                <a:ea typeface="Century Gothic"/>
                <a:cs typeface="Century Gothic"/>
                <a:sym typeface="Century Gothic"/>
              </a:rPr>
              <a:t>4s</a:t>
            </a:r>
            <a:r>
              <a:rPr b="0" baseline="30000" i="0" lang="en-CA" sz="3200" u="none" cap="none" strike="noStrike">
                <a:solidFill>
                  <a:srgbClr val="66248C"/>
                </a:solidFill>
                <a:latin typeface="Century Gothic"/>
                <a:ea typeface="Century Gothic"/>
                <a:cs typeface="Century Gothic"/>
                <a:sym typeface="Century Gothic"/>
              </a:rPr>
              <a:t>2</a:t>
            </a:r>
            <a:endParaRPr b="0" i="0" sz="3200" u="none" cap="none" strike="noStrike">
              <a:solidFill>
                <a:srgbClr val="66248C"/>
              </a:solidFill>
              <a:latin typeface="Century Gothic"/>
              <a:ea typeface="Century Gothic"/>
              <a:cs typeface="Century Gothic"/>
              <a:sym typeface="Century Gothic"/>
            </a:endParaRPr>
          </a:p>
        </p:txBody>
      </p:sp>
      <p:cxnSp>
        <p:nvCxnSpPr>
          <p:cNvPr id="326" name="Google Shape;326;p42"/>
          <p:cNvCxnSpPr/>
          <p:nvPr/>
        </p:nvCxnSpPr>
        <p:spPr>
          <a:xfrm rot="10800000">
            <a:off x="4788024" y="4725144"/>
            <a:ext cx="1368152" cy="72008"/>
          </a:xfrm>
          <a:prstGeom prst="straightConnector1">
            <a:avLst/>
          </a:prstGeom>
          <a:noFill/>
          <a:ln cap="flat" cmpd="sng" w="12000">
            <a:solidFill>
              <a:schemeClr val="accent1"/>
            </a:solidFill>
            <a:prstDash val="solid"/>
            <a:round/>
            <a:headEnd len="sm" w="sm" type="none"/>
            <a:tailEnd len="med" w="med" type="stealth"/>
          </a:ln>
        </p:spPr>
      </p:cxnSp>
      <p:sp>
        <p:nvSpPr>
          <p:cNvPr id="327" name="Google Shape;327;p42"/>
          <p:cNvSpPr txBox="1"/>
          <p:nvPr/>
        </p:nvSpPr>
        <p:spPr>
          <a:xfrm>
            <a:off x="6156176" y="4149080"/>
            <a:ext cx="2808312" cy="1200329"/>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entury Gothic"/>
                <a:ea typeface="Century Gothic"/>
                <a:cs typeface="Century Gothic"/>
                <a:sym typeface="Century Gothic"/>
              </a:rPr>
              <a:t>3d fills after 4s, however it is not written in that order</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379338" y="211475"/>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3 Minute voyage into an atom</a:t>
            </a:r>
            <a:endParaRPr/>
          </a:p>
        </p:txBody>
      </p:sp>
      <p:sp>
        <p:nvSpPr>
          <p:cNvPr id="334" name="Google Shape;334;p43"/>
          <p:cNvSpPr txBox="1"/>
          <p:nvPr>
            <p:ph idx="1" type="body"/>
          </p:nvPr>
        </p:nvSpPr>
        <p:spPr>
          <a:xfrm>
            <a:off x="76200" y="1341764"/>
            <a:ext cx="8229600" cy="5059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descr="This animation shows the structure of matter at smaller and smaller scales. Zooming into a human hair, we pass through hair cells, fibril structures, keratin molecules, Carbon atoms, nuclei, neutrons, protons, and finally quarks.&#10;&#10;The Standard Model explains how the basic building blocks of matter interact, governed by four fundamental forces. Find out more: http://home.cern/…/physi…/standard-model&#10;&#10;Produced by Daniel Dominguez/CERN&#10;Copyright © CERN" id="335" name="Google Shape;335;p43" title="Voyage into the world of atoms">
            <a:hlinkClick r:id="rId3"/>
          </p:cNvPr>
          <p:cNvPicPr preferRelativeResize="0"/>
          <p:nvPr/>
        </p:nvPicPr>
        <p:blipFill>
          <a:blip r:embed="rId4">
            <a:alphaModFix/>
          </a:blip>
          <a:stretch>
            <a:fillRect/>
          </a:stretch>
        </p:blipFill>
        <p:spPr>
          <a:xfrm>
            <a:off x="467250" y="851363"/>
            <a:ext cx="8053775" cy="6040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83400" y="685800"/>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t/>
            </a:r>
            <a:endParaRPr/>
          </a:p>
        </p:txBody>
      </p:sp>
      <p:sp>
        <p:nvSpPr>
          <p:cNvPr id="342" name="Google Shape;342;p44"/>
          <p:cNvSpPr txBox="1"/>
          <p:nvPr>
            <p:ph idx="1" type="body"/>
          </p:nvPr>
        </p:nvSpPr>
        <p:spPr>
          <a:xfrm>
            <a:off x="76200" y="1341764"/>
            <a:ext cx="8229600" cy="5059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CA" sz="4800"/>
              <a:t>STOP HERE FOR TODAY</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83400" y="685800"/>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Day 2 Quantum Bellwork</a:t>
            </a:r>
            <a:endParaRPr/>
          </a:p>
        </p:txBody>
      </p:sp>
      <p:sp>
        <p:nvSpPr>
          <p:cNvPr id="349" name="Google Shape;349;p45"/>
          <p:cNvSpPr txBox="1"/>
          <p:nvPr>
            <p:ph idx="1" type="body"/>
          </p:nvPr>
        </p:nvSpPr>
        <p:spPr>
          <a:xfrm>
            <a:off x="76200" y="1341764"/>
            <a:ext cx="8229600" cy="5059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CA"/>
              <a:t>On your whiteboards, write the electron configurations for:</a:t>
            </a:r>
            <a:endParaRPr/>
          </a:p>
          <a:p>
            <a:pPr indent="0" lvl="0" marL="0" rtl="0" algn="l">
              <a:spcBef>
                <a:spcPts val="640"/>
              </a:spcBef>
              <a:spcAft>
                <a:spcPts val="0"/>
              </a:spcAft>
              <a:buNone/>
            </a:pPr>
            <a:r>
              <a:rPr lang="en-CA"/>
              <a:t>					Be</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CA"/>
              <a:t>					S</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CA"/>
              <a:t>					Cr</a:t>
            </a:r>
            <a:endParaRPr/>
          </a:p>
        </p:txBody>
      </p:sp>
      <p:sp>
        <p:nvSpPr>
          <p:cNvPr id="350" name="Google Shape;350;p45"/>
          <p:cNvSpPr txBox="1"/>
          <p:nvPr/>
        </p:nvSpPr>
        <p:spPr>
          <a:xfrm>
            <a:off x="5074300" y="3767300"/>
            <a:ext cx="33828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2300">
                <a:latin typeface="Century Gothic"/>
                <a:ea typeface="Century Gothic"/>
                <a:cs typeface="Century Gothic"/>
                <a:sym typeface="Century Gothic"/>
              </a:rPr>
              <a:t>Leave all three on your board for use in shortcut method we’re going to learn.</a:t>
            </a:r>
            <a:endParaRPr sz="2300">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Let’s save time:</a:t>
            </a:r>
            <a:endParaRPr b="1" i="0" sz="3600" u="none" cap="none" strike="noStrike">
              <a:solidFill>
                <a:srgbClr val="44185D"/>
              </a:solidFill>
              <a:latin typeface="Century Gothic"/>
              <a:ea typeface="Century Gothic"/>
              <a:cs typeface="Century Gothic"/>
              <a:sym typeface="Century Gothic"/>
            </a:endParaRPr>
          </a:p>
        </p:txBody>
      </p:sp>
      <p:sp>
        <p:nvSpPr>
          <p:cNvPr id="356" name="Google Shape;356;p46"/>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NOBLE GAS shortcut:</a:t>
            </a:r>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1. Find the noble gas at one period below on the periodic table.</a:t>
            </a:r>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2. Start your notation by writing the noble gas symbol in square brackets: [__]</a:t>
            </a:r>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3. Continue the electron configuration from there.</a:t>
            </a:r>
            <a:endParaRPr b="0" i="0" sz="3200" u="none" cap="none" strike="noStrike">
              <a:solidFill>
                <a:srgbClr val="66248C"/>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Example: Yttrium</a:t>
            </a:r>
            <a:endParaRPr b="1" i="0" sz="3600" u="none" cap="none" strike="noStrike">
              <a:solidFill>
                <a:srgbClr val="44185D"/>
              </a:solidFill>
              <a:latin typeface="Century Gothic"/>
              <a:ea typeface="Century Gothic"/>
              <a:cs typeface="Century Gothic"/>
              <a:sym typeface="Century Gothic"/>
            </a:endParaRPr>
          </a:p>
        </p:txBody>
      </p:sp>
      <p:sp>
        <p:nvSpPr>
          <p:cNvPr id="362" name="Google Shape;362;p47"/>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rgbClr val="44185D"/>
              </a:buClr>
              <a:buSzPts val="2240"/>
              <a:buFont typeface="Arial"/>
              <a:buAutoNum type="arabicPeriod"/>
            </a:pPr>
            <a:r>
              <a:rPr b="0" i="0" lang="en-CA" sz="3200" u="none" cap="none" strike="noStrike">
                <a:solidFill>
                  <a:srgbClr val="66248C"/>
                </a:solidFill>
                <a:latin typeface="Century Gothic"/>
                <a:ea typeface="Century Gothic"/>
                <a:cs typeface="Century Gothic"/>
                <a:sym typeface="Century Gothic"/>
              </a:rPr>
              <a:t>Find the noble gas</a:t>
            </a:r>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		[Kr]</a:t>
            </a:r>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2. Start writing the electron configuration:</a:t>
            </a:r>
            <a:endParaRPr/>
          </a:p>
          <a:p>
            <a:pPr indent="-173038" lvl="0" marL="173038" marR="0" rtl="0" algn="l">
              <a:lnSpc>
                <a:spcPct val="100000"/>
              </a:lnSpc>
              <a:spcBef>
                <a:spcPts val="640"/>
              </a:spcBef>
              <a:spcAft>
                <a:spcPts val="0"/>
              </a:spcAft>
              <a:buClr>
                <a:srgbClr val="44185D"/>
              </a:buClr>
              <a:buSzPts val="2240"/>
              <a:buFont typeface="Arial"/>
              <a:buAutoNum type="arabicPeriod"/>
            </a:pPr>
            <a:r>
              <a:rPr b="0" i="0" lang="en-CA" sz="3200" u="none" cap="none" strike="noStrike">
                <a:solidFill>
                  <a:srgbClr val="66248C"/>
                </a:solidFill>
                <a:latin typeface="Century Gothic"/>
                <a:ea typeface="Century Gothic"/>
                <a:cs typeface="Century Gothic"/>
                <a:sym typeface="Century Gothic"/>
              </a:rPr>
              <a:t>Yttrium is in group 3 and period 5</a:t>
            </a:r>
            <a:endParaRPr/>
          </a:p>
          <a:p>
            <a:pPr indent="-30797" lvl="0" marL="173038" marR="0" rtl="0" algn="l">
              <a:lnSpc>
                <a:spcPct val="100000"/>
              </a:lnSpc>
              <a:spcBef>
                <a:spcPts val="640"/>
              </a:spcBef>
              <a:spcAft>
                <a:spcPts val="0"/>
              </a:spcAft>
              <a:buClr>
                <a:srgbClr val="44185D"/>
              </a:buClr>
              <a:buSzPts val="2240"/>
              <a:buFont typeface="Arial"/>
              <a:buNone/>
            </a:pPr>
            <a:r>
              <a:t/>
            </a:r>
            <a:endParaRPr b="0" i="0" sz="3200" u="none" cap="none" strike="noStrike">
              <a:solidFill>
                <a:srgbClr val="66248C"/>
              </a:solidFill>
              <a:latin typeface="Century Gothic"/>
              <a:ea typeface="Century Gothic"/>
              <a:cs typeface="Century Gothic"/>
              <a:sym typeface="Century Gothic"/>
            </a:endParaRPr>
          </a:p>
          <a:p>
            <a:pPr indent="0" lvl="0" marL="0" marR="0" rtl="0" algn="l">
              <a:lnSpc>
                <a:spcPct val="100000"/>
              </a:lnSpc>
              <a:spcBef>
                <a:spcPts val="640"/>
              </a:spcBef>
              <a:spcAft>
                <a:spcPts val="0"/>
              </a:spcAft>
              <a:buClr>
                <a:srgbClr val="44185D"/>
              </a:buClr>
              <a:buFont typeface="Arial"/>
              <a:buNone/>
            </a:pPr>
            <a:r>
              <a:rPr b="0" i="0" lang="en-CA" sz="3200" u="none" cap="none" strike="noStrike">
                <a:solidFill>
                  <a:srgbClr val="66248C"/>
                </a:solidFill>
                <a:latin typeface="Century Gothic"/>
                <a:ea typeface="Century Gothic"/>
                <a:cs typeface="Century Gothic"/>
                <a:sym typeface="Century Gothic"/>
              </a:rPr>
              <a:t>		[Kr] 4d</a:t>
            </a:r>
            <a:r>
              <a:rPr b="0" baseline="30000" i="0" lang="en-CA" sz="3200" u="none" cap="none" strike="noStrike">
                <a:solidFill>
                  <a:srgbClr val="66248C"/>
                </a:solidFill>
                <a:latin typeface="Century Gothic"/>
                <a:ea typeface="Century Gothic"/>
                <a:cs typeface="Century Gothic"/>
                <a:sym typeface="Century Gothic"/>
              </a:rPr>
              <a:t>1</a:t>
            </a:r>
            <a:r>
              <a:rPr b="0" i="0" lang="en-CA" sz="3200" u="none" cap="none" strike="noStrike">
                <a:solidFill>
                  <a:srgbClr val="66248C"/>
                </a:solidFill>
                <a:latin typeface="Century Gothic"/>
                <a:ea typeface="Century Gothic"/>
                <a:cs typeface="Century Gothic"/>
                <a:sym typeface="Century Gothic"/>
              </a:rPr>
              <a:t>5s</a:t>
            </a:r>
            <a:r>
              <a:rPr b="0" baseline="30000" i="0" lang="en-CA" sz="3200" u="none" cap="none" strike="noStrike">
                <a:solidFill>
                  <a:srgbClr val="66248C"/>
                </a:solidFill>
                <a:latin typeface="Century Gothic"/>
                <a:ea typeface="Century Gothic"/>
                <a:cs typeface="Century Gothic"/>
                <a:sym typeface="Century Gothic"/>
              </a:rPr>
              <a:t>2</a:t>
            </a:r>
            <a:endParaRPr/>
          </a:p>
          <a:p>
            <a:pPr indent="0" lvl="0" marL="0" marR="0" rtl="0" algn="l">
              <a:lnSpc>
                <a:spcPct val="100000"/>
              </a:lnSpc>
              <a:spcBef>
                <a:spcPts val="640"/>
              </a:spcBef>
              <a:spcAft>
                <a:spcPts val="0"/>
              </a:spcAft>
              <a:buClr>
                <a:srgbClr val="44185D"/>
              </a:buClr>
              <a:buFont typeface="Arial"/>
              <a:buNone/>
            </a:pPr>
            <a:r>
              <a:t/>
            </a:r>
            <a:endParaRPr b="0" baseline="30000" i="0" sz="3200" u="none" cap="none" strike="noStrike">
              <a:solidFill>
                <a:srgbClr val="66248C"/>
              </a:solidFill>
              <a:latin typeface="Century Gothic"/>
              <a:ea typeface="Century Gothic"/>
              <a:cs typeface="Century Gothic"/>
              <a:sym typeface="Century Gothic"/>
            </a:endParaRPr>
          </a:p>
          <a:p>
            <a:pPr indent="0" lvl="0" marL="0" marR="0" rtl="0" algn="l">
              <a:lnSpc>
                <a:spcPct val="100000"/>
              </a:lnSpc>
              <a:spcBef>
                <a:spcPts val="640"/>
              </a:spcBef>
              <a:spcAft>
                <a:spcPts val="0"/>
              </a:spcAft>
              <a:buClr>
                <a:srgbClr val="44185D"/>
              </a:buClr>
              <a:buFont typeface="Arial"/>
              <a:buNone/>
            </a:pPr>
            <a:r>
              <a:rPr b="0" baseline="30000" i="0" lang="en-CA" sz="3200" u="none" cap="none" strike="noStrike">
                <a:solidFill>
                  <a:srgbClr val="66248C"/>
                </a:solidFill>
                <a:latin typeface="Century Gothic"/>
                <a:ea typeface="Century Gothic"/>
                <a:cs typeface="Century Gothic"/>
                <a:sym typeface="Century Gothic"/>
              </a:rPr>
              <a:t>See Quantum Review Video on website</a:t>
            </a:r>
            <a:endParaRPr b="0" i="0" sz="3200" u="none" cap="none" strike="noStrike">
              <a:solidFill>
                <a:srgbClr val="66248C"/>
              </a:solidFill>
              <a:latin typeface="Century Gothic"/>
              <a:ea typeface="Century Gothic"/>
              <a:cs typeface="Century Gothic"/>
              <a:sym typeface="Century Gothic"/>
            </a:endParaRPr>
          </a:p>
          <a:p>
            <a:pPr indent="0" lvl="0" marL="0" marR="0" rtl="0" algn="l">
              <a:lnSpc>
                <a:spcPct val="100000"/>
              </a:lnSpc>
              <a:spcBef>
                <a:spcPts val="640"/>
              </a:spcBef>
              <a:spcAft>
                <a:spcPts val="0"/>
              </a:spcAft>
              <a:buClr>
                <a:srgbClr val="44185D"/>
              </a:buClr>
              <a:buFont typeface="Arial"/>
              <a:buNone/>
            </a:pPr>
            <a:r>
              <a:t/>
            </a:r>
            <a:endParaRPr b="0" baseline="30000" i="0" sz="3200" u="none" cap="none" strike="noStrike">
              <a:solidFill>
                <a:srgbClr val="66248C"/>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idx="1" type="body"/>
          </p:nvPr>
        </p:nvSpPr>
        <p:spPr>
          <a:xfrm>
            <a:off x="152400" y="1722435"/>
            <a:ext cx="8305800" cy="4525965"/>
          </a:xfrm>
          <a:prstGeom prst="rect">
            <a:avLst/>
          </a:prstGeom>
          <a:noFill/>
          <a:ln>
            <a:noFill/>
          </a:ln>
        </p:spPr>
        <p:txBody>
          <a:bodyPr anchorCtr="0" anchor="t" bIns="45700" lIns="91425" spcFirstLastPara="1" rIns="91425" wrap="square" tIns="45700">
            <a:noAutofit/>
          </a:bodyPr>
          <a:lstStyle/>
          <a:p>
            <a:pPr indent="-256858" lvl="0" marL="173038" marR="0" rtl="0" algn="l">
              <a:lnSpc>
                <a:spcPct val="108333"/>
              </a:lnSpc>
              <a:spcBef>
                <a:spcPts val="0"/>
              </a:spcBef>
              <a:spcAft>
                <a:spcPts val="0"/>
              </a:spcAft>
              <a:buClr>
                <a:srgbClr val="44185D"/>
              </a:buClr>
              <a:buSzPts val="3000"/>
              <a:buFont typeface="Arial"/>
              <a:buChar char="•"/>
            </a:pPr>
            <a:r>
              <a:rPr b="0" i="0" lang="en-CA" sz="3000" u="none" cap="none" strike="noStrike">
                <a:solidFill>
                  <a:srgbClr val="66248C"/>
                </a:solidFill>
                <a:latin typeface="Century Gothic"/>
                <a:ea typeface="Century Gothic"/>
                <a:cs typeface="Century Gothic"/>
                <a:sym typeface="Century Gothic"/>
              </a:rPr>
              <a:t>Recall the equation for number of electrons in a B-R energy level</a:t>
            </a:r>
            <a:endParaRPr sz="3000"/>
          </a:p>
          <a:p>
            <a:pPr indent="-256858" lvl="0" marL="173038" marR="0" rtl="0" algn="l">
              <a:lnSpc>
                <a:spcPct val="108333"/>
              </a:lnSpc>
              <a:spcBef>
                <a:spcPts val="480"/>
              </a:spcBef>
              <a:spcAft>
                <a:spcPts val="0"/>
              </a:spcAft>
              <a:buClr>
                <a:srgbClr val="44185D"/>
              </a:buClr>
              <a:buSzPts val="3000"/>
              <a:buFont typeface="Arial"/>
              <a:buChar char="•"/>
            </a:pPr>
            <a:r>
              <a:rPr b="0" i="0" lang="en-CA" sz="3000" u="none" cap="none" strike="noStrike">
                <a:solidFill>
                  <a:srgbClr val="66248C"/>
                </a:solidFill>
                <a:latin typeface="Century Gothic"/>
                <a:ea typeface="Century Gothic"/>
                <a:cs typeface="Century Gothic"/>
                <a:sym typeface="Century Gothic"/>
              </a:rPr>
              <a:t>2n</a:t>
            </a:r>
            <a:r>
              <a:rPr b="0" baseline="30000" i="0" lang="en-CA" sz="3000" u="none" cap="none" strike="noStrike">
                <a:solidFill>
                  <a:srgbClr val="66248C"/>
                </a:solidFill>
                <a:latin typeface="Century Gothic"/>
                <a:ea typeface="Century Gothic"/>
                <a:cs typeface="Century Gothic"/>
                <a:sym typeface="Century Gothic"/>
              </a:rPr>
              <a:t>2</a:t>
            </a:r>
            <a:endParaRPr sz="3000"/>
          </a:p>
          <a:p>
            <a:pPr indent="-256858" lvl="0" marL="173038" marR="0" rtl="0" algn="l">
              <a:lnSpc>
                <a:spcPct val="108333"/>
              </a:lnSpc>
              <a:spcBef>
                <a:spcPts val="480"/>
              </a:spcBef>
              <a:spcAft>
                <a:spcPts val="0"/>
              </a:spcAft>
              <a:buClr>
                <a:srgbClr val="44185D"/>
              </a:buClr>
              <a:buSzPts val="3000"/>
              <a:buFont typeface="Arial"/>
              <a:buChar char="•"/>
            </a:pPr>
            <a:r>
              <a:rPr b="0" i="0" lang="en-CA" sz="3000" u="none" cap="none" strike="noStrike">
                <a:solidFill>
                  <a:srgbClr val="66248C"/>
                </a:solidFill>
                <a:latin typeface="Century Gothic"/>
                <a:ea typeface="Century Gothic"/>
                <a:cs typeface="Century Gothic"/>
                <a:sym typeface="Century Gothic"/>
              </a:rPr>
              <a:t>Using this, draw Ca (think, how many go into the third orbital)</a:t>
            </a:r>
            <a:endParaRPr sz="3000"/>
          </a:p>
          <a:p>
            <a:pPr indent="-256858" lvl="0" marL="173038" marR="0" rtl="0" algn="l">
              <a:lnSpc>
                <a:spcPct val="108333"/>
              </a:lnSpc>
              <a:spcBef>
                <a:spcPts val="480"/>
              </a:spcBef>
              <a:spcAft>
                <a:spcPts val="0"/>
              </a:spcAft>
              <a:buClr>
                <a:srgbClr val="44185D"/>
              </a:buClr>
              <a:buSzPts val="3000"/>
              <a:buFont typeface="Arial"/>
              <a:buChar char="•"/>
            </a:pPr>
            <a:r>
              <a:rPr b="0" i="0" lang="en-CA" sz="3000" u="none" cap="none" strike="noStrike">
                <a:solidFill>
                  <a:srgbClr val="66248C"/>
                </a:solidFill>
                <a:latin typeface="Century Gothic"/>
                <a:ea typeface="Century Gothic"/>
                <a:cs typeface="Century Gothic"/>
                <a:sym typeface="Century Gothic"/>
              </a:rPr>
              <a:t>Recall other difficulties with the B-R model!</a:t>
            </a:r>
            <a:endParaRPr b="0" i="0" sz="3000" u="none" cap="none" strike="noStrike">
              <a:solidFill>
                <a:srgbClr val="66248C"/>
              </a:solidFill>
              <a:latin typeface="Century Gothic"/>
              <a:ea typeface="Century Gothic"/>
              <a:cs typeface="Century Gothic"/>
              <a:sym typeface="Century Gothic"/>
            </a:endParaRPr>
          </a:p>
        </p:txBody>
      </p:sp>
      <p:sp>
        <p:nvSpPr>
          <p:cNvPr id="156" name="Google Shape;156;p21"/>
          <p:cNvSpPr txBox="1"/>
          <p:nvPr>
            <p:ph idx="2" type="body"/>
          </p:nvPr>
        </p:nvSpPr>
        <p:spPr>
          <a:xfrm>
            <a:off x="152400" y="1096636"/>
            <a:ext cx="8251200" cy="457200"/>
          </a:xfrm>
          <a:prstGeom prst="rect">
            <a:avLst/>
          </a:prstGeom>
          <a:noFill/>
          <a:ln>
            <a:noFill/>
          </a:ln>
        </p:spPr>
        <p:txBody>
          <a:bodyPr anchorCtr="0" anchor="t" bIns="45700" lIns="91425" spcFirstLastPara="1" rIns="91425" wrap="square" tIns="45700">
            <a:noAutofit/>
          </a:bodyPr>
          <a:lstStyle/>
          <a:p>
            <a:pPr indent="-66358" lvl="0" marL="173038" marR="0" rtl="0" algn="l">
              <a:lnSpc>
                <a:spcPct val="100000"/>
              </a:lnSpc>
              <a:spcBef>
                <a:spcPts val="0"/>
              </a:spcBef>
              <a:spcAft>
                <a:spcPts val="0"/>
              </a:spcAft>
              <a:buClr>
                <a:srgbClr val="44185D"/>
              </a:buClr>
              <a:buSzPts val="1680"/>
              <a:buFont typeface="Arial"/>
              <a:buNone/>
            </a:pPr>
            <a:r>
              <a:t/>
            </a:r>
            <a:endParaRPr b="0" i="0" sz="2400" u="none" cap="none" strike="noStrike">
              <a:solidFill>
                <a:srgbClr val="66248C"/>
              </a:solidFill>
              <a:latin typeface="Century Gothic"/>
              <a:ea typeface="Century Gothic"/>
              <a:cs typeface="Century Gothic"/>
              <a:sym typeface="Century Gothic"/>
            </a:endParaRPr>
          </a:p>
        </p:txBody>
      </p:sp>
      <p:sp>
        <p:nvSpPr>
          <p:cNvPr id="157" name="Google Shape;157;p21"/>
          <p:cNvSpPr txBox="1"/>
          <p:nvPr>
            <p:ph type="title"/>
          </p:nvPr>
        </p:nvSpPr>
        <p:spPr>
          <a:xfrm>
            <a:off x="-76200" y="579436"/>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From B-R to Quantum Model</a:t>
            </a:r>
            <a:endParaRPr b="1" i="0" sz="3600" u="none" cap="none" strike="noStrike">
              <a:solidFill>
                <a:srgbClr val="44185D"/>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83400" y="685800"/>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Day 3</a:t>
            </a:r>
            <a:endParaRPr/>
          </a:p>
        </p:txBody>
      </p:sp>
      <p:sp>
        <p:nvSpPr>
          <p:cNvPr id="369" name="Google Shape;369;p48"/>
          <p:cNvSpPr txBox="1"/>
          <p:nvPr>
            <p:ph idx="1" type="body"/>
          </p:nvPr>
        </p:nvSpPr>
        <p:spPr>
          <a:xfrm>
            <a:off x="76200" y="1341764"/>
            <a:ext cx="8229600" cy="5059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9"/>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chemeClr val="dk1"/>
                </a:solidFill>
                <a:latin typeface="Arial Narrow"/>
                <a:ea typeface="Arial Narrow"/>
                <a:cs typeface="Arial Narrow"/>
                <a:sym typeface="Arial Narrow"/>
              </a:rPr>
              <a:t>Example Energy Level  Diagram: </a:t>
            </a:r>
            <a:endParaRPr b="1" i="0" sz="3600" u="none" cap="none" strike="noStrike">
              <a:solidFill>
                <a:schemeClr val="dk1"/>
              </a:solidFill>
              <a:latin typeface="Arial Narrow"/>
              <a:ea typeface="Arial Narrow"/>
              <a:cs typeface="Arial Narrow"/>
              <a:sym typeface="Arial Narrow"/>
            </a:endParaRPr>
          </a:p>
        </p:txBody>
      </p:sp>
      <p:graphicFrame>
        <p:nvGraphicFramePr>
          <p:cNvPr id="375" name="Google Shape;375;p49"/>
          <p:cNvGraphicFramePr/>
          <p:nvPr/>
        </p:nvGraphicFramePr>
        <p:xfrm>
          <a:off x="457200" y="1295400"/>
          <a:ext cx="3000000" cy="3000000"/>
        </p:xfrm>
        <a:graphic>
          <a:graphicData uri="http://schemas.openxmlformats.org/drawingml/2006/table">
            <a:tbl>
              <a:tblPr>
                <a:noFill/>
                <a:tableStyleId>{E1C08DE4-4ECE-49CD-9EF1-C53BA6C82523}</a:tableStyleId>
              </a:tblPr>
              <a:tblGrid>
                <a:gridCol w="4343400"/>
                <a:gridCol w="3886200"/>
              </a:tblGrid>
              <a:tr h="640075">
                <a:tc>
                  <a:txBody>
                    <a:bodyPr/>
                    <a:lstStyle/>
                    <a:p>
                      <a:pPr indent="0" lvl="0" marL="0" marR="0" rtl="0" algn="l">
                        <a:lnSpc>
                          <a:spcPct val="100000"/>
                        </a:lnSpc>
                        <a:spcBef>
                          <a:spcPts val="0"/>
                        </a:spcBef>
                        <a:spcAft>
                          <a:spcPts val="0"/>
                        </a:spcAft>
                        <a:buClr>
                          <a:schemeClr val="accent1"/>
                        </a:buClr>
                        <a:buFont typeface="Noto Sans Symbols"/>
                        <a:buNone/>
                      </a:pPr>
                      <a:r>
                        <a:rPr b="1" i="0" lang="en-CA" sz="1800" u="none" cap="none" strike="noStrike">
                          <a:solidFill>
                            <a:schemeClr val="dk1"/>
                          </a:solidFill>
                          <a:latin typeface="Arial Narrow"/>
                          <a:ea typeface="Arial Narrow"/>
                          <a:cs typeface="Arial Narrow"/>
                          <a:sym typeface="Arial Narrow"/>
                        </a:rPr>
                        <a:t>Example: Barium Atom</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b="1" i="0" lang="en-CA" sz="1800" u="none" cap="none" strike="noStrike">
                          <a:solidFill>
                            <a:schemeClr val="dk1"/>
                          </a:solidFill>
                          <a:latin typeface="Arial Narrow"/>
                          <a:ea typeface="Arial Narrow"/>
                          <a:cs typeface="Arial Narrow"/>
                          <a:sym typeface="Arial Narrow"/>
                        </a:rPr>
                        <a:t>Electrons are placed in these diagrams following these rules:</a:t>
                      </a:r>
                      <a:endParaRPr b="0" i="0" sz="28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98425">
                <a:tc>
                  <a:txBody>
                    <a:bodyPr/>
                    <a:lstStyle/>
                    <a:p>
                      <a:pPr indent="0" lvl="0" marL="0" marR="0" rtl="0" algn="l">
                        <a:lnSpc>
                          <a:spcPct val="100000"/>
                        </a:lnSpc>
                        <a:spcBef>
                          <a:spcPts val="0"/>
                        </a:spcBef>
                        <a:spcAft>
                          <a:spcPts val="0"/>
                        </a:spcAft>
                        <a:buClr>
                          <a:schemeClr val="accent1"/>
                        </a:buClr>
                        <a:buFont typeface="Noto Sans Symbols"/>
                        <a:buNone/>
                      </a:pPr>
                      <a:r>
                        <a:t/>
                      </a:r>
                      <a:endParaRPr b="1" i="0" sz="2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56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b="1" i="0" lang="en-CA" sz="1800" u="none" cap="none" strike="noStrike">
                          <a:solidFill>
                            <a:schemeClr val="dk1"/>
                          </a:solidFill>
                          <a:latin typeface="Arial Narrow"/>
                          <a:ea typeface="Arial Narrow"/>
                          <a:cs typeface="Arial Narrow"/>
                          <a:sym typeface="Arial Narrow"/>
                        </a:rPr>
                        <a:t>The aufbau principle:</a:t>
                      </a:r>
                      <a:endParaRPr/>
                    </a:p>
                    <a:p>
                      <a:pPr indent="0" lvl="0" marL="0" marR="0" rtl="0" algn="l">
                        <a:lnSpc>
                          <a:spcPct val="100000"/>
                        </a:lnSpc>
                        <a:spcBef>
                          <a:spcPts val="360"/>
                        </a:spcBef>
                        <a:spcAft>
                          <a:spcPts val="0"/>
                        </a:spcAft>
                        <a:buClr>
                          <a:schemeClr val="accent1"/>
                        </a:buClr>
                        <a:buFont typeface="Noto Sans Symbols"/>
                        <a:buNone/>
                      </a:pPr>
                      <a:r>
                        <a:rPr b="1" i="0" lang="en-CA" sz="1800" u="none" cap="none" strike="noStrike">
                          <a:solidFill>
                            <a:schemeClr val="accent1"/>
                          </a:solidFill>
                          <a:latin typeface="Arial Narrow"/>
                          <a:ea typeface="Arial Narrow"/>
                          <a:cs typeface="Arial Narrow"/>
                          <a:sym typeface="Arial Narrow"/>
                        </a:rPr>
                        <a:t>Electrons always fill lower energy levels before moving to higher energy orbitals.</a:t>
                      </a:r>
                      <a:endParaRPr/>
                    </a:p>
                    <a:p>
                      <a:pPr indent="0" lvl="0" marL="0" marR="0" rtl="0" algn="l">
                        <a:lnSpc>
                          <a:spcPct val="100000"/>
                        </a:lnSpc>
                        <a:spcBef>
                          <a:spcPts val="360"/>
                        </a:spcBef>
                        <a:spcAft>
                          <a:spcPts val="0"/>
                        </a:spcAft>
                        <a:buClr>
                          <a:schemeClr val="accent1"/>
                        </a:buClr>
                        <a:buFont typeface="Noto Sans Symbols"/>
                        <a:buNone/>
                      </a:pPr>
                      <a:r>
                        <a:t/>
                      </a:r>
                      <a:endParaRPr b="0" i="0" sz="1800" u="none" cap="none" strike="noStrike">
                        <a:solidFill>
                          <a:schemeClr val="accen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89000">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b="1" i="0" lang="en-CA" sz="1800" u="none" cap="none" strike="noStrike">
                          <a:solidFill>
                            <a:schemeClr val="dk1"/>
                          </a:solidFill>
                          <a:latin typeface="Arial Narrow"/>
                          <a:ea typeface="Arial Narrow"/>
                          <a:cs typeface="Arial Narrow"/>
                          <a:sym typeface="Arial Narrow"/>
                        </a:rPr>
                        <a:t>Hund’s Rule:</a:t>
                      </a:r>
                      <a:endParaRPr/>
                    </a:p>
                    <a:p>
                      <a:pPr indent="0" lvl="0" marL="0" marR="0" rtl="0" algn="l">
                        <a:lnSpc>
                          <a:spcPct val="100000"/>
                        </a:lnSpc>
                        <a:spcBef>
                          <a:spcPts val="360"/>
                        </a:spcBef>
                        <a:spcAft>
                          <a:spcPts val="0"/>
                        </a:spcAft>
                        <a:buClr>
                          <a:schemeClr val="accent1"/>
                        </a:buClr>
                        <a:buFont typeface="Noto Sans Symbols"/>
                        <a:buNone/>
                      </a:pPr>
                      <a:r>
                        <a:rPr b="1" i="0" lang="en-CA" sz="1800" u="none" cap="none" strike="noStrike">
                          <a:solidFill>
                            <a:schemeClr val="accent1"/>
                          </a:solidFill>
                          <a:latin typeface="Arial Narrow"/>
                          <a:ea typeface="Arial Narrow"/>
                          <a:cs typeface="Arial Narrow"/>
                          <a:sym typeface="Arial Narrow"/>
                        </a:rPr>
                        <a:t>Electrons are filled into empty orbitals so that each orbital gets one electron before you start doubling up.</a:t>
                      </a:r>
                      <a:endParaRPr b="0" i="0" sz="1800" u="none" cap="none" strike="noStrike">
                        <a:solidFill>
                          <a:schemeClr val="accen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92200">
                <a:tc>
                  <a:txBody>
                    <a:bodyPr/>
                    <a:lstStyle/>
                    <a:p>
                      <a:pPr indent="0" lvl="0" marL="0" marR="0" rtl="0" algn="l">
                        <a:lnSpc>
                          <a:spcPct val="100000"/>
                        </a:lnSpc>
                        <a:spcBef>
                          <a:spcPts val="0"/>
                        </a:spcBef>
                        <a:spcAft>
                          <a:spcPts val="0"/>
                        </a:spcAft>
                        <a:buClr>
                          <a:schemeClr val="accent1"/>
                        </a:buClr>
                        <a:buFont typeface="Noto Sans Symbols"/>
                        <a:buNone/>
                      </a:pPr>
                      <a:r>
                        <a:t/>
                      </a:r>
                      <a:endParaRPr b="0" i="0" sz="2800" u="none" cap="none" strike="noStrik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Font typeface="Noto Sans Symbols"/>
                        <a:buNone/>
                      </a:pPr>
                      <a:r>
                        <a:rPr b="1" i="0" lang="en-CA" sz="1800" u="none" cap="none" strike="noStrike">
                          <a:solidFill>
                            <a:schemeClr val="dk1"/>
                          </a:solidFill>
                          <a:latin typeface="Arial Narrow"/>
                          <a:ea typeface="Arial Narrow"/>
                          <a:cs typeface="Arial Narrow"/>
                          <a:sym typeface="Arial Narrow"/>
                        </a:rPr>
                        <a:t>Pauli Exclusion Principle:</a:t>
                      </a:r>
                      <a:endParaRPr/>
                    </a:p>
                    <a:p>
                      <a:pPr indent="0" lvl="0" marL="0" marR="0" rtl="0" algn="l">
                        <a:lnSpc>
                          <a:spcPct val="100000"/>
                        </a:lnSpc>
                        <a:spcBef>
                          <a:spcPts val="360"/>
                        </a:spcBef>
                        <a:spcAft>
                          <a:spcPts val="0"/>
                        </a:spcAft>
                        <a:buClr>
                          <a:schemeClr val="accent1"/>
                        </a:buClr>
                        <a:buFont typeface="Noto Sans Symbols"/>
                        <a:buNone/>
                      </a:pPr>
                      <a:r>
                        <a:rPr b="1" i="0" lang="en-CA" sz="1800" u="none" cap="none" strike="noStrike">
                          <a:solidFill>
                            <a:schemeClr val="accent1"/>
                          </a:solidFill>
                          <a:latin typeface="Arial Narrow"/>
                          <a:ea typeface="Arial Narrow"/>
                          <a:cs typeface="Arial Narrow"/>
                          <a:sym typeface="Arial Narrow"/>
                        </a:rPr>
                        <a:t>No two electrons can be in the same place at the same time.  This means that electrons in the same orbital spin in opposite directions and are indicated with arrows in different directions.</a:t>
                      </a:r>
                      <a:endParaRPr b="0" i="0" sz="1800" u="none" cap="none" strike="noStrike">
                        <a:solidFill>
                          <a:schemeClr val="accen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76" name="Google Shape;376;p49"/>
          <p:cNvSpPr/>
          <p:nvPr/>
        </p:nvSpPr>
        <p:spPr>
          <a:xfrm>
            <a:off x="457200" y="1905000"/>
            <a:ext cx="4343400" cy="4648200"/>
          </a:xfrm>
          <a:prstGeom prst="rect">
            <a:avLst/>
          </a:prstGeom>
          <a:solidFill>
            <a:srgbClr val="FFFF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377" name="Google Shape;377;p49"/>
          <p:cNvPicPr preferRelativeResize="0"/>
          <p:nvPr/>
        </p:nvPicPr>
        <p:blipFill rotWithShape="1">
          <a:blip r:embed="rId3">
            <a:alphaModFix/>
          </a:blip>
          <a:srcRect b="0" l="0" r="0" t="0"/>
          <a:stretch/>
        </p:blipFill>
        <p:spPr>
          <a:xfrm>
            <a:off x="571500" y="2686843"/>
            <a:ext cx="4114800" cy="30845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0"/>
          <p:cNvSpPr txBox="1"/>
          <p:nvPr>
            <p:ph idx="1" type="body"/>
          </p:nvPr>
        </p:nvSpPr>
        <p:spPr>
          <a:xfrm>
            <a:off x="419100" y="1484785"/>
            <a:ext cx="8305800" cy="792088"/>
          </a:xfrm>
          <a:prstGeom prst="rect">
            <a:avLst/>
          </a:prstGeom>
          <a:noFill/>
          <a:ln>
            <a:noFill/>
          </a:ln>
        </p:spPr>
        <p:txBody>
          <a:bodyPr anchorCtr="0" anchor="t" bIns="45700" lIns="91425" spcFirstLastPara="1" rIns="91425" wrap="square" tIns="45700">
            <a:noAutofit/>
          </a:bodyPr>
          <a:lstStyle/>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draw  H,         C                              and O</a:t>
            </a:r>
            <a:endParaRPr/>
          </a:p>
          <a:p>
            <a:pPr indent="0" lvl="0" marL="0" marR="0" rtl="0" algn="l">
              <a:lnSpc>
                <a:spcPct val="150000"/>
              </a:lnSpc>
              <a:spcBef>
                <a:spcPts val="0"/>
              </a:spcBef>
              <a:spcAft>
                <a:spcPts val="0"/>
              </a:spcAft>
              <a:buClr>
                <a:schemeClr val="dk1"/>
              </a:buClr>
              <a:buFont typeface="Arial"/>
              <a:buNone/>
            </a:pPr>
            <a:r>
              <a:t/>
            </a:r>
            <a:endParaRPr b="1" i="0" sz="2800" u="none" cap="none" strike="noStrike">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Font typeface="Arial"/>
              <a:buNone/>
            </a:pPr>
            <a:r>
              <a:t/>
            </a:r>
            <a:endParaRPr b="1" sz="2800">
              <a:solidFill>
                <a:schemeClr val="dk1"/>
              </a:solidFill>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Clr>
                <a:schemeClr val="dk1"/>
              </a:buClr>
              <a:buSzPts val="1100"/>
              <a:buFont typeface="Arial"/>
              <a:buNone/>
            </a:pPr>
            <a:r>
              <a:t/>
            </a:r>
            <a:endParaRPr b="1" i="0" sz="28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None/>
            </a:pPr>
            <a:r>
              <a:t/>
            </a:r>
            <a:endParaRPr b="1" sz="2800">
              <a:solidFill>
                <a:schemeClr val="dk1"/>
              </a:solidFill>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note energy increases moving up and note</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spacing/labelling</a:t>
            </a:r>
            <a:endParaRPr/>
          </a:p>
        </p:txBody>
      </p:sp>
      <p:sp>
        <p:nvSpPr>
          <p:cNvPr id="383" name="Google Shape;383;p50"/>
          <p:cNvSpPr txBox="1"/>
          <p:nvPr>
            <p:ph type="title"/>
          </p:nvPr>
        </p:nvSpPr>
        <p:spPr>
          <a:xfrm>
            <a:off x="1187624" y="579436"/>
            <a:ext cx="6624736" cy="639763"/>
          </a:xfrm>
          <a:prstGeom prst="rect">
            <a:avLst/>
          </a:prstGeom>
          <a:solidFill>
            <a:srgbClr val="E7D1F4"/>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44185D"/>
              </a:buClr>
              <a:buFont typeface="Arial"/>
              <a:buNone/>
            </a:pPr>
            <a:r>
              <a:rPr b="1" i="0" lang="en-CA" sz="4000" u="none" cap="none" strike="noStrike">
                <a:solidFill>
                  <a:srgbClr val="44185D"/>
                </a:solidFill>
                <a:latin typeface="Century Gothic"/>
                <a:ea typeface="Century Gothic"/>
                <a:cs typeface="Century Gothic"/>
                <a:sym typeface="Century Gothic"/>
              </a:rPr>
              <a:t>Energy Level Diagrams</a:t>
            </a:r>
            <a:endParaRPr b="1" i="0" sz="4000" u="none" cap="none" strike="noStrike">
              <a:solidFill>
                <a:srgbClr val="44185D"/>
              </a:solidFill>
              <a:latin typeface="Century Gothic"/>
              <a:ea typeface="Century Gothic"/>
              <a:cs typeface="Century Gothic"/>
              <a:sym typeface="Century Gothic"/>
            </a:endParaRPr>
          </a:p>
        </p:txBody>
      </p:sp>
      <p:pic>
        <p:nvPicPr>
          <p:cNvPr descr="atom_element_small.png" id="384" name="Google Shape;384;p50"/>
          <p:cNvPicPr preferRelativeResize="0"/>
          <p:nvPr/>
        </p:nvPicPr>
        <p:blipFill rotWithShape="1">
          <a:blip r:embed="rId3">
            <a:alphaModFix/>
          </a:blip>
          <a:srcRect b="0" l="0" r="0" t="0"/>
          <a:stretch/>
        </p:blipFill>
        <p:spPr>
          <a:xfrm>
            <a:off x="7253789" y="-27384"/>
            <a:ext cx="1890210" cy="2016224"/>
          </a:xfrm>
          <a:prstGeom prst="rect">
            <a:avLst/>
          </a:prstGeom>
          <a:noFill/>
          <a:ln>
            <a:noFill/>
          </a:ln>
        </p:spPr>
      </p:pic>
      <p:pic>
        <p:nvPicPr>
          <p:cNvPr id="385" name="Google Shape;385;p50"/>
          <p:cNvPicPr preferRelativeResize="0"/>
          <p:nvPr/>
        </p:nvPicPr>
        <p:blipFill rotWithShape="1">
          <a:blip r:embed="rId4">
            <a:alphaModFix/>
          </a:blip>
          <a:srcRect b="0" l="0" r="0" t="0"/>
          <a:stretch/>
        </p:blipFill>
        <p:spPr>
          <a:xfrm>
            <a:off x="814167" y="4031208"/>
            <a:ext cx="1040888" cy="1270000"/>
          </a:xfrm>
          <a:prstGeom prst="rect">
            <a:avLst/>
          </a:prstGeom>
          <a:noFill/>
          <a:ln>
            <a:noFill/>
          </a:ln>
        </p:spPr>
      </p:pic>
      <p:pic>
        <p:nvPicPr>
          <p:cNvPr id="386" name="Google Shape;386;p50"/>
          <p:cNvPicPr preferRelativeResize="0"/>
          <p:nvPr/>
        </p:nvPicPr>
        <p:blipFill rotWithShape="1">
          <a:blip r:embed="rId5">
            <a:alphaModFix/>
          </a:blip>
          <a:srcRect b="0" l="0" r="0" t="0"/>
          <a:stretch/>
        </p:blipFill>
        <p:spPr>
          <a:xfrm>
            <a:off x="2318382" y="2481808"/>
            <a:ext cx="2691075" cy="2819400"/>
          </a:xfrm>
          <a:prstGeom prst="rect">
            <a:avLst/>
          </a:prstGeom>
          <a:noFill/>
          <a:ln>
            <a:noFill/>
          </a:ln>
        </p:spPr>
      </p:pic>
      <p:pic>
        <p:nvPicPr>
          <p:cNvPr id="387" name="Google Shape;387;p50"/>
          <p:cNvPicPr preferRelativeResize="0"/>
          <p:nvPr/>
        </p:nvPicPr>
        <p:blipFill rotWithShape="1">
          <a:blip r:embed="rId6">
            <a:alphaModFix/>
          </a:blip>
          <a:srcRect b="0" l="0" r="0" t="0"/>
          <a:stretch/>
        </p:blipFill>
        <p:spPr>
          <a:xfrm>
            <a:off x="5472785" y="2494508"/>
            <a:ext cx="2627607" cy="2806700"/>
          </a:xfrm>
          <a:prstGeom prst="rect">
            <a:avLst/>
          </a:prstGeom>
          <a:noFill/>
          <a:ln>
            <a:noFill/>
          </a:ln>
        </p:spPr>
      </p:pic>
      <p:sp>
        <p:nvSpPr>
          <p:cNvPr id="388" name="Google Shape;388;p50"/>
          <p:cNvSpPr txBox="1"/>
          <p:nvPr/>
        </p:nvSpPr>
        <p:spPr>
          <a:xfrm>
            <a:off x="634125" y="4031200"/>
            <a:ext cx="5535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2400"/>
              <a:t>1</a:t>
            </a:r>
            <a:endParaRPr sz="2400"/>
          </a:p>
        </p:txBody>
      </p:sp>
      <p:sp>
        <p:nvSpPr>
          <p:cNvPr id="389" name="Google Shape;389;p50"/>
          <p:cNvSpPr txBox="1"/>
          <p:nvPr/>
        </p:nvSpPr>
        <p:spPr>
          <a:xfrm>
            <a:off x="634125" y="2936105"/>
            <a:ext cx="553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3000"/>
              <a:t>2</a:t>
            </a:r>
            <a:endParaRPr sz="3000"/>
          </a:p>
        </p:txBody>
      </p:sp>
      <p:sp>
        <p:nvSpPr>
          <p:cNvPr id="390" name="Google Shape;390;p50"/>
          <p:cNvSpPr txBox="1"/>
          <p:nvPr/>
        </p:nvSpPr>
        <p:spPr>
          <a:xfrm>
            <a:off x="1391725" y="4762025"/>
            <a:ext cx="5535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3000"/>
              <a:t>S</a:t>
            </a:r>
            <a:endParaRPr sz="3000"/>
          </a:p>
        </p:txBody>
      </p:sp>
      <p:sp>
        <p:nvSpPr>
          <p:cNvPr id="391" name="Google Shape;391;p50"/>
          <p:cNvSpPr txBox="1"/>
          <p:nvPr/>
        </p:nvSpPr>
        <p:spPr>
          <a:xfrm>
            <a:off x="2967900" y="4879400"/>
            <a:ext cx="4191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3000"/>
              <a:t>S</a:t>
            </a:r>
            <a:endParaRPr sz="3000"/>
          </a:p>
        </p:txBody>
      </p:sp>
      <p:sp>
        <p:nvSpPr>
          <p:cNvPr id="392" name="Google Shape;392;p50"/>
          <p:cNvSpPr txBox="1"/>
          <p:nvPr/>
        </p:nvSpPr>
        <p:spPr>
          <a:xfrm>
            <a:off x="3973950" y="4845875"/>
            <a:ext cx="5535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2400"/>
              <a:t>p</a:t>
            </a:r>
            <a:endParaRPr sz="2400"/>
          </a:p>
        </p:txBody>
      </p:sp>
      <p:sp>
        <p:nvSpPr>
          <p:cNvPr id="393" name="Google Shape;393;p50"/>
          <p:cNvSpPr txBox="1"/>
          <p:nvPr/>
        </p:nvSpPr>
        <p:spPr>
          <a:xfrm>
            <a:off x="6002850" y="4862650"/>
            <a:ext cx="5535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3000"/>
              <a:t>s</a:t>
            </a:r>
            <a:endParaRPr sz="3000"/>
          </a:p>
        </p:txBody>
      </p:sp>
      <p:sp>
        <p:nvSpPr>
          <p:cNvPr id="394" name="Google Shape;394;p50"/>
          <p:cNvSpPr txBox="1"/>
          <p:nvPr/>
        </p:nvSpPr>
        <p:spPr>
          <a:xfrm>
            <a:off x="7092750" y="4845875"/>
            <a:ext cx="855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3000"/>
              <a:t>p</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ph idx="1" type="body"/>
          </p:nvPr>
        </p:nvSpPr>
        <p:spPr>
          <a:xfrm>
            <a:off x="419100" y="1484785"/>
            <a:ext cx="8305800" cy="792088"/>
          </a:xfrm>
          <a:prstGeom prst="rect">
            <a:avLst/>
          </a:prstGeom>
          <a:noFill/>
          <a:ln>
            <a:noFill/>
          </a:ln>
        </p:spPr>
        <p:txBody>
          <a:bodyPr anchorCtr="0" anchor="t" bIns="45700" lIns="91425" spcFirstLastPara="1" rIns="91425" wrap="square" tIns="45700">
            <a:noAutofit/>
          </a:bodyPr>
          <a:lstStyle/>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try He and Ne</a:t>
            </a:r>
            <a:endParaRPr/>
          </a:p>
          <a:p>
            <a:pPr indent="0" lvl="0" marL="0" marR="0" rtl="0" algn="l">
              <a:lnSpc>
                <a:spcPct val="150000"/>
              </a:lnSpc>
              <a:spcBef>
                <a:spcPts val="0"/>
              </a:spcBef>
              <a:spcAft>
                <a:spcPts val="0"/>
              </a:spcAft>
              <a:buClr>
                <a:schemeClr val="dk1"/>
              </a:buClr>
              <a:buFont typeface="Arial"/>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so stability means full orbitals as this </a:t>
            </a:r>
            <a:r>
              <a:rPr b="1" i="0" lang="en-CA" sz="2800" u="none" cap="none" strike="noStrike">
                <a:solidFill>
                  <a:srgbClr val="FF0000"/>
                </a:solidFill>
                <a:latin typeface="Century Gothic"/>
                <a:ea typeface="Century Gothic"/>
                <a:cs typeface="Century Gothic"/>
                <a:sym typeface="Century Gothic"/>
              </a:rPr>
              <a:t>cancels</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magnetic forces created by spinning</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electrons in all directions</a:t>
            </a:r>
            <a:endParaRPr/>
          </a:p>
        </p:txBody>
      </p:sp>
      <p:pic>
        <p:nvPicPr>
          <p:cNvPr descr="atom_element_small.png" id="401" name="Google Shape;401;p51"/>
          <p:cNvPicPr preferRelativeResize="0"/>
          <p:nvPr/>
        </p:nvPicPr>
        <p:blipFill rotWithShape="1">
          <a:blip r:embed="rId3">
            <a:alphaModFix/>
          </a:blip>
          <a:srcRect b="0" l="0" r="0" t="0"/>
          <a:stretch/>
        </p:blipFill>
        <p:spPr>
          <a:xfrm>
            <a:off x="7253789" y="-27384"/>
            <a:ext cx="1890210" cy="2016224"/>
          </a:xfrm>
          <a:prstGeom prst="rect">
            <a:avLst/>
          </a:prstGeom>
          <a:noFill/>
          <a:ln>
            <a:noFill/>
          </a:ln>
        </p:spPr>
      </p:pic>
      <p:pic>
        <p:nvPicPr>
          <p:cNvPr id="402" name="Google Shape;402;p51"/>
          <p:cNvPicPr preferRelativeResize="0"/>
          <p:nvPr/>
        </p:nvPicPr>
        <p:blipFill rotWithShape="1">
          <a:blip r:embed="rId4">
            <a:alphaModFix/>
          </a:blip>
          <a:srcRect b="0" l="0" r="0" t="0"/>
          <a:stretch/>
        </p:blipFill>
        <p:spPr>
          <a:xfrm>
            <a:off x="2407134" y="3311128"/>
            <a:ext cx="1040888" cy="1270000"/>
          </a:xfrm>
          <a:prstGeom prst="rect">
            <a:avLst/>
          </a:prstGeom>
          <a:noFill/>
          <a:ln>
            <a:noFill/>
          </a:ln>
        </p:spPr>
      </p:pic>
      <p:pic>
        <p:nvPicPr>
          <p:cNvPr id="403" name="Google Shape;403;p51"/>
          <p:cNvPicPr preferRelativeResize="0"/>
          <p:nvPr/>
        </p:nvPicPr>
        <p:blipFill rotWithShape="1">
          <a:blip r:embed="rId5">
            <a:alphaModFix/>
          </a:blip>
          <a:srcRect b="0" l="0" r="0" t="0"/>
          <a:stretch/>
        </p:blipFill>
        <p:spPr>
          <a:xfrm>
            <a:off x="4307964" y="1754485"/>
            <a:ext cx="2640300" cy="2806700"/>
          </a:xfrm>
          <a:prstGeom prst="rect">
            <a:avLst/>
          </a:prstGeom>
          <a:noFill/>
          <a:ln>
            <a:noFill/>
          </a:ln>
        </p:spPr>
      </p:pic>
      <p:pic>
        <p:nvPicPr>
          <p:cNvPr id="404" name="Google Shape;404;p51"/>
          <p:cNvPicPr preferRelativeResize="0"/>
          <p:nvPr/>
        </p:nvPicPr>
        <p:blipFill rotWithShape="1">
          <a:blip r:embed="rId6">
            <a:alphaModFix/>
          </a:blip>
          <a:srcRect b="9679" l="0" r="0" t="2120"/>
          <a:stretch/>
        </p:blipFill>
        <p:spPr>
          <a:xfrm>
            <a:off x="378368" y="2924944"/>
            <a:ext cx="2028766" cy="1342010"/>
          </a:xfrm>
          <a:prstGeom prst="rect">
            <a:avLst/>
          </a:prstGeom>
          <a:noFill/>
          <a:ln>
            <a:noFill/>
          </a:ln>
        </p:spPr>
      </p:pic>
      <p:pic>
        <p:nvPicPr>
          <p:cNvPr descr="http://www.highend.com/images/dl2supportguide/xyz_axes.jpg" id="405" name="Google Shape;405;p51"/>
          <p:cNvPicPr preferRelativeResize="0"/>
          <p:nvPr/>
        </p:nvPicPr>
        <p:blipFill rotWithShape="1">
          <a:blip r:embed="rId7">
            <a:alphaModFix/>
          </a:blip>
          <a:srcRect b="6469" l="6182" r="5104" t="3532"/>
          <a:stretch/>
        </p:blipFill>
        <p:spPr>
          <a:xfrm>
            <a:off x="6453510" y="2312877"/>
            <a:ext cx="2429070" cy="2376264"/>
          </a:xfrm>
          <a:prstGeom prst="rect">
            <a:avLst/>
          </a:prstGeom>
          <a:noFill/>
          <a:ln>
            <a:noFill/>
          </a:ln>
        </p:spPr>
      </p:pic>
      <p:sp>
        <p:nvSpPr>
          <p:cNvPr id="406" name="Google Shape;406;p51"/>
          <p:cNvSpPr txBox="1"/>
          <p:nvPr/>
        </p:nvSpPr>
        <p:spPr>
          <a:xfrm>
            <a:off x="3017025" y="4069175"/>
            <a:ext cx="55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600">
                <a:latin typeface="Century Gothic"/>
                <a:ea typeface="Century Gothic"/>
                <a:cs typeface="Century Gothic"/>
                <a:sym typeface="Century Gothic"/>
              </a:rPr>
              <a:t>s</a:t>
            </a:r>
            <a:endParaRPr b="1" sz="2600">
              <a:latin typeface="Century Gothic"/>
              <a:ea typeface="Century Gothic"/>
              <a:cs typeface="Century Gothic"/>
              <a:sym typeface="Century Gothic"/>
            </a:endParaRPr>
          </a:p>
        </p:txBody>
      </p:sp>
      <p:sp>
        <p:nvSpPr>
          <p:cNvPr id="407" name="Google Shape;407;p51"/>
          <p:cNvSpPr txBox="1"/>
          <p:nvPr/>
        </p:nvSpPr>
        <p:spPr>
          <a:xfrm>
            <a:off x="4817375" y="4069175"/>
            <a:ext cx="55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500">
                <a:latin typeface="Century Gothic"/>
                <a:ea typeface="Century Gothic"/>
                <a:cs typeface="Century Gothic"/>
                <a:sym typeface="Century Gothic"/>
              </a:rPr>
              <a:t>s</a:t>
            </a:r>
            <a:endParaRPr b="1" sz="2500">
              <a:latin typeface="Century Gothic"/>
              <a:ea typeface="Century Gothic"/>
              <a:cs typeface="Century Gothic"/>
              <a:sym typeface="Century Gothic"/>
            </a:endParaRPr>
          </a:p>
        </p:txBody>
      </p:sp>
      <p:sp>
        <p:nvSpPr>
          <p:cNvPr id="408" name="Google Shape;408;p51"/>
          <p:cNvSpPr txBox="1"/>
          <p:nvPr/>
        </p:nvSpPr>
        <p:spPr>
          <a:xfrm>
            <a:off x="5831775" y="4069175"/>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p</a:t>
            </a:r>
            <a:endParaRPr b="1" sz="2200">
              <a:latin typeface="Century Gothic"/>
              <a:ea typeface="Century Gothic"/>
              <a:cs typeface="Century Gothic"/>
              <a:sym typeface="Century Gothic"/>
            </a:endParaRPr>
          </a:p>
        </p:txBody>
      </p:sp>
      <p:sp>
        <p:nvSpPr>
          <p:cNvPr id="409" name="Google Shape;409;p51"/>
          <p:cNvSpPr txBox="1"/>
          <p:nvPr/>
        </p:nvSpPr>
        <p:spPr>
          <a:xfrm>
            <a:off x="2282625" y="3239413"/>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1</a:t>
            </a:r>
            <a:endParaRPr b="1" sz="2200">
              <a:latin typeface="Century Gothic"/>
              <a:ea typeface="Century Gothic"/>
              <a:cs typeface="Century Gothic"/>
              <a:sym typeface="Century Gothic"/>
            </a:endParaRPr>
          </a:p>
        </p:txBody>
      </p:sp>
      <p:sp>
        <p:nvSpPr>
          <p:cNvPr id="410" name="Google Shape;410;p51"/>
          <p:cNvSpPr txBox="1"/>
          <p:nvPr/>
        </p:nvSpPr>
        <p:spPr>
          <a:xfrm>
            <a:off x="2204325" y="2212888"/>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2</a:t>
            </a:r>
            <a:endParaRPr b="1" sz="2200">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idx="1" type="body"/>
          </p:nvPr>
        </p:nvSpPr>
        <p:spPr>
          <a:xfrm>
            <a:off x="419100" y="908720"/>
            <a:ext cx="8305800" cy="792088"/>
          </a:xfrm>
          <a:prstGeom prst="rect">
            <a:avLst/>
          </a:prstGeom>
          <a:noFill/>
          <a:ln>
            <a:noFill/>
          </a:ln>
        </p:spPr>
        <p:txBody>
          <a:bodyPr anchorCtr="0" anchor="t" bIns="45700" lIns="91425" spcFirstLastPara="1" rIns="91425" wrap="square" tIns="45700">
            <a:noAutofit/>
          </a:bodyPr>
          <a:lstStyle/>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try Be and N</a:t>
            </a:r>
            <a:endParaRPr/>
          </a:p>
          <a:p>
            <a:pPr indent="0" lvl="0" marL="0" marR="0" rtl="0" algn="l">
              <a:lnSpc>
                <a:spcPct val="150000"/>
              </a:lnSpc>
              <a:spcBef>
                <a:spcPts val="0"/>
              </a:spcBef>
              <a:spcAft>
                <a:spcPts val="0"/>
              </a:spcAft>
              <a:buClr>
                <a:schemeClr val="dk1"/>
              </a:buClr>
              <a:buFont typeface="Arial"/>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173038" lvl="0" marL="173038" marR="0" rtl="0" algn="l">
              <a:lnSpc>
                <a:spcPct val="150000"/>
              </a:lnSpc>
              <a:spcBef>
                <a:spcPts val="0"/>
              </a:spcBef>
              <a:spcAft>
                <a:spcPts val="0"/>
              </a:spcAft>
              <a:buClr>
                <a:schemeClr val="dk1"/>
              </a:buClr>
              <a:buSzPts val="2800"/>
              <a:buFont typeface="Noto Sans Symbols"/>
              <a:buChar char="❖"/>
            </a:pPr>
            <a:r>
              <a:t/>
            </a:r>
            <a:endParaRPr/>
          </a:p>
        </p:txBody>
      </p:sp>
      <p:pic>
        <p:nvPicPr>
          <p:cNvPr descr="atom_element_small.png" id="416" name="Google Shape;416;p52"/>
          <p:cNvPicPr preferRelativeResize="0"/>
          <p:nvPr/>
        </p:nvPicPr>
        <p:blipFill rotWithShape="1">
          <a:blip r:embed="rId3">
            <a:alphaModFix/>
          </a:blip>
          <a:srcRect b="0" l="0" r="0" t="0"/>
          <a:stretch/>
        </p:blipFill>
        <p:spPr>
          <a:xfrm>
            <a:off x="7253789" y="-27384"/>
            <a:ext cx="1890210" cy="2016224"/>
          </a:xfrm>
          <a:prstGeom prst="rect">
            <a:avLst/>
          </a:prstGeom>
          <a:noFill/>
          <a:ln>
            <a:noFill/>
          </a:ln>
        </p:spPr>
      </p:pic>
      <p:pic>
        <p:nvPicPr>
          <p:cNvPr id="417" name="Google Shape;417;p52"/>
          <p:cNvPicPr preferRelativeResize="0"/>
          <p:nvPr/>
        </p:nvPicPr>
        <p:blipFill rotWithShape="1">
          <a:blip r:embed="rId4">
            <a:alphaModFix/>
          </a:blip>
          <a:srcRect b="0" l="0" r="0" t="0"/>
          <a:stretch/>
        </p:blipFill>
        <p:spPr>
          <a:xfrm>
            <a:off x="2339752" y="2306092"/>
            <a:ext cx="1040888" cy="2057400"/>
          </a:xfrm>
          <a:prstGeom prst="rect">
            <a:avLst/>
          </a:prstGeom>
          <a:noFill/>
          <a:ln>
            <a:noFill/>
          </a:ln>
        </p:spPr>
      </p:pic>
      <p:pic>
        <p:nvPicPr>
          <p:cNvPr id="418" name="Google Shape;418;p52"/>
          <p:cNvPicPr preferRelativeResize="0"/>
          <p:nvPr/>
        </p:nvPicPr>
        <p:blipFill rotWithShape="1">
          <a:blip r:embed="rId5">
            <a:alphaModFix/>
          </a:blip>
          <a:srcRect b="0" l="0" r="0" t="0"/>
          <a:stretch/>
        </p:blipFill>
        <p:spPr>
          <a:xfrm>
            <a:off x="4248649" y="1556792"/>
            <a:ext cx="2627607" cy="2806700"/>
          </a:xfrm>
          <a:prstGeom prst="rect">
            <a:avLst/>
          </a:prstGeom>
          <a:noFill/>
          <a:ln>
            <a:noFill/>
          </a:ln>
        </p:spPr>
      </p:pic>
      <p:pic>
        <p:nvPicPr>
          <p:cNvPr id="419" name="Google Shape;419;p52"/>
          <p:cNvPicPr preferRelativeResize="0"/>
          <p:nvPr/>
        </p:nvPicPr>
        <p:blipFill rotWithShape="1">
          <a:blip r:embed="rId6">
            <a:alphaModFix/>
          </a:blip>
          <a:srcRect b="8502" l="14463" r="15910" t="6000"/>
          <a:stretch/>
        </p:blipFill>
        <p:spPr>
          <a:xfrm>
            <a:off x="6444208" y="2074652"/>
            <a:ext cx="2128388" cy="2520280"/>
          </a:xfrm>
          <a:prstGeom prst="rect">
            <a:avLst/>
          </a:prstGeom>
          <a:noFill/>
          <a:ln>
            <a:noFill/>
          </a:ln>
        </p:spPr>
      </p:pic>
      <p:sp>
        <p:nvSpPr>
          <p:cNvPr id="420" name="Google Shape;420;p52"/>
          <p:cNvSpPr/>
          <p:nvPr/>
        </p:nvSpPr>
        <p:spPr>
          <a:xfrm>
            <a:off x="7164288" y="4149080"/>
            <a:ext cx="432048" cy="445852"/>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1" name="Google Shape;421;p52"/>
          <p:cNvSpPr/>
          <p:nvPr/>
        </p:nvSpPr>
        <p:spPr>
          <a:xfrm>
            <a:off x="6462713" y="3117032"/>
            <a:ext cx="421495" cy="209574"/>
          </a:xfrm>
          <a:custGeom>
            <a:rect b="b" l="l" r="r" t="t"/>
            <a:pathLst>
              <a:path extrusionOk="0" h="120000" w="120000">
                <a:moveTo>
                  <a:pt x="20338" y="5467"/>
                </a:moveTo>
                <a:cubicBezTo>
                  <a:pt x="18304" y="6149"/>
                  <a:pt x="18066" y="4666"/>
                  <a:pt x="16948" y="4104"/>
                </a:cubicBezTo>
                <a:cubicBezTo>
                  <a:pt x="16255" y="3755"/>
                  <a:pt x="15607" y="3089"/>
                  <a:pt x="14914" y="2740"/>
                </a:cubicBezTo>
                <a:cubicBezTo>
                  <a:pt x="13796" y="2178"/>
                  <a:pt x="12649" y="1880"/>
                  <a:pt x="11524" y="1377"/>
                </a:cubicBezTo>
                <a:cubicBezTo>
                  <a:pt x="10615" y="971"/>
                  <a:pt x="9717" y="468"/>
                  <a:pt x="8813" y="13"/>
                </a:cubicBezTo>
                <a:cubicBezTo>
                  <a:pt x="6429" y="813"/>
                  <a:pt x="4003" y="802"/>
                  <a:pt x="2033" y="4104"/>
                </a:cubicBezTo>
                <a:cubicBezTo>
                  <a:pt x="1407" y="5153"/>
                  <a:pt x="1129" y="6831"/>
                  <a:pt x="677" y="8194"/>
                </a:cubicBezTo>
                <a:cubicBezTo>
                  <a:pt x="451" y="10012"/>
                  <a:pt x="0" y="11774"/>
                  <a:pt x="0" y="13648"/>
                </a:cubicBezTo>
                <a:cubicBezTo>
                  <a:pt x="0" y="19574"/>
                  <a:pt x="218" y="25520"/>
                  <a:pt x="677" y="31373"/>
                </a:cubicBezTo>
                <a:cubicBezTo>
                  <a:pt x="905" y="34269"/>
                  <a:pt x="2791" y="43363"/>
                  <a:pt x="3389" y="46372"/>
                </a:cubicBezTo>
                <a:cubicBezTo>
                  <a:pt x="4024" y="52760"/>
                  <a:pt x="3936" y="54026"/>
                  <a:pt x="5423" y="60006"/>
                </a:cubicBezTo>
                <a:cubicBezTo>
                  <a:pt x="5975" y="62226"/>
                  <a:pt x="8274" y="68003"/>
                  <a:pt x="8813" y="69551"/>
                </a:cubicBezTo>
                <a:cubicBezTo>
                  <a:pt x="9957" y="72839"/>
                  <a:pt x="12068" y="79814"/>
                  <a:pt x="13558" y="83186"/>
                </a:cubicBezTo>
                <a:cubicBezTo>
                  <a:pt x="14620" y="85588"/>
                  <a:pt x="15896" y="87585"/>
                  <a:pt x="16948" y="90003"/>
                </a:cubicBezTo>
                <a:cubicBezTo>
                  <a:pt x="19757" y="96461"/>
                  <a:pt x="16559" y="92578"/>
                  <a:pt x="21016" y="99548"/>
                </a:cubicBezTo>
                <a:cubicBezTo>
                  <a:pt x="22056" y="101174"/>
                  <a:pt x="23326" y="102118"/>
                  <a:pt x="24405" y="103638"/>
                </a:cubicBezTo>
                <a:cubicBezTo>
                  <a:pt x="28492" y="109390"/>
                  <a:pt x="26857" y="108831"/>
                  <a:pt x="31185" y="113182"/>
                </a:cubicBezTo>
                <a:cubicBezTo>
                  <a:pt x="31824" y="113825"/>
                  <a:pt x="32531" y="114150"/>
                  <a:pt x="33219" y="114546"/>
                </a:cubicBezTo>
                <a:cubicBezTo>
                  <a:pt x="36865" y="116641"/>
                  <a:pt x="36064" y="115727"/>
                  <a:pt x="40676" y="117273"/>
                </a:cubicBezTo>
                <a:cubicBezTo>
                  <a:pt x="49994" y="120396"/>
                  <a:pt x="36374" y="116703"/>
                  <a:pt x="49489" y="120000"/>
                </a:cubicBezTo>
                <a:cubicBezTo>
                  <a:pt x="54913" y="119545"/>
                  <a:pt x="60347" y="119442"/>
                  <a:pt x="65760" y="118636"/>
                </a:cubicBezTo>
                <a:cubicBezTo>
                  <a:pt x="67986" y="118305"/>
                  <a:pt x="67861" y="116303"/>
                  <a:pt x="69828" y="114546"/>
                </a:cubicBezTo>
                <a:cubicBezTo>
                  <a:pt x="71134" y="113378"/>
                  <a:pt x="73895" y="111819"/>
                  <a:pt x="73895" y="111819"/>
                </a:cubicBezTo>
                <a:cubicBezTo>
                  <a:pt x="75049" y="110272"/>
                  <a:pt x="77801" y="106691"/>
                  <a:pt x="78641" y="105002"/>
                </a:cubicBezTo>
                <a:cubicBezTo>
                  <a:pt x="79217" y="103843"/>
                  <a:pt x="79384" y="101990"/>
                  <a:pt x="79997" y="100911"/>
                </a:cubicBezTo>
                <a:cubicBezTo>
                  <a:pt x="81223" y="98753"/>
                  <a:pt x="82709" y="97275"/>
                  <a:pt x="84065" y="95457"/>
                </a:cubicBezTo>
                <a:cubicBezTo>
                  <a:pt x="84742" y="94548"/>
                  <a:pt x="85325" y="93248"/>
                  <a:pt x="86098" y="92730"/>
                </a:cubicBezTo>
                <a:cubicBezTo>
                  <a:pt x="86776" y="92275"/>
                  <a:pt x="87493" y="92009"/>
                  <a:pt x="88132" y="91367"/>
                </a:cubicBezTo>
                <a:cubicBezTo>
                  <a:pt x="88861" y="90634"/>
                  <a:pt x="89421" y="89305"/>
                  <a:pt x="90166" y="88640"/>
                </a:cubicBezTo>
                <a:cubicBezTo>
                  <a:pt x="91472" y="87472"/>
                  <a:pt x="92878" y="86822"/>
                  <a:pt x="94234" y="85913"/>
                </a:cubicBezTo>
                <a:cubicBezTo>
                  <a:pt x="96514" y="84383"/>
                  <a:pt x="96931" y="83917"/>
                  <a:pt x="99657" y="83186"/>
                </a:cubicBezTo>
                <a:cubicBezTo>
                  <a:pt x="101908" y="82582"/>
                  <a:pt x="104177" y="82277"/>
                  <a:pt x="106437" y="81822"/>
                </a:cubicBezTo>
                <a:cubicBezTo>
                  <a:pt x="111032" y="78742"/>
                  <a:pt x="105426" y="82229"/>
                  <a:pt x="113216" y="79095"/>
                </a:cubicBezTo>
                <a:cubicBezTo>
                  <a:pt x="113917" y="78814"/>
                  <a:pt x="114572" y="78187"/>
                  <a:pt x="115250" y="77732"/>
                </a:cubicBezTo>
                <a:cubicBezTo>
                  <a:pt x="115928" y="76823"/>
                  <a:pt x="116775" y="76285"/>
                  <a:pt x="117284" y="75005"/>
                </a:cubicBezTo>
                <a:cubicBezTo>
                  <a:pt x="117730" y="73883"/>
                  <a:pt x="117642" y="72200"/>
                  <a:pt x="117962" y="70914"/>
                </a:cubicBezTo>
                <a:cubicBezTo>
                  <a:pt x="118326" y="69448"/>
                  <a:pt x="118866" y="68188"/>
                  <a:pt x="119318" y="66824"/>
                </a:cubicBezTo>
                <a:cubicBezTo>
                  <a:pt x="119544" y="65006"/>
                  <a:pt x="119996" y="63244"/>
                  <a:pt x="119996" y="61370"/>
                </a:cubicBezTo>
                <a:cubicBezTo>
                  <a:pt x="119996" y="54538"/>
                  <a:pt x="120096" y="47569"/>
                  <a:pt x="119318" y="40918"/>
                </a:cubicBezTo>
                <a:cubicBezTo>
                  <a:pt x="119131" y="39323"/>
                  <a:pt x="117947" y="39143"/>
                  <a:pt x="117284" y="38191"/>
                </a:cubicBezTo>
                <a:cubicBezTo>
                  <a:pt x="116364" y="36870"/>
                  <a:pt x="115553" y="35228"/>
                  <a:pt x="114572" y="34101"/>
                </a:cubicBezTo>
                <a:cubicBezTo>
                  <a:pt x="113952" y="33388"/>
                  <a:pt x="113248" y="32895"/>
                  <a:pt x="112538" y="32737"/>
                </a:cubicBezTo>
                <a:cubicBezTo>
                  <a:pt x="109162" y="31982"/>
                  <a:pt x="105758" y="31828"/>
                  <a:pt x="102369" y="31373"/>
                </a:cubicBezTo>
                <a:cubicBezTo>
                  <a:pt x="97827" y="28328"/>
                  <a:pt x="102668" y="31257"/>
                  <a:pt x="94234" y="28647"/>
                </a:cubicBezTo>
                <a:cubicBezTo>
                  <a:pt x="93312" y="28362"/>
                  <a:pt x="92431" y="27689"/>
                  <a:pt x="91522" y="27283"/>
                </a:cubicBezTo>
                <a:cubicBezTo>
                  <a:pt x="86611" y="25088"/>
                  <a:pt x="89734" y="26993"/>
                  <a:pt x="86098" y="24556"/>
                </a:cubicBezTo>
                <a:cubicBezTo>
                  <a:pt x="85420" y="23647"/>
                  <a:pt x="84756" y="22698"/>
                  <a:pt x="84065" y="21829"/>
                </a:cubicBezTo>
                <a:cubicBezTo>
                  <a:pt x="82947" y="20424"/>
                  <a:pt x="81771" y="19209"/>
                  <a:pt x="80675" y="17739"/>
                </a:cubicBezTo>
                <a:cubicBezTo>
                  <a:pt x="79735" y="16479"/>
                  <a:pt x="78974" y="14665"/>
                  <a:pt x="77963" y="13648"/>
                </a:cubicBezTo>
                <a:cubicBezTo>
                  <a:pt x="77268" y="12950"/>
                  <a:pt x="72288" y="11135"/>
                  <a:pt x="71861" y="10921"/>
                </a:cubicBezTo>
                <a:cubicBezTo>
                  <a:pt x="71168" y="10572"/>
                  <a:pt x="70528" y="9839"/>
                  <a:pt x="69828" y="9558"/>
                </a:cubicBezTo>
                <a:cubicBezTo>
                  <a:pt x="68261" y="8927"/>
                  <a:pt x="66666" y="8619"/>
                  <a:pt x="65082" y="8194"/>
                </a:cubicBezTo>
                <a:cubicBezTo>
                  <a:pt x="56160" y="5802"/>
                  <a:pt x="59015" y="6766"/>
                  <a:pt x="46100" y="5467"/>
                </a:cubicBezTo>
                <a:cubicBezTo>
                  <a:pt x="41402" y="3106"/>
                  <a:pt x="42296" y="3401"/>
                  <a:pt x="35253" y="1377"/>
                </a:cubicBezTo>
                <a:cubicBezTo>
                  <a:pt x="33227" y="795"/>
                  <a:pt x="31196" y="155"/>
                  <a:pt x="29151" y="13"/>
                </a:cubicBezTo>
                <a:cubicBezTo>
                  <a:pt x="24634" y="-299"/>
                  <a:pt x="22372" y="4785"/>
                  <a:pt x="20338" y="5467"/>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2" name="Google Shape;422;p52"/>
          <p:cNvSpPr/>
          <p:nvPr/>
        </p:nvSpPr>
        <p:spPr>
          <a:xfrm>
            <a:off x="7731919" y="3066986"/>
            <a:ext cx="433387" cy="197708"/>
          </a:xfrm>
          <a:custGeom>
            <a:rect b="b" l="l" r="r" t="t"/>
            <a:pathLst>
              <a:path extrusionOk="0" h="120000" w="120000">
                <a:moveTo>
                  <a:pt x="106153" y="38"/>
                </a:moveTo>
                <a:cubicBezTo>
                  <a:pt x="104615" y="-443"/>
                  <a:pt x="102428" y="3683"/>
                  <a:pt x="100219" y="4374"/>
                </a:cubicBezTo>
                <a:cubicBezTo>
                  <a:pt x="94575" y="6142"/>
                  <a:pt x="87913" y="6373"/>
                  <a:pt x="82417" y="7265"/>
                </a:cubicBezTo>
                <a:cubicBezTo>
                  <a:pt x="80214" y="7622"/>
                  <a:pt x="78021" y="8229"/>
                  <a:pt x="75824" y="8711"/>
                </a:cubicBezTo>
                <a:cubicBezTo>
                  <a:pt x="74945" y="9192"/>
                  <a:pt x="74078" y="9801"/>
                  <a:pt x="73186" y="10156"/>
                </a:cubicBezTo>
                <a:cubicBezTo>
                  <a:pt x="70230" y="11334"/>
                  <a:pt x="65468" y="12357"/>
                  <a:pt x="62637" y="13046"/>
                </a:cubicBezTo>
                <a:cubicBezTo>
                  <a:pt x="60572" y="14556"/>
                  <a:pt x="58236" y="16508"/>
                  <a:pt x="56043" y="17382"/>
                </a:cubicBezTo>
                <a:cubicBezTo>
                  <a:pt x="54514" y="17991"/>
                  <a:pt x="52961" y="18267"/>
                  <a:pt x="51428" y="18827"/>
                </a:cubicBezTo>
                <a:cubicBezTo>
                  <a:pt x="50323" y="19231"/>
                  <a:pt x="49225" y="19740"/>
                  <a:pt x="48131" y="20273"/>
                </a:cubicBezTo>
                <a:cubicBezTo>
                  <a:pt x="47247" y="20704"/>
                  <a:pt x="46391" y="21437"/>
                  <a:pt x="45494" y="21718"/>
                </a:cubicBezTo>
                <a:cubicBezTo>
                  <a:pt x="43307" y="22403"/>
                  <a:pt x="41090" y="22524"/>
                  <a:pt x="38901" y="23163"/>
                </a:cubicBezTo>
                <a:cubicBezTo>
                  <a:pt x="34708" y="24389"/>
                  <a:pt x="36087" y="24845"/>
                  <a:pt x="31648" y="27499"/>
                </a:cubicBezTo>
                <a:cubicBezTo>
                  <a:pt x="30567" y="28146"/>
                  <a:pt x="29443" y="28392"/>
                  <a:pt x="28351" y="28945"/>
                </a:cubicBezTo>
                <a:cubicBezTo>
                  <a:pt x="19807" y="33267"/>
                  <a:pt x="26319" y="30651"/>
                  <a:pt x="19120" y="33281"/>
                </a:cubicBezTo>
                <a:cubicBezTo>
                  <a:pt x="18241" y="34244"/>
                  <a:pt x="17336" y="35102"/>
                  <a:pt x="16483" y="36171"/>
                </a:cubicBezTo>
                <a:cubicBezTo>
                  <a:pt x="15795" y="37033"/>
                  <a:pt x="15214" y="38285"/>
                  <a:pt x="14505" y="39062"/>
                </a:cubicBezTo>
                <a:cubicBezTo>
                  <a:pt x="13883" y="39743"/>
                  <a:pt x="13186" y="40025"/>
                  <a:pt x="12527" y="40507"/>
                </a:cubicBezTo>
                <a:cubicBezTo>
                  <a:pt x="11868" y="41471"/>
                  <a:pt x="11258" y="42621"/>
                  <a:pt x="10549" y="43398"/>
                </a:cubicBezTo>
                <a:cubicBezTo>
                  <a:pt x="5091" y="49380"/>
                  <a:pt x="12794" y="38711"/>
                  <a:pt x="5934" y="47734"/>
                </a:cubicBezTo>
                <a:cubicBezTo>
                  <a:pt x="4575" y="49521"/>
                  <a:pt x="1978" y="53515"/>
                  <a:pt x="1978" y="53515"/>
                </a:cubicBezTo>
                <a:cubicBezTo>
                  <a:pt x="1538" y="54960"/>
                  <a:pt x="937" y="56224"/>
                  <a:pt x="659" y="57851"/>
                </a:cubicBezTo>
                <a:cubicBezTo>
                  <a:pt x="265" y="60151"/>
                  <a:pt x="0" y="62621"/>
                  <a:pt x="0" y="65077"/>
                </a:cubicBezTo>
                <a:cubicBezTo>
                  <a:pt x="0" y="68008"/>
                  <a:pt x="61" y="71128"/>
                  <a:pt x="659" y="73749"/>
                </a:cubicBezTo>
                <a:cubicBezTo>
                  <a:pt x="1013" y="75303"/>
                  <a:pt x="1913" y="75935"/>
                  <a:pt x="2637" y="76640"/>
                </a:cubicBezTo>
                <a:cubicBezTo>
                  <a:pt x="5695" y="79619"/>
                  <a:pt x="7869" y="80206"/>
                  <a:pt x="11208" y="80976"/>
                </a:cubicBezTo>
                <a:cubicBezTo>
                  <a:pt x="13840" y="81583"/>
                  <a:pt x="16483" y="81939"/>
                  <a:pt x="19120" y="82421"/>
                </a:cubicBezTo>
                <a:cubicBezTo>
                  <a:pt x="30015" y="86402"/>
                  <a:pt x="18558" y="81752"/>
                  <a:pt x="25054" y="85312"/>
                </a:cubicBezTo>
                <a:cubicBezTo>
                  <a:pt x="26142" y="85908"/>
                  <a:pt x="27257" y="86224"/>
                  <a:pt x="28351" y="86757"/>
                </a:cubicBezTo>
                <a:cubicBezTo>
                  <a:pt x="29512" y="87322"/>
                  <a:pt x="31779" y="88532"/>
                  <a:pt x="32966" y="89648"/>
                </a:cubicBezTo>
                <a:cubicBezTo>
                  <a:pt x="33870" y="90497"/>
                  <a:pt x="34683" y="91782"/>
                  <a:pt x="35604" y="92538"/>
                </a:cubicBezTo>
                <a:cubicBezTo>
                  <a:pt x="37711" y="94270"/>
                  <a:pt x="40264" y="94049"/>
                  <a:pt x="42197" y="96874"/>
                </a:cubicBezTo>
                <a:cubicBezTo>
                  <a:pt x="42857" y="97838"/>
                  <a:pt x="43467" y="98988"/>
                  <a:pt x="44175" y="99765"/>
                </a:cubicBezTo>
                <a:cubicBezTo>
                  <a:pt x="44797" y="100446"/>
                  <a:pt x="45485" y="100792"/>
                  <a:pt x="46153" y="101211"/>
                </a:cubicBezTo>
                <a:cubicBezTo>
                  <a:pt x="49063" y="103033"/>
                  <a:pt x="48239" y="102021"/>
                  <a:pt x="50769" y="104101"/>
                </a:cubicBezTo>
                <a:cubicBezTo>
                  <a:pt x="51877" y="105012"/>
                  <a:pt x="52943" y="106171"/>
                  <a:pt x="54065" y="106992"/>
                </a:cubicBezTo>
                <a:cubicBezTo>
                  <a:pt x="54925" y="107620"/>
                  <a:pt x="55854" y="107740"/>
                  <a:pt x="56703" y="108437"/>
                </a:cubicBezTo>
                <a:cubicBezTo>
                  <a:pt x="57623" y="109193"/>
                  <a:pt x="58390" y="110772"/>
                  <a:pt x="59340" y="111327"/>
                </a:cubicBezTo>
                <a:cubicBezTo>
                  <a:pt x="61714" y="112715"/>
                  <a:pt x="64175" y="113254"/>
                  <a:pt x="66593" y="114218"/>
                </a:cubicBezTo>
                <a:cubicBezTo>
                  <a:pt x="67692" y="115181"/>
                  <a:pt x="68767" y="116288"/>
                  <a:pt x="69890" y="117109"/>
                </a:cubicBezTo>
                <a:cubicBezTo>
                  <a:pt x="71859" y="118548"/>
                  <a:pt x="74532" y="119287"/>
                  <a:pt x="76483" y="120000"/>
                </a:cubicBezTo>
                <a:cubicBezTo>
                  <a:pt x="85807" y="115911"/>
                  <a:pt x="80921" y="121394"/>
                  <a:pt x="85054" y="111327"/>
                </a:cubicBezTo>
                <a:cubicBezTo>
                  <a:pt x="86302" y="108289"/>
                  <a:pt x="89011" y="102656"/>
                  <a:pt x="89011" y="102656"/>
                </a:cubicBezTo>
                <a:cubicBezTo>
                  <a:pt x="91302" y="92609"/>
                  <a:pt x="89634" y="98398"/>
                  <a:pt x="94945" y="86757"/>
                </a:cubicBezTo>
                <a:cubicBezTo>
                  <a:pt x="96763" y="82771"/>
                  <a:pt x="96759" y="82214"/>
                  <a:pt x="98901" y="79531"/>
                </a:cubicBezTo>
                <a:cubicBezTo>
                  <a:pt x="99754" y="78462"/>
                  <a:pt x="100695" y="77748"/>
                  <a:pt x="101538" y="76640"/>
                </a:cubicBezTo>
                <a:cubicBezTo>
                  <a:pt x="102897" y="74852"/>
                  <a:pt x="104157" y="72724"/>
                  <a:pt x="105494" y="70859"/>
                </a:cubicBezTo>
                <a:cubicBezTo>
                  <a:pt x="106575" y="69350"/>
                  <a:pt x="107806" y="68321"/>
                  <a:pt x="108791" y="66523"/>
                </a:cubicBezTo>
                <a:cubicBezTo>
                  <a:pt x="119145" y="47609"/>
                  <a:pt x="109710" y="61808"/>
                  <a:pt x="115384" y="53515"/>
                </a:cubicBezTo>
                <a:cubicBezTo>
                  <a:pt x="116980" y="43019"/>
                  <a:pt x="114695" y="56525"/>
                  <a:pt x="118022" y="43398"/>
                </a:cubicBezTo>
                <a:cubicBezTo>
                  <a:pt x="118678" y="40808"/>
                  <a:pt x="119506" y="35080"/>
                  <a:pt x="120000" y="31836"/>
                </a:cubicBezTo>
                <a:cubicBezTo>
                  <a:pt x="119780" y="26536"/>
                  <a:pt x="120054" y="21023"/>
                  <a:pt x="119340" y="15937"/>
                </a:cubicBezTo>
                <a:cubicBezTo>
                  <a:pt x="119107" y="14276"/>
                  <a:pt x="118071" y="13823"/>
                  <a:pt x="117362" y="13046"/>
                </a:cubicBezTo>
                <a:cubicBezTo>
                  <a:pt x="116432" y="12027"/>
                  <a:pt x="113420" y="9545"/>
                  <a:pt x="112087" y="8711"/>
                </a:cubicBezTo>
                <a:cubicBezTo>
                  <a:pt x="111216" y="8165"/>
                  <a:pt x="110318" y="7835"/>
                  <a:pt x="109450" y="7265"/>
                </a:cubicBezTo>
                <a:cubicBezTo>
                  <a:pt x="104592" y="4070"/>
                  <a:pt x="107692" y="520"/>
                  <a:pt x="106153" y="38"/>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3" name="Google Shape;423;p52"/>
          <p:cNvSpPr/>
          <p:nvPr/>
        </p:nvSpPr>
        <p:spPr>
          <a:xfrm>
            <a:off x="7236296" y="2074652"/>
            <a:ext cx="288032" cy="56226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4" name="Google Shape;424;p52"/>
          <p:cNvSpPr/>
          <p:nvPr/>
        </p:nvSpPr>
        <p:spPr>
          <a:xfrm>
            <a:off x="6469394" y="3559149"/>
            <a:ext cx="467187" cy="277045"/>
          </a:xfrm>
          <a:custGeom>
            <a:rect b="b" l="l" r="r" t="t"/>
            <a:pathLst>
              <a:path extrusionOk="0" h="120000" w="120000">
                <a:moveTo>
                  <a:pt x="59447" y="355"/>
                </a:moveTo>
                <a:cubicBezTo>
                  <a:pt x="58326" y="-1363"/>
                  <a:pt x="57290" y="3613"/>
                  <a:pt x="56389" y="5512"/>
                </a:cubicBezTo>
                <a:cubicBezTo>
                  <a:pt x="55646" y="7077"/>
                  <a:pt x="55184" y="8969"/>
                  <a:pt x="54554" y="10669"/>
                </a:cubicBezTo>
                <a:cubicBezTo>
                  <a:pt x="54165" y="11720"/>
                  <a:pt x="53739" y="12732"/>
                  <a:pt x="53331" y="13763"/>
                </a:cubicBezTo>
                <a:cubicBezTo>
                  <a:pt x="52709" y="16909"/>
                  <a:pt x="52612" y="18485"/>
                  <a:pt x="50884" y="20983"/>
                </a:cubicBezTo>
                <a:cubicBezTo>
                  <a:pt x="50192" y="21984"/>
                  <a:pt x="49229" y="22283"/>
                  <a:pt x="48438" y="23046"/>
                </a:cubicBezTo>
                <a:cubicBezTo>
                  <a:pt x="47799" y="23661"/>
                  <a:pt x="47241" y="24494"/>
                  <a:pt x="46603" y="25109"/>
                </a:cubicBezTo>
                <a:cubicBezTo>
                  <a:pt x="45811" y="25872"/>
                  <a:pt x="44948" y="26409"/>
                  <a:pt x="44156" y="27171"/>
                </a:cubicBezTo>
                <a:cubicBezTo>
                  <a:pt x="43518" y="27786"/>
                  <a:pt x="42960" y="28619"/>
                  <a:pt x="42321" y="29234"/>
                </a:cubicBezTo>
                <a:cubicBezTo>
                  <a:pt x="41530" y="29997"/>
                  <a:pt x="40667" y="30534"/>
                  <a:pt x="39875" y="31297"/>
                </a:cubicBezTo>
                <a:cubicBezTo>
                  <a:pt x="39237" y="31912"/>
                  <a:pt x="38663" y="32703"/>
                  <a:pt x="38040" y="33360"/>
                </a:cubicBezTo>
                <a:cubicBezTo>
                  <a:pt x="37032" y="34423"/>
                  <a:pt x="35985" y="35378"/>
                  <a:pt x="34982" y="36455"/>
                </a:cubicBezTo>
                <a:cubicBezTo>
                  <a:pt x="33741" y="37786"/>
                  <a:pt x="31312" y="40580"/>
                  <a:pt x="31312" y="40580"/>
                </a:cubicBezTo>
                <a:cubicBezTo>
                  <a:pt x="30700" y="42299"/>
                  <a:pt x="30136" y="44069"/>
                  <a:pt x="29477" y="45737"/>
                </a:cubicBezTo>
                <a:cubicBezTo>
                  <a:pt x="28912" y="47167"/>
                  <a:pt x="28235" y="48464"/>
                  <a:pt x="27642" y="49863"/>
                </a:cubicBezTo>
                <a:cubicBezTo>
                  <a:pt x="27215" y="50872"/>
                  <a:pt x="26827" y="51926"/>
                  <a:pt x="26419" y="52957"/>
                </a:cubicBezTo>
                <a:cubicBezTo>
                  <a:pt x="25110" y="59579"/>
                  <a:pt x="26165" y="55147"/>
                  <a:pt x="22137" y="65334"/>
                </a:cubicBezTo>
                <a:cubicBezTo>
                  <a:pt x="20434" y="69642"/>
                  <a:pt x="21434" y="67552"/>
                  <a:pt x="19079" y="71523"/>
                </a:cubicBezTo>
                <a:cubicBezTo>
                  <a:pt x="18875" y="72554"/>
                  <a:pt x="18756" y="73645"/>
                  <a:pt x="18467" y="74617"/>
                </a:cubicBezTo>
                <a:cubicBezTo>
                  <a:pt x="18139" y="75726"/>
                  <a:pt x="17764" y="76835"/>
                  <a:pt x="17244" y="77711"/>
                </a:cubicBezTo>
                <a:cubicBezTo>
                  <a:pt x="16058" y="79711"/>
                  <a:pt x="15067" y="79967"/>
                  <a:pt x="13574" y="80805"/>
                </a:cubicBezTo>
                <a:cubicBezTo>
                  <a:pt x="12759" y="81837"/>
                  <a:pt x="11902" y="82781"/>
                  <a:pt x="11128" y="83900"/>
                </a:cubicBezTo>
                <a:cubicBezTo>
                  <a:pt x="10471" y="84849"/>
                  <a:pt x="9957" y="86060"/>
                  <a:pt x="9293" y="86994"/>
                </a:cubicBezTo>
                <a:cubicBezTo>
                  <a:pt x="7668" y="89277"/>
                  <a:pt x="6913" y="89287"/>
                  <a:pt x="5011" y="91120"/>
                </a:cubicBezTo>
                <a:cubicBezTo>
                  <a:pt x="4373" y="91735"/>
                  <a:pt x="3788" y="92495"/>
                  <a:pt x="3177" y="93182"/>
                </a:cubicBezTo>
                <a:cubicBezTo>
                  <a:pt x="2769" y="94214"/>
                  <a:pt x="2381" y="95268"/>
                  <a:pt x="1953" y="96277"/>
                </a:cubicBezTo>
                <a:cubicBezTo>
                  <a:pt x="1361" y="97675"/>
                  <a:pt x="262" y="98701"/>
                  <a:pt x="118" y="100402"/>
                </a:cubicBezTo>
                <a:cubicBezTo>
                  <a:pt x="-171" y="103823"/>
                  <a:pt x="82" y="107439"/>
                  <a:pt x="730" y="110717"/>
                </a:cubicBezTo>
                <a:cubicBezTo>
                  <a:pt x="962" y="111893"/>
                  <a:pt x="1926" y="112164"/>
                  <a:pt x="2565" y="112779"/>
                </a:cubicBezTo>
                <a:cubicBezTo>
                  <a:pt x="5292" y="115408"/>
                  <a:pt x="4857" y="114791"/>
                  <a:pt x="8070" y="115874"/>
                </a:cubicBezTo>
                <a:cubicBezTo>
                  <a:pt x="8885" y="116561"/>
                  <a:pt x="9678" y="117331"/>
                  <a:pt x="10516" y="117936"/>
                </a:cubicBezTo>
                <a:cubicBezTo>
                  <a:pt x="12163" y="119127"/>
                  <a:pt x="13612" y="119393"/>
                  <a:pt x="15409" y="120000"/>
                </a:cubicBezTo>
                <a:lnTo>
                  <a:pt x="33758" y="117936"/>
                </a:lnTo>
                <a:cubicBezTo>
                  <a:pt x="36207" y="117641"/>
                  <a:pt x="38660" y="117389"/>
                  <a:pt x="41098" y="116905"/>
                </a:cubicBezTo>
                <a:cubicBezTo>
                  <a:pt x="44267" y="116277"/>
                  <a:pt x="43493" y="116046"/>
                  <a:pt x="45991" y="114843"/>
                </a:cubicBezTo>
                <a:cubicBezTo>
                  <a:pt x="46800" y="114453"/>
                  <a:pt x="47651" y="114308"/>
                  <a:pt x="48438" y="113811"/>
                </a:cubicBezTo>
                <a:cubicBezTo>
                  <a:pt x="49292" y="113271"/>
                  <a:pt x="50031" y="112288"/>
                  <a:pt x="50884" y="111748"/>
                </a:cubicBezTo>
                <a:cubicBezTo>
                  <a:pt x="51671" y="111250"/>
                  <a:pt x="52507" y="110995"/>
                  <a:pt x="53331" y="110717"/>
                </a:cubicBezTo>
                <a:cubicBezTo>
                  <a:pt x="56765" y="109559"/>
                  <a:pt x="58830" y="109342"/>
                  <a:pt x="62506" y="108654"/>
                </a:cubicBezTo>
                <a:cubicBezTo>
                  <a:pt x="64137" y="107966"/>
                  <a:pt x="65740" y="107057"/>
                  <a:pt x="67399" y="106591"/>
                </a:cubicBezTo>
                <a:cubicBezTo>
                  <a:pt x="75567" y="104295"/>
                  <a:pt x="72332" y="105542"/>
                  <a:pt x="77185" y="103497"/>
                </a:cubicBezTo>
                <a:cubicBezTo>
                  <a:pt x="79190" y="101805"/>
                  <a:pt x="79486" y="101313"/>
                  <a:pt x="81466" y="100402"/>
                </a:cubicBezTo>
                <a:cubicBezTo>
                  <a:pt x="83088" y="99657"/>
                  <a:pt x="86360" y="98340"/>
                  <a:pt x="86360" y="98340"/>
                </a:cubicBezTo>
                <a:cubicBezTo>
                  <a:pt x="87175" y="97652"/>
                  <a:pt x="87959" y="96848"/>
                  <a:pt x="88806" y="96277"/>
                </a:cubicBezTo>
                <a:cubicBezTo>
                  <a:pt x="92436" y="93829"/>
                  <a:pt x="91771" y="94701"/>
                  <a:pt x="94922" y="93182"/>
                </a:cubicBezTo>
                <a:cubicBezTo>
                  <a:pt x="95542" y="92883"/>
                  <a:pt x="96137" y="92450"/>
                  <a:pt x="96757" y="92151"/>
                </a:cubicBezTo>
                <a:cubicBezTo>
                  <a:pt x="97566" y="91762"/>
                  <a:pt x="98406" y="91568"/>
                  <a:pt x="99204" y="91120"/>
                </a:cubicBezTo>
                <a:cubicBezTo>
                  <a:pt x="100245" y="90534"/>
                  <a:pt x="101210" y="89589"/>
                  <a:pt x="102262" y="89057"/>
                </a:cubicBezTo>
                <a:cubicBezTo>
                  <a:pt x="103258" y="88553"/>
                  <a:pt x="104317" y="88487"/>
                  <a:pt x="105320" y="88025"/>
                </a:cubicBezTo>
                <a:cubicBezTo>
                  <a:pt x="106564" y="87453"/>
                  <a:pt x="107767" y="86651"/>
                  <a:pt x="108990" y="85963"/>
                </a:cubicBezTo>
                <a:cubicBezTo>
                  <a:pt x="109602" y="85619"/>
                  <a:pt x="110289" y="85534"/>
                  <a:pt x="110825" y="84931"/>
                </a:cubicBezTo>
                <a:lnTo>
                  <a:pt x="114495" y="80805"/>
                </a:lnTo>
                <a:lnTo>
                  <a:pt x="116330" y="78743"/>
                </a:lnTo>
                <a:cubicBezTo>
                  <a:pt x="116737" y="77711"/>
                  <a:pt x="117126" y="76657"/>
                  <a:pt x="117553" y="75648"/>
                </a:cubicBezTo>
                <a:cubicBezTo>
                  <a:pt x="118146" y="74249"/>
                  <a:pt x="118882" y="73015"/>
                  <a:pt x="119388" y="71523"/>
                </a:cubicBezTo>
                <a:cubicBezTo>
                  <a:pt x="119708" y="70579"/>
                  <a:pt x="119796" y="69460"/>
                  <a:pt x="120000" y="68428"/>
                </a:cubicBezTo>
                <a:cubicBezTo>
                  <a:pt x="119796" y="64646"/>
                  <a:pt x="120340" y="60524"/>
                  <a:pt x="119388" y="57083"/>
                </a:cubicBezTo>
                <a:cubicBezTo>
                  <a:pt x="118613" y="54284"/>
                  <a:pt x="115608" y="52895"/>
                  <a:pt x="113883" y="51926"/>
                </a:cubicBezTo>
                <a:cubicBezTo>
                  <a:pt x="112660" y="49863"/>
                  <a:pt x="111854" y="46660"/>
                  <a:pt x="110213" y="45737"/>
                </a:cubicBezTo>
                <a:cubicBezTo>
                  <a:pt x="105367" y="43013"/>
                  <a:pt x="107816" y="44031"/>
                  <a:pt x="102874" y="42643"/>
                </a:cubicBezTo>
                <a:cubicBezTo>
                  <a:pt x="102262" y="41955"/>
                  <a:pt x="101714" y="41068"/>
                  <a:pt x="101039" y="40580"/>
                </a:cubicBezTo>
                <a:cubicBezTo>
                  <a:pt x="100266" y="40022"/>
                  <a:pt x="99401" y="39938"/>
                  <a:pt x="98592" y="39548"/>
                </a:cubicBezTo>
                <a:cubicBezTo>
                  <a:pt x="93652" y="37168"/>
                  <a:pt x="100784" y="39134"/>
                  <a:pt x="90029" y="37486"/>
                </a:cubicBezTo>
                <a:cubicBezTo>
                  <a:pt x="88245" y="36483"/>
                  <a:pt x="87476" y="36213"/>
                  <a:pt x="85748" y="34391"/>
                </a:cubicBezTo>
                <a:cubicBezTo>
                  <a:pt x="84883" y="33480"/>
                  <a:pt x="84213" y="32066"/>
                  <a:pt x="83301" y="31297"/>
                </a:cubicBezTo>
                <a:cubicBezTo>
                  <a:pt x="82148" y="30325"/>
                  <a:pt x="80785" y="30207"/>
                  <a:pt x="79631" y="29234"/>
                </a:cubicBezTo>
                <a:cubicBezTo>
                  <a:pt x="71686" y="22535"/>
                  <a:pt x="80476" y="29471"/>
                  <a:pt x="71680" y="24077"/>
                </a:cubicBezTo>
                <a:cubicBezTo>
                  <a:pt x="70823" y="23552"/>
                  <a:pt x="70072" y="22620"/>
                  <a:pt x="69234" y="22014"/>
                </a:cubicBezTo>
                <a:cubicBezTo>
                  <a:pt x="68641" y="21586"/>
                  <a:pt x="68010" y="21327"/>
                  <a:pt x="67399" y="20983"/>
                </a:cubicBezTo>
                <a:cubicBezTo>
                  <a:pt x="66787" y="20295"/>
                  <a:pt x="66162" y="19641"/>
                  <a:pt x="65564" y="18920"/>
                </a:cubicBezTo>
                <a:cubicBezTo>
                  <a:pt x="64734" y="17921"/>
                  <a:pt x="64002" y="16679"/>
                  <a:pt x="63117" y="15826"/>
                </a:cubicBezTo>
                <a:cubicBezTo>
                  <a:pt x="59412" y="12256"/>
                  <a:pt x="60569" y="2074"/>
                  <a:pt x="59447" y="355"/>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5" name="Google Shape;425;p52"/>
          <p:cNvSpPr/>
          <p:nvPr/>
        </p:nvSpPr>
        <p:spPr>
          <a:xfrm>
            <a:off x="8022431" y="3526471"/>
            <a:ext cx="548632" cy="245429"/>
          </a:xfrm>
          <a:custGeom>
            <a:rect b="b" l="l" r="r" t="t"/>
            <a:pathLst>
              <a:path extrusionOk="0" h="120000" w="120000">
                <a:moveTo>
                  <a:pt x="41667" y="78"/>
                </a:moveTo>
                <a:cubicBezTo>
                  <a:pt x="40625" y="660"/>
                  <a:pt x="40403" y="4949"/>
                  <a:pt x="39583" y="7064"/>
                </a:cubicBezTo>
                <a:cubicBezTo>
                  <a:pt x="36164" y="15883"/>
                  <a:pt x="34528" y="18735"/>
                  <a:pt x="30208" y="24528"/>
                </a:cubicBezTo>
                <a:cubicBezTo>
                  <a:pt x="29340" y="25692"/>
                  <a:pt x="28510" y="27009"/>
                  <a:pt x="27604" y="28021"/>
                </a:cubicBezTo>
                <a:cubicBezTo>
                  <a:pt x="27113" y="28570"/>
                  <a:pt x="26533" y="28636"/>
                  <a:pt x="26042" y="29185"/>
                </a:cubicBezTo>
                <a:cubicBezTo>
                  <a:pt x="25482" y="29811"/>
                  <a:pt x="25067" y="31035"/>
                  <a:pt x="24479" y="31514"/>
                </a:cubicBezTo>
                <a:cubicBezTo>
                  <a:pt x="23134" y="32607"/>
                  <a:pt x="21671" y="32830"/>
                  <a:pt x="20312" y="33842"/>
                </a:cubicBezTo>
                <a:lnTo>
                  <a:pt x="15625" y="37335"/>
                </a:lnTo>
                <a:cubicBezTo>
                  <a:pt x="14583" y="38887"/>
                  <a:pt x="13687" y="41107"/>
                  <a:pt x="12500" y="41992"/>
                </a:cubicBezTo>
                <a:cubicBezTo>
                  <a:pt x="11979" y="42380"/>
                  <a:pt x="11428" y="42608"/>
                  <a:pt x="10937" y="43157"/>
                </a:cubicBezTo>
                <a:cubicBezTo>
                  <a:pt x="8588" y="45783"/>
                  <a:pt x="8286" y="46890"/>
                  <a:pt x="6250" y="50142"/>
                </a:cubicBezTo>
                <a:cubicBezTo>
                  <a:pt x="5740" y="50956"/>
                  <a:pt x="5155" y="51542"/>
                  <a:pt x="4687" y="52471"/>
                </a:cubicBezTo>
                <a:cubicBezTo>
                  <a:pt x="3444" y="54942"/>
                  <a:pt x="1392" y="59055"/>
                  <a:pt x="521" y="62950"/>
                </a:cubicBezTo>
                <a:cubicBezTo>
                  <a:pt x="275" y="64047"/>
                  <a:pt x="173" y="65278"/>
                  <a:pt x="0" y="66443"/>
                </a:cubicBezTo>
                <a:cubicBezTo>
                  <a:pt x="173" y="69159"/>
                  <a:pt x="280" y="71902"/>
                  <a:pt x="521" y="74592"/>
                </a:cubicBezTo>
                <a:cubicBezTo>
                  <a:pt x="628" y="75795"/>
                  <a:pt x="698" y="77127"/>
                  <a:pt x="1041" y="78085"/>
                </a:cubicBezTo>
                <a:cubicBezTo>
                  <a:pt x="1938" y="80589"/>
                  <a:pt x="2995" y="80414"/>
                  <a:pt x="4166" y="81578"/>
                </a:cubicBezTo>
                <a:cubicBezTo>
                  <a:pt x="8069" y="85456"/>
                  <a:pt x="6779" y="85726"/>
                  <a:pt x="11458" y="87399"/>
                </a:cubicBezTo>
                <a:cubicBezTo>
                  <a:pt x="14393" y="88449"/>
                  <a:pt x="17363" y="88904"/>
                  <a:pt x="20312" y="89728"/>
                </a:cubicBezTo>
                <a:cubicBezTo>
                  <a:pt x="21530" y="90069"/>
                  <a:pt x="22745" y="90475"/>
                  <a:pt x="23958" y="90892"/>
                </a:cubicBezTo>
                <a:cubicBezTo>
                  <a:pt x="25002" y="91251"/>
                  <a:pt x="26033" y="91810"/>
                  <a:pt x="27083" y="92057"/>
                </a:cubicBezTo>
                <a:cubicBezTo>
                  <a:pt x="29335" y="92586"/>
                  <a:pt x="31597" y="92833"/>
                  <a:pt x="33854" y="93221"/>
                </a:cubicBezTo>
                <a:cubicBezTo>
                  <a:pt x="37046" y="95005"/>
                  <a:pt x="35715" y="94459"/>
                  <a:pt x="40104" y="95550"/>
                </a:cubicBezTo>
                <a:lnTo>
                  <a:pt x="50000" y="97878"/>
                </a:lnTo>
                <a:cubicBezTo>
                  <a:pt x="51042" y="98654"/>
                  <a:pt x="52052" y="99692"/>
                  <a:pt x="53125" y="100207"/>
                </a:cubicBezTo>
                <a:cubicBezTo>
                  <a:pt x="54494" y="100862"/>
                  <a:pt x="55912" y="100857"/>
                  <a:pt x="57292" y="101371"/>
                </a:cubicBezTo>
                <a:cubicBezTo>
                  <a:pt x="57998" y="101634"/>
                  <a:pt x="58664" y="102367"/>
                  <a:pt x="59375" y="102535"/>
                </a:cubicBezTo>
                <a:cubicBezTo>
                  <a:pt x="61971" y="103146"/>
                  <a:pt x="64584" y="103311"/>
                  <a:pt x="67188" y="103700"/>
                </a:cubicBezTo>
                <a:cubicBezTo>
                  <a:pt x="73438" y="106494"/>
                  <a:pt x="66028" y="103453"/>
                  <a:pt x="78126" y="106028"/>
                </a:cubicBezTo>
                <a:cubicBezTo>
                  <a:pt x="81037" y="106648"/>
                  <a:pt x="80845" y="107839"/>
                  <a:pt x="83855" y="109521"/>
                </a:cubicBezTo>
                <a:cubicBezTo>
                  <a:pt x="84880" y="110094"/>
                  <a:pt x="85945" y="110222"/>
                  <a:pt x="86980" y="110685"/>
                </a:cubicBezTo>
                <a:cubicBezTo>
                  <a:pt x="95091" y="114311"/>
                  <a:pt x="84170" y="109683"/>
                  <a:pt x="90626" y="113014"/>
                </a:cubicBezTo>
                <a:cubicBezTo>
                  <a:pt x="92351" y="113904"/>
                  <a:pt x="94095" y="114602"/>
                  <a:pt x="95834" y="115342"/>
                </a:cubicBezTo>
                <a:lnTo>
                  <a:pt x="101564" y="117671"/>
                </a:lnTo>
                <a:cubicBezTo>
                  <a:pt x="102604" y="118081"/>
                  <a:pt x="103641" y="118542"/>
                  <a:pt x="104689" y="118835"/>
                </a:cubicBezTo>
                <a:lnTo>
                  <a:pt x="108855" y="120000"/>
                </a:lnTo>
                <a:cubicBezTo>
                  <a:pt x="109897" y="119611"/>
                  <a:pt x="111000" y="119712"/>
                  <a:pt x="111980" y="118835"/>
                </a:cubicBezTo>
                <a:cubicBezTo>
                  <a:pt x="112786" y="118115"/>
                  <a:pt x="113327" y="116371"/>
                  <a:pt x="114064" y="115342"/>
                </a:cubicBezTo>
                <a:cubicBezTo>
                  <a:pt x="114722" y="114423"/>
                  <a:pt x="115453" y="113790"/>
                  <a:pt x="116147" y="113014"/>
                </a:cubicBezTo>
                <a:cubicBezTo>
                  <a:pt x="116494" y="111850"/>
                  <a:pt x="116935" y="110800"/>
                  <a:pt x="117189" y="109521"/>
                </a:cubicBezTo>
                <a:cubicBezTo>
                  <a:pt x="117635" y="107278"/>
                  <a:pt x="117621" y="104577"/>
                  <a:pt x="118230" y="102535"/>
                </a:cubicBezTo>
                <a:lnTo>
                  <a:pt x="119272" y="99043"/>
                </a:lnTo>
                <a:cubicBezTo>
                  <a:pt x="120390" y="91544"/>
                  <a:pt x="120082" y="95144"/>
                  <a:pt x="119272" y="81578"/>
                </a:cubicBezTo>
                <a:cubicBezTo>
                  <a:pt x="119200" y="80362"/>
                  <a:pt x="119070" y="79084"/>
                  <a:pt x="118751" y="78085"/>
                </a:cubicBezTo>
                <a:cubicBezTo>
                  <a:pt x="118180" y="76299"/>
                  <a:pt x="117315" y="75080"/>
                  <a:pt x="116668" y="73428"/>
                </a:cubicBezTo>
                <a:cubicBezTo>
                  <a:pt x="116096" y="71968"/>
                  <a:pt x="115772" y="70013"/>
                  <a:pt x="115106" y="68771"/>
                </a:cubicBezTo>
                <a:cubicBezTo>
                  <a:pt x="113663" y="66084"/>
                  <a:pt x="111884" y="64408"/>
                  <a:pt x="110418" y="61785"/>
                </a:cubicBezTo>
                <a:cubicBezTo>
                  <a:pt x="109550" y="60233"/>
                  <a:pt x="108767" y="58407"/>
                  <a:pt x="107814" y="57128"/>
                </a:cubicBezTo>
                <a:cubicBezTo>
                  <a:pt x="107012" y="56053"/>
                  <a:pt x="106011" y="55875"/>
                  <a:pt x="105209" y="54799"/>
                </a:cubicBezTo>
                <a:cubicBezTo>
                  <a:pt x="103437" y="52421"/>
                  <a:pt x="101493" y="46985"/>
                  <a:pt x="99480" y="45485"/>
                </a:cubicBezTo>
                <a:cubicBezTo>
                  <a:pt x="96510" y="43273"/>
                  <a:pt x="98432" y="44752"/>
                  <a:pt x="93751" y="40828"/>
                </a:cubicBezTo>
                <a:cubicBezTo>
                  <a:pt x="93230" y="39664"/>
                  <a:pt x="92820" y="38182"/>
                  <a:pt x="92189" y="37335"/>
                </a:cubicBezTo>
                <a:cubicBezTo>
                  <a:pt x="89947" y="34329"/>
                  <a:pt x="89004" y="34374"/>
                  <a:pt x="86980" y="32678"/>
                </a:cubicBezTo>
                <a:cubicBezTo>
                  <a:pt x="84716" y="30780"/>
                  <a:pt x="82372" y="29274"/>
                  <a:pt x="80209" y="26856"/>
                </a:cubicBezTo>
                <a:cubicBezTo>
                  <a:pt x="75956" y="22103"/>
                  <a:pt x="80519" y="26783"/>
                  <a:pt x="73959" y="22199"/>
                </a:cubicBezTo>
                <a:cubicBezTo>
                  <a:pt x="71728" y="20641"/>
                  <a:pt x="69006" y="17685"/>
                  <a:pt x="66667" y="16378"/>
                </a:cubicBezTo>
                <a:cubicBezTo>
                  <a:pt x="64584" y="15214"/>
                  <a:pt x="62523" y="13826"/>
                  <a:pt x="60417" y="12885"/>
                </a:cubicBezTo>
                <a:cubicBezTo>
                  <a:pt x="58681" y="12109"/>
                  <a:pt x="56934" y="11447"/>
                  <a:pt x="55209" y="10557"/>
                </a:cubicBezTo>
                <a:cubicBezTo>
                  <a:pt x="54674" y="10281"/>
                  <a:pt x="54179" y="9690"/>
                  <a:pt x="53646" y="9392"/>
                </a:cubicBezTo>
                <a:cubicBezTo>
                  <a:pt x="52787" y="8912"/>
                  <a:pt x="51910" y="8616"/>
                  <a:pt x="51042" y="8228"/>
                </a:cubicBezTo>
                <a:cubicBezTo>
                  <a:pt x="48887" y="5820"/>
                  <a:pt x="48407" y="5009"/>
                  <a:pt x="45834" y="3571"/>
                </a:cubicBezTo>
                <a:cubicBezTo>
                  <a:pt x="43582" y="2313"/>
                  <a:pt x="42708" y="-504"/>
                  <a:pt x="41667" y="78"/>
                </a:cubicBezTo>
                <a:close/>
              </a:path>
            </a:pathLst>
          </a:custGeom>
          <a:solidFill>
            <a:schemeClr val="lt1"/>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26" name="Google Shape;426;p52"/>
          <p:cNvSpPr txBox="1"/>
          <p:nvPr/>
        </p:nvSpPr>
        <p:spPr>
          <a:xfrm>
            <a:off x="346375" y="4556725"/>
            <a:ext cx="8305800" cy="2016300"/>
          </a:xfrm>
          <a:prstGeom prst="rect">
            <a:avLst/>
          </a:prstGeom>
          <a:noFill/>
          <a:ln>
            <a:noFill/>
          </a:ln>
        </p:spPr>
        <p:txBody>
          <a:bodyPr anchorCtr="0" anchor="t" bIns="91425" lIns="91425" spcFirstLastPara="1" rIns="91425" wrap="square" tIns="91425">
            <a:noAutofit/>
          </a:bodyPr>
          <a:lstStyle/>
          <a:p>
            <a:pPr indent="-173037" lvl="0" marL="173037" rtl="0" algn="l">
              <a:lnSpc>
                <a:spcPct val="150000"/>
              </a:lnSpc>
              <a:spcBef>
                <a:spcPts val="0"/>
              </a:spcBef>
              <a:spcAft>
                <a:spcPts val="0"/>
              </a:spcAft>
              <a:buClr>
                <a:schemeClr val="dk1"/>
              </a:buClr>
              <a:buSzPts val="2800"/>
              <a:buFont typeface="Noto Sans Symbols"/>
              <a:buChar char="❖"/>
            </a:pPr>
            <a:r>
              <a:rPr b="1" lang="en-CA" sz="2800">
                <a:solidFill>
                  <a:schemeClr val="dk1"/>
                </a:solidFill>
                <a:latin typeface="Century Gothic"/>
                <a:ea typeface="Century Gothic"/>
                <a:cs typeface="Century Gothic"/>
                <a:sym typeface="Century Gothic"/>
              </a:rPr>
              <a:t>see partial stability created as incomplete</a:t>
            </a:r>
            <a:br>
              <a:rPr b="1" lang="en-CA" sz="2800">
                <a:solidFill>
                  <a:schemeClr val="dk1"/>
                </a:solidFill>
                <a:latin typeface="Century Gothic"/>
                <a:ea typeface="Century Gothic"/>
                <a:cs typeface="Century Gothic"/>
                <a:sym typeface="Century Gothic"/>
              </a:rPr>
            </a:br>
            <a:r>
              <a:rPr b="1" lang="en-CA" sz="2800">
                <a:solidFill>
                  <a:schemeClr val="dk1"/>
                </a:solidFill>
                <a:latin typeface="Century Gothic"/>
                <a:ea typeface="Century Gothic"/>
                <a:cs typeface="Century Gothic"/>
                <a:sym typeface="Century Gothic"/>
              </a:rPr>
              <a:t>  filling but magnetic forces are </a:t>
            </a:r>
            <a:r>
              <a:rPr b="1" lang="en-CA" sz="2800">
                <a:solidFill>
                  <a:srgbClr val="FF0000"/>
                </a:solidFill>
                <a:latin typeface="Century Gothic"/>
                <a:ea typeface="Century Gothic"/>
                <a:cs typeface="Century Gothic"/>
                <a:sym typeface="Century Gothic"/>
              </a:rPr>
              <a:t>balanced</a:t>
            </a:r>
            <a:r>
              <a:rPr b="1" lang="en-CA" sz="2800">
                <a:solidFill>
                  <a:schemeClr val="dk1"/>
                </a:solidFill>
                <a:latin typeface="Century Gothic"/>
                <a:ea typeface="Century Gothic"/>
                <a:cs typeface="Century Gothic"/>
                <a:sym typeface="Century Gothic"/>
              </a:rPr>
              <a:t> in</a:t>
            </a:r>
            <a:br>
              <a:rPr b="1" lang="en-CA" sz="2800">
                <a:solidFill>
                  <a:schemeClr val="dk1"/>
                </a:solidFill>
                <a:latin typeface="Century Gothic"/>
                <a:ea typeface="Century Gothic"/>
                <a:cs typeface="Century Gothic"/>
                <a:sym typeface="Century Gothic"/>
              </a:rPr>
            </a:br>
            <a:r>
              <a:rPr b="1" lang="en-CA" sz="2800">
                <a:solidFill>
                  <a:schemeClr val="dk1"/>
                </a:solidFill>
                <a:latin typeface="Century Gothic"/>
                <a:ea typeface="Century Gothic"/>
                <a:cs typeface="Century Gothic"/>
                <a:sym typeface="Century Gothic"/>
              </a:rPr>
              <a:t>  all directions due to rapid motion</a:t>
            </a:r>
            <a:endParaRPr/>
          </a:p>
        </p:txBody>
      </p:sp>
      <p:sp>
        <p:nvSpPr>
          <p:cNvPr id="427" name="Google Shape;427;p52"/>
          <p:cNvSpPr txBox="1"/>
          <p:nvPr/>
        </p:nvSpPr>
        <p:spPr>
          <a:xfrm>
            <a:off x="2902950" y="3709863"/>
            <a:ext cx="55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600">
                <a:latin typeface="Century Gothic"/>
                <a:ea typeface="Century Gothic"/>
                <a:cs typeface="Century Gothic"/>
                <a:sym typeface="Century Gothic"/>
              </a:rPr>
              <a:t>s</a:t>
            </a:r>
            <a:endParaRPr b="1" sz="2600">
              <a:latin typeface="Century Gothic"/>
              <a:ea typeface="Century Gothic"/>
              <a:cs typeface="Century Gothic"/>
              <a:sym typeface="Century Gothic"/>
            </a:endParaRPr>
          </a:p>
        </p:txBody>
      </p:sp>
      <p:sp>
        <p:nvSpPr>
          <p:cNvPr id="428" name="Google Shape;428;p52"/>
          <p:cNvSpPr txBox="1"/>
          <p:nvPr/>
        </p:nvSpPr>
        <p:spPr>
          <a:xfrm>
            <a:off x="4703300" y="3709863"/>
            <a:ext cx="55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500">
                <a:latin typeface="Century Gothic"/>
                <a:ea typeface="Century Gothic"/>
                <a:cs typeface="Century Gothic"/>
                <a:sym typeface="Century Gothic"/>
              </a:rPr>
              <a:t>s</a:t>
            </a:r>
            <a:endParaRPr b="1" sz="2500">
              <a:latin typeface="Century Gothic"/>
              <a:ea typeface="Century Gothic"/>
              <a:cs typeface="Century Gothic"/>
              <a:sym typeface="Century Gothic"/>
            </a:endParaRPr>
          </a:p>
        </p:txBody>
      </p:sp>
      <p:sp>
        <p:nvSpPr>
          <p:cNvPr id="429" name="Google Shape;429;p52"/>
          <p:cNvSpPr txBox="1"/>
          <p:nvPr/>
        </p:nvSpPr>
        <p:spPr>
          <a:xfrm>
            <a:off x="6059950" y="3680050"/>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p</a:t>
            </a:r>
            <a:endParaRPr b="1" sz="2200">
              <a:latin typeface="Century Gothic"/>
              <a:ea typeface="Century Gothic"/>
              <a:cs typeface="Century Gothic"/>
              <a:sym typeface="Century Gothic"/>
            </a:endParaRPr>
          </a:p>
        </p:txBody>
      </p:sp>
      <p:sp>
        <p:nvSpPr>
          <p:cNvPr id="430" name="Google Shape;430;p52"/>
          <p:cNvSpPr txBox="1"/>
          <p:nvPr/>
        </p:nvSpPr>
        <p:spPr>
          <a:xfrm>
            <a:off x="2143175" y="3205150"/>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1</a:t>
            </a:r>
            <a:endParaRPr b="1" sz="2200">
              <a:latin typeface="Century Gothic"/>
              <a:ea typeface="Century Gothic"/>
              <a:cs typeface="Century Gothic"/>
              <a:sym typeface="Century Gothic"/>
            </a:endParaRPr>
          </a:p>
        </p:txBody>
      </p:sp>
      <p:sp>
        <p:nvSpPr>
          <p:cNvPr id="431" name="Google Shape;431;p52"/>
          <p:cNvSpPr txBox="1"/>
          <p:nvPr/>
        </p:nvSpPr>
        <p:spPr>
          <a:xfrm>
            <a:off x="2090250" y="1853575"/>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2</a:t>
            </a:r>
            <a:endParaRPr b="1" sz="2200">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50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3"/>
          <p:cNvSpPr txBox="1"/>
          <p:nvPr>
            <p:ph type="title"/>
          </p:nvPr>
        </p:nvSpPr>
        <p:spPr>
          <a:xfrm>
            <a:off x="-76200" y="579436"/>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Another way of visualizing the partial stability balance</a:t>
            </a:r>
            <a:endParaRPr/>
          </a:p>
        </p:txBody>
      </p:sp>
      <p:pic>
        <p:nvPicPr>
          <p:cNvPr id="438" name="Google Shape;438;p53"/>
          <p:cNvPicPr preferRelativeResize="0"/>
          <p:nvPr/>
        </p:nvPicPr>
        <p:blipFill>
          <a:blip r:embed="rId3">
            <a:alphaModFix/>
          </a:blip>
          <a:stretch>
            <a:fillRect/>
          </a:stretch>
        </p:blipFill>
        <p:spPr>
          <a:xfrm>
            <a:off x="-3" y="2105928"/>
            <a:ext cx="8899700" cy="2175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4"/>
          <p:cNvSpPr txBox="1"/>
          <p:nvPr>
            <p:ph idx="1" type="body"/>
          </p:nvPr>
        </p:nvSpPr>
        <p:spPr>
          <a:xfrm>
            <a:off x="419100" y="476672"/>
            <a:ext cx="8305800" cy="792088"/>
          </a:xfrm>
          <a:prstGeom prst="rect">
            <a:avLst/>
          </a:prstGeom>
          <a:noFill/>
          <a:ln>
            <a:noFill/>
          </a:ln>
        </p:spPr>
        <p:txBody>
          <a:bodyPr anchorCtr="0" anchor="t" bIns="45700" lIns="91425" spcFirstLastPara="1" rIns="91425" wrap="square" tIns="45700">
            <a:noAutofit/>
          </a:bodyPr>
          <a:lstStyle/>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try K and Sc</a:t>
            </a:r>
            <a:endParaRPr b="1" i="0" sz="28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chemeClr val="dk1"/>
              </a:buClr>
              <a:buFont typeface="Arial"/>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4762" lvl="0" marL="173038" marR="0" rtl="0" algn="l">
              <a:lnSpc>
                <a:spcPct val="150000"/>
              </a:lnSpc>
              <a:spcBef>
                <a:spcPts val="0"/>
              </a:spcBef>
              <a:spcAft>
                <a:spcPts val="0"/>
              </a:spcAft>
              <a:buClr>
                <a:schemeClr val="dk1"/>
              </a:buClr>
              <a:buSzPts val="2800"/>
              <a:buFont typeface="Noto Sans Symbols"/>
              <a:buNone/>
            </a:pPr>
            <a:r>
              <a:t/>
            </a:r>
            <a:endParaRPr b="1" i="0" sz="2800"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0"/>
              </a:spcBef>
              <a:spcAft>
                <a:spcPts val="0"/>
              </a:spcAft>
              <a:buClr>
                <a:schemeClr val="dk1"/>
              </a:buClr>
              <a:buFont typeface="Arial"/>
              <a:buNone/>
            </a:pPr>
            <a:r>
              <a:t/>
            </a:r>
            <a:endParaRPr b="1" i="0" sz="2800" u="none" cap="none" strike="noStrike">
              <a:solidFill>
                <a:schemeClr val="dk1"/>
              </a:solidFill>
              <a:latin typeface="Century Gothic"/>
              <a:ea typeface="Century Gothic"/>
              <a:cs typeface="Century Gothic"/>
              <a:sym typeface="Century Gothic"/>
            </a:endParaRPr>
          </a:p>
        </p:txBody>
      </p:sp>
      <p:pic>
        <p:nvPicPr>
          <p:cNvPr descr="atom_element_small.png" id="444" name="Google Shape;444;p54"/>
          <p:cNvPicPr preferRelativeResize="0"/>
          <p:nvPr/>
        </p:nvPicPr>
        <p:blipFill rotWithShape="1">
          <a:blip r:embed="rId3">
            <a:alphaModFix/>
          </a:blip>
          <a:srcRect b="0" l="0" r="0" t="0"/>
          <a:stretch/>
        </p:blipFill>
        <p:spPr>
          <a:xfrm>
            <a:off x="7253789" y="-27384"/>
            <a:ext cx="1890210" cy="2016224"/>
          </a:xfrm>
          <a:prstGeom prst="rect">
            <a:avLst/>
          </a:prstGeom>
          <a:noFill/>
          <a:ln>
            <a:noFill/>
          </a:ln>
        </p:spPr>
      </p:pic>
      <p:pic>
        <p:nvPicPr>
          <p:cNvPr id="445" name="Google Shape;445;p54"/>
          <p:cNvPicPr preferRelativeResize="0"/>
          <p:nvPr/>
        </p:nvPicPr>
        <p:blipFill rotWithShape="1">
          <a:blip r:embed="rId4">
            <a:alphaModFix/>
          </a:blip>
          <a:srcRect b="0" l="0" r="0" t="0"/>
          <a:stretch/>
        </p:blipFill>
        <p:spPr>
          <a:xfrm>
            <a:off x="35496" y="1742728"/>
            <a:ext cx="2640300" cy="5118101"/>
          </a:xfrm>
          <a:prstGeom prst="rect">
            <a:avLst/>
          </a:prstGeom>
          <a:noFill/>
          <a:ln>
            <a:noFill/>
          </a:ln>
        </p:spPr>
      </p:pic>
      <p:pic>
        <p:nvPicPr>
          <p:cNvPr id="446" name="Google Shape;446;p54"/>
          <p:cNvPicPr preferRelativeResize="0"/>
          <p:nvPr/>
        </p:nvPicPr>
        <p:blipFill rotWithShape="1">
          <a:blip r:embed="rId5">
            <a:alphaModFix/>
          </a:blip>
          <a:srcRect b="0" l="0" r="0" t="0"/>
          <a:stretch/>
        </p:blipFill>
        <p:spPr>
          <a:xfrm>
            <a:off x="3548180" y="980728"/>
            <a:ext cx="5128200" cy="5880000"/>
          </a:xfrm>
          <a:prstGeom prst="rect">
            <a:avLst/>
          </a:prstGeom>
          <a:noFill/>
          <a:ln>
            <a:noFill/>
          </a:ln>
        </p:spPr>
      </p:pic>
      <p:sp>
        <p:nvSpPr>
          <p:cNvPr id="447" name="Google Shape;447;p54"/>
          <p:cNvSpPr txBox="1"/>
          <p:nvPr/>
        </p:nvSpPr>
        <p:spPr>
          <a:xfrm>
            <a:off x="532425" y="6198825"/>
            <a:ext cx="557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600">
                <a:latin typeface="Century Gothic"/>
                <a:ea typeface="Century Gothic"/>
                <a:cs typeface="Century Gothic"/>
                <a:sym typeface="Century Gothic"/>
              </a:rPr>
              <a:t>s</a:t>
            </a:r>
            <a:endParaRPr b="1" sz="2600">
              <a:latin typeface="Century Gothic"/>
              <a:ea typeface="Century Gothic"/>
              <a:cs typeface="Century Gothic"/>
              <a:sym typeface="Century Gothic"/>
            </a:endParaRPr>
          </a:p>
        </p:txBody>
      </p:sp>
      <p:sp>
        <p:nvSpPr>
          <p:cNvPr id="448" name="Google Shape;448;p54"/>
          <p:cNvSpPr txBox="1"/>
          <p:nvPr/>
        </p:nvSpPr>
        <p:spPr>
          <a:xfrm>
            <a:off x="4044100" y="6133150"/>
            <a:ext cx="55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500">
                <a:latin typeface="Century Gothic"/>
                <a:ea typeface="Century Gothic"/>
                <a:cs typeface="Century Gothic"/>
                <a:sym typeface="Century Gothic"/>
              </a:rPr>
              <a:t>s</a:t>
            </a:r>
            <a:endParaRPr b="1" sz="2500">
              <a:latin typeface="Century Gothic"/>
              <a:ea typeface="Century Gothic"/>
              <a:cs typeface="Century Gothic"/>
              <a:sym typeface="Century Gothic"/>
            </a:endParaRPr>
          </a:p>
        </p:txBody>
      </p:sp>
      <p:sp>
        <p:nvSpPr>
          <p:cNvPr id="449" name="Google Shape;449;p54"/>
          <p:cNvSpPr txBox="1"/>
          <p:nvPr/>
        </p:nvSpPr>
        <p:spPr>
          <a:xfrm>
            <a:off x="1711900" y="6229725"/>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p</a:t>
            </a:r>
            <a:endParaRPr b="1" sz="2200">
              <a:latin typeface="Century Gothic"/>
              <a:ea typeface="Century Gothic"/>
              <a:cs typeface="Century Gothic"/>
              <a:sym typeface="Century Gothic"/>
            </a:endParaRPr>
          </a:p>
        </p:txBody>
      </p:sp>
      <p:sp>
        <p:nvSpPr>
          <p:cNvPr id="450" name="Google Shape;450;p54"/>
          <p:cNvSpPr txBox="1"/>
          <p:nvPr/>
        </p:nvSpPr>
        <p:spPr>
          <a:xfrm>
            <a:off x="35500" y="5609938"/>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1</a:t>
            </a:r>
            <a:endParaRPr b="1" sz="2200">
              <a:latin typeface="Century Gothic"/>
              <a:ea typeface="Century Gothic"/>
              <a:cs typeface="Century Gothic"/>
              <a:sym typeface="Century Gothic"/>
            </a:endParaRPr>
          </a:p>
        </p:txBody>
      </p:sp>
      <p:sp>
        <p:nvSpPr>
          <p:cNvPr id="451" name="Google Shape;451;p54"/>
          <p:cNvSpPr txBox="1"/>
          <p:nvPr/>
        </p:nvSpPr>
        <p:spPr>
          <a:xfrm>
            <a:off x="35500" y="4380563"/>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2</a:t>
            </a:r>
            <a:endParaRPr b="1" sz="2200">
              <a:latin typeface="Century Gothic"/>
              <a:ea typeface="Century Gothic"/>
              <a:cs typeface="Century Gothic"/>
              <a:sym typeface="Century Gothic"/>
            </a:endParaRPr>
          </a:p>
        </p:txBody>
      </p:sp>
      <p:sp>
        <p:nvSpPr>
          <p:cNvPr id="452" name="Google Shape;452;p54"/>
          <p:cNvSpPr txBox="1"/>
          <p:nvPr/>
        </p:nvSpPr>
        <p:spPr>
          <a:xfrm>
            <a:off x="5261625" y="6077875"/>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p</a:t>
            </a:r>
            <a:endParaRPr b="1" sz="2200">
              <a:latin typeface="Century Gothic"/>
              <a:ea typeface="Century Gothic"/>
              <a:cs typeface="Century Gothic"/>
              <a:sym typeface="Century Gothic"/>
            </a:endParaRPr>
          </a:p>
        </p:txBody>
      </p:sp>
      <p:sp>
        <p:nvSpPr>
          <p:cNvPr id="453" name="Google Shape;453;p54"/>
          <p:cNvSpPr txBox="1"/>
          <p:nvPr/>
        </p:nvSpPr>
        <p:spPr>
          <a:xfrm>
            <a:off x="7442250" y="6156250"/>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d</a:t>
            </a:r>
            <a:endParaRPr b="1" sz="2200">
              <a:latin typeface="Century Gothic"/>
              <a:ea typeface="Century Gothic"/>
              <a:cs typeface="Century Gothic"/>
              <a:sym typeface="Century Gothic"/>
            </a:endParaRPr>
          </a:p>
        </p:txBody>
      </p:sp>
      <p:sp>
        <p:nvSpPr>
          <p:cNvPr id="454" name="Google Shape;454;p54"/>
          <p:cNvSpPr txBox="1"/>
          <p:nvPr/>
        </p:nvSpPr>
        <p:spPr>
          <a:xfrm>
            <a:off x="0" y="3252613"/>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3</a:t>
            </a:r>
            <a:endParaRPr b="1" sz="2200">
              <a:latin typeface="Century Gothic"/>
              <a:ea typeface="Century Gothic"/>
              <a:cs typeface="Century Gothic"/>
              <a:sym typeface="Century Gothic"/>
            </a:endParaRPr>
          </a:p>
        </p:txBody>
      </p:sp>
      <p:sp>
        <p:nvSpPr>
          <p:cNvPr id="455" name="Google Shape;455;p54"/>
          <p:cNvSpPr txBox="1"/>
          <p:nvPr/>
        </p:nvSpPr>
        <p:spPr>
          <a:xfrm>
            <a:off x="35500" y="1742713"/>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4</a:t>
            </a:r>
            <a:endParaRPr b="1" sz="2200">
              <a:latin typeface="Century Gothic"/>
              <a:ea typeface="Century Gothic"/>
              <a:cs typeface="Century Gothic"/>
              <a:sym typeface="Century Gothic"/>
            </a:endParaRPr>
          </a:p>
        </p:txBody>
      </p:sp>
      <p:sp>
        <p:nvSpPr>
          <p:cNvPr id="456" name="Google Shape;456;p54"/>
          <p:cNvSpPr txBox="1"/>
          <p:nvPr/>
        </p:nvSpPr>
        <p:spPr>
          <a:xfrm>
            <a:off x="7253800" y="1465638"/>
            <a:ext cx="557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CA" sz="2200">
                <a:latin typeface="Century Gothic"/>
                <a:ea typeface="Century Gothic"/>
                <a:cs typeface="Century Gothic"/>
                <a:sym typeface="Century Gothic"/>
              </a:rPr>
              <a:t>3d</a:t>
            </a:r>
            <a:endParaRPr b="1" sz="2200">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5"/>
          <p:cNvSpPr txBox="1"/>
          <p:nvPr>
            <p:ph idx="1" type="body"/>
          </p:nvPr>
        </p:nvSpPr>
        <p:spPr>
          <a:xfrm>
            <a:off x="419100" y="1484784"/>
            <a:ext cx="8305800" cy="1872207"/>
          </a:xfrm>
          <a:prstGeom prst="rect">
            <a:avLst/>
          </a:prstGeom>
          <a:noFill/>
          <a:ln>
            <a:noFill/>
          </a:ln>
        </p:spPr>
        <p:txBody>
          <a:bodyPr anchorCtr="0" anchor="t" bIns="45700" lIns="91425" spcFirstLastPara="1" rIns="91425" wrap="square" tIns="45700">
            <a:noAutofit/>
          </a:bodyPr>
          <a:lstStyle/>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now all the anomalies can be explained</a:t>
            </a:r>
            <a:endParaRPr/>
          </a:p>
          <a:p>
            <a:pPr indent="-173038" lvl="0" marL="173038" marR="0" rtl="0" algn="l">
              <a:lnSpc>
                <a:spcPct val="150000"/>
              </a:lnSpc>
              <a:spcBef>
                <a:spcPts val="0"/>
              </a:spcBef>
              <a:spcAft>
                <a:spcPts val="0"/>
              </a:spcAft>
              <a:buClr>
                <a:schemeClr val="dk1"/>
              </a:buClr>
              <a:buSzPts val="2800"/>
              <a:buFont typeface="Noto Sans Symbols"/>
              <a:buChar char="❖"/>
            </a:pPr>
            <a:r>
              <a:rPr b="1" i="0" lang="en-CA" sz="2800" u="none" cap="none" strike="noStrike">
                <a:solidFill>
                  <a:schemeClr val="dk1"/>
                </a:solidFill>
                <a:latin typeface="Century Gothic"/>
                <a:ea typeface="Century Gothic"/>
                <a:cs typeface="Century Gothic"/>
                <a:sym typeface="Century Gothic"/>
              </a:rPr>
              <a:t>except why protons can’t repel within the</a:t>
            </a:r>
            <a:br>
              <a:rPr b="1" i="0" lang="en-CA" sz="2800" u="none" cap="none" strike="noStrike">
                <a:solidFill>
                  <a:schemeClr val="dk1"/>
                </a:solidFill>
                <a:latin typeface="Century Gothic"/>
                <a:ea typeface="Century Gothic"/>
                <a:cs typeface="Century Gothic"/>
                <a:sym typeface="Century Gothic"/>
              </a:rPr>
            </a:br>
            <a:r>
              <a:rPr b="1" i="0" lang="en-CA" sz="2800" u="none" cap="none" strike="noStrike">
                <a:solidFill>
                  <a:schemeClr val="dk1"/>
                </a:solidFill>
                <a:latin typeface="Century Gothic"/>
                <a:ea typeface="Century Gothic"/>
                <a:cs typeface="Century Gothic"/>
                <a:sym typeface="Century Gothic"/>
              </a:rPr>
              <a:t> nucleus</a:t>
            </a:r>
            <a:endParaRPr/>
          </a:p>
        </p:txBody>
      </p:sp>
      <p:pic>
        <p:nvPicPr>
          <p:cNvPr descr="atom_element_small.png" id="462" name="Google Shape;462;p55"/>
          <p:cNvPicPr preferRelativeResize="0"/>
          <p:nvPr/>
        </p:nvPicPr>
        <p:blipFill rotWithShape="1">
          <a:blip r:embed="rId3">
            <a:alphaModFix/>
          </a:blip>
          <a:srcRect b="0" l="0" r="0" t="0"/>
          <a:stretch/>
        </p:blipFill>
        <p:spPr>
          <a:xfrm>
            <a:off x="7253789" y="-27384"/>
            <a:ext cx="1890210" cy="2016224"/>
          </a:xfrm>
          <a:prstGeom prst="rect">
            <a:avLst/>
          </a:prstGeom>
          <a:noFill/>
          <a:ln>
            <a:noFill/>
          </a:ln>
        </p:spPr>
      </p:pic>
      <p:pic>
        <p:nvPicPr>
          <p:cNvPr descr="http://www.particleadventure.org/spanish/icons/atom_300.jpg" id="463" name="Google Shape;463;p55"/>
          <p:cNvPicPr preferRelativeResize="0"/>
          <p:nvPr/>
        </p:nvPicPr>
        <p:blipFill rotWithShape="1">
          <a:blip r:embed="rId4">
            <a:alphaModFix/>
          </a:blip>
          <a:srcRect b="0" l="0" r="0" t="0"/>
          <a:stretch/>
        </p:blipFill>
        <p:spPr>
          <a:xfrm>
            <a:off x="2626571" y="2780928"/>
            <a:ext cx="3890858" cy="3925474"/>
          </a:xfrm>
          <a:prstGeom prst="rect">
            <a:avLst/>
          </a:prstGeom>
          <a:noFill/>
          <a:ln>
            <a:noFill/>
          </a:ln>
          <a:effectLst>
            <a:outerShdw blurRad="149987" algn="ctr" dir="8460000" dist="250190">
              <a:srgbClr val="000000">
                <a:alpha val="27843"/>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6"/>
          <p:cNvSpPr txBox="1"/>
          <p:nvPr>
            <p:ph idx="1" type="body"/>
          </p:nvPr>
        </p:nvSpPr>
        <p:spPr>
          <a:xfrm>
            <a:off x="152400" y="1722435"/>
            <a:ext cx="8305800" cy="4526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CA"/>
              <a:t>When EMPTY the 3d orbital is higher energy than the 4s, so electrons are in 4s before 3d. Once electrons are IN the 3d orbital, they ARE closer average distance to the nucleus than 4s AND then push the 4s level further away by repulsion resulting in those electrons having a higher energy than 3d. </a:t>
            </a:r>
            <a:endParaRPr/>
          </a:p>
          <a:p>
            <a:pPr indent="0" lvl="0" marL="0" rtl="0" algn="l">
              <a:spcBef>
                <a:spcPts val="480"/>
              </a:spcBef>
              <a:spcAft>
                <a:spcPts val="0"/>
              </a:spcAft>
              <a:buNone/>
            </a:pPr>
            <a:r>
              <a:t/>
            </a:r>
            <a:endParaRPr/>
          </a:p>
        </p:txBody>
      </p:sp>
      <p:sp>
        <p:nvSpPr>
          <p:cNvPr id="470" name="Google Shape;470;p56"/>
          <p:cNvSpPr txBox="1"/>
          <p:nvPr>
            <p:ph idx="2" type="body"/>
          </p:nvPr>
        </p:nvSpPr>
        <p:spPr>
          <a:xfrm>
            <a:off x="152400" y="1096636"/>
            <a:ext cx="8251200" cy="457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471" name="Google Shape;471;p56"/>
          <p:cNvSpPr txBox="1"/>
          <p:nvPr>
            <p:ph type="title"/>
          </p:nvPr>
        </p:nvSpPr>
        <p:spPr>
          <a:xfrm>
            <a:off x="-76200" y="579436"/>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Extra Notes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6" name="Shape 476"/>
        <p:cNvGrpSpPr/>
        <p:nvPr/>
      </p:nvGrpSpPr>
      <p:grpSpPr>
        <a:xfrm>
          <a:off x="0" y="0"/>
          <a:ext cx="0" cy="0"/>
          <a:chOff x="0" y="0"/>
          <a:chExt cx="0" cy="0"/>
        </a:xfrm>
      </p:grpSpPr>
      <p:sp>
        <p:nvSpPr>
          <p:cNvPr id="477" name="Google Shape;477;p57"/>
          <p:cNvSpPr txBox="1"/>
          <p:nvPr>
            <p:ph idx="1" type="body"/>
          </p:nvPr>
        </p:nvSpPr>
        <p:spPr>
          <a:xfrm>
            <a:off x="151800" y="1370310"/>
            <a:ext cx="8305800" cy="4526100"/>
          </a:xfrm>
          <a:prstGeom prst="rect">
            <a:avLst/>
          </a:prstGeom>
        </p:spPr>
        <p:txBody>
          <a:bodyPr anchorCtr="0" anchor="t" bIns="91425" lIns="91425" spcFirstLastPara="1" rIns="91425" wrap="square" tIns="91425">
            <a:noAutofit/>
          </a:bodyPr>
          <a:lstStyle/>
          <a:p>
            <a:pPr indent="-66358" lvl="0" marL="173038" rtl="0" algn="l">
              <a:spcBef>
                <a:spcPts val="480"/>
              </a:spcBef>
              <a:spcAft>
                <a:spcPts val="0"/>
              </a:spcAft>
              <a:buNone/>
            </a:pPr>
            <a:r>
              <a:rPr lang="en-CA"/>
              <a:t>ON YOUR TABLE: STAY IN TOP 5 PERIODS</a:t>
            </a:r>
            <a:endParaRPr/>
          </a:p>
          <a:p>
            <a:pPr indent="-66358" lvl="0" marL="173038" rtl="0" algn="l">
              <a:spcBef>
                <a:spcPts val="480"/>
              </a:spcBef>
              <a:spcAft>
                <a:spcPts val="0"/>
              </a:spcAft>
              <a:buNone/>
            </a:pPr>
            <a:r>
              <a:rPr lang="en-CA"/>
              <a:t>- NO crossing lines, NO diagonals</a:t>
            </a:r>
            <a:endParaRPr/>
          </a:p>
          <a:p>
            <a:pPr indent="-66358" lvl="0" marL="173038" rtl="0" algn="l">
              <a:spcBef>
                <a:spcPts val="480"/>
              </a:spcBef>
              <a:spcAft>
                <a:spcPts val="0"/>
              </a:spcAft>
              <a:buNone/>
            </a:pPr>
            <a:r>
              <a:rPr lang="en-CA"/>
              <a:t>-ONE 5 element lines</a:t>
            </a:r>
            <a:endParaRPr/>
          </a:p>
          <a:p>
            <a:pPr indent="-66358" lvl="0" marL="173038" rtl="0" algn="l">
              <a:spcBef>
                <a:spcPts val="480"/>
              </a:spcBef>
              <a:spcAft>
                <a:spcPts val="0"/>
              </a:spcAft>
              <a:buNone/>
            </a:pPr>
            <a:r>
              <a:rPr lang="en-CA"/>
              <a:t>- TWO 4 element lines</a:t>
            </a:r>
            <a:endParaRPr/>
          </a:p>
          <a:p>
            <a:pPr indent="-66358" lvl="0" marL="173038" rtl="0" algn="l">
              <a:spcBef>
                <a:spcPts val="480"/>
              </a:spcBef>
              <a:spcAft>
                <a:spcPts val="0"/>
              </a:spcAft>
              <a:buNone/>
            </a:pPr>
            <a:r>
              <a:rPr lang="en-CA"/>
              <a:t>- ONE 2 element line</a:t>
            </a:r>
            <a:endParaRPr/>
          </a:p>
          <a:p>
            <a:pPr indent="-66358" lvl="0" marL="173038" rtl="0" algn="l">
              <a:spcBef>
                <a:spcPts val="480"/>
              </a:spcBef>
              <a:spcAft>
                <a:spcPts val="0"/>
              </a:spcAft>
              <a:buNone/>
            </a:pPr>
            <a:r>
              <a:rPr lang="en-CA"/>
              <a:t>- COMPLETE FULL configurations for all elements (can line them up and “reuse” parts of above</a:t>
            </a:r>
            <a:endParaRPr/>
          </a:p>
          <a:p>
            <a:pPr indent="0" lvl="0" marL="106679" rtl="0" algn="l">
              <a:spcBef>
                <a:spcPts val="480"/>
              </a:spcBef>
              <a:spcAft>
                <a:spcPts val="0"/>
              </a:spcAft>
              <a:buNone/>
            </a:pPr>
            <a:r>
              <a:t/>
            </a:r>
            <a:endParaRPr/>
          </a:p>
          <a:p>
            <a:pPr indent="0" lvl="0" marL="106679" rtl="0" algn="l">
              <a:spcBef>
                <a:spcPts val="480"/>
              </a:spcBef>
              <a:spcAft>
                <a:spcPts val="0"/>
              </a:spcAft>
              <a:buNone/>
            </a:pPr>
            <a:r>
              <a:rPr lang="en-CA"/>
              <a:t>TO PLAY: Guess locations using the noble gas shortcuts. Confirm partners guesses by stating the matching element. Once confirmed, if its a HIT let them know and mark it. </a:t>
            </a:r>
            <a:endParaRPr/>
          </a:p>
          <a:p>
            <a:pPr indent="-66358" lvl="0" marL="173038" rtl="0" algn="l">
              <a:spcBef>
                <a:spcPts val="480"/>
              </a:spcBef>
              <a:spcAft>
                <a:spcPts val="0"/>
              </a:spcAft>
              <a:buNone/>
            </a:pPr>
            <a:r>
              <a:t/>
            </a:r>
            <a:endParaRPr/>
          </a:p>
        </p:txBody>
      </p:sp>
      <p:sp>
        <p:nvSpPr>
          <p:cNvPr id="478" name="Google Shape;478;p57"/>
          <p:cNvSpPr txBox="1"/>
          <p:nvPr>
            <p:ph type="title"/>
          </p:nvPr>
        </p:nvSpPr>
        <p:spPr>
          <a:xfrm>
            <a:off x="-76200" y="579425"/>
            <a:ext cx="87618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Quantum Battleship - one partner should know regular Battleship rules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2" type="body"/>
          </p:nvPr>
        </p:nvSpPr>
        <p:spPr>
          <a:xfrm>
            <a:off x="152400" y="1096636"/>
            <a:ext cx="8251200" cy="457200"/>
          </a:xfrm>
          <a:prstGeom prst="rect">
            <a:avLst/>
          </a:prstGeom>
          <a:noFill/>
          <a:ln>
            <a:noFill/>
          </a:ln>
        </p:spPr>
        <p:txBody>
          <a:bodyPr anchorCtr="0" anchor="t" bIns="45700" lIns="91425" spcFirstLastPara="1" rIns="91425" wrap="square" tIns="45700">
            <a:noAutofit/>
          </a:bodyPr>
          <a:lstStyle/>
          <a:p>
            <a:pPr indent="-66358" lvl="0" marL="173038" marR="0" rtl="0" algn="l">
              <a:lnSpc>
                <a:spcPct val="100000"/>
              </a:lnSpc>
              <a:spcBef>
                <a:spcPts val="0"/>
              </a:spcBef>
              <a:spcAft>
                <a:spcPts val="0"/>
              </a:spcAft>
              <a:buClr>
                <a:srgbClr val="44185D"/>
              </a:buClr>
              <a:buSzPts val="1680"/>
              <a:buFont typeface="Arial"/>
              <a:buNone/>
            </a:pPr>
            <a:r>
              <a:t/>
            </a:r>
            <a:endParaRPr b="0" i="0" sz="2400" u="none" cap="none" strike="noStrike">
              <a:solidFill>
                <a:srgbClr val="66248C"/>
              </a:solidFill>
              <a:latin typeface="Century Gothic"/>
              <a:ea typeface="Century Gothic"/>
              <a:cs typeface="Century Gothic"/>
              <a:sym typeface="Century Gothic"/>
            </a:endParaRPr>
          </a:p>
        </p:txBody>
      </p:sp>
      <p:pic>
        <p:nvPicPr>
          <p:cNvPr id="164" name="Google Shape;164;p22"/>
          <p:cNvPicPr preferRelativeResize="0"/>
          <p:nvPr/>
        </p:nvPicPr>
        <p:blipFill rotWithShape="1">
          <a:blip r:embed="rId3">
            <a:alphaModFix/>
          </a:blip>
          <a:srcRect b="25099" l="6201" r="42113" t="68011"/>
          <a:stretch/>
        </p:blipFill>
        <p:spPr>
          <a:xfrm>
            <a:off x="2503592" y="1436045"/>
            <a:ext cx="4058010" cy="409900"/>
          </a:xfrm>
          <a:prstGeom prst="rect">
            <a:avLst/>
          </a:prstGeom>
          <a:noFill/>
          <a:ln>
            <a:noFill/>
          </a:ln>
        </p:spPr>
      </p:pic>
      <p:pic>
        <p:nvPicPr>
          <p:cNvPr id="165" name="Google Shape;165;p22"/>
          <p:cNvPicPr preferRelativeResize="0"/>
          <p:nvPr/>
        </p:nvPicPr>
        <p:blipFill rotWithShape="1">
          <a:blip r:embed="rId4">
            <a:alphaModFix/>
          </a:blip>
          <a:srcRect b="25099" l="6201" r="42113" t="68011"/>
          <a:stretch/>
        </p:blipFill>
        <p:spPr>
          <a:xfrm>
            <a:off x="1389260" y="2276475"/>
            <a:ext cx="6572250" cy="657225"/>
          </a:xfrm>
          <a:prstGeom prst="rect">
            <a:avLst/>
          </a:prstGeom>
          <a:noFill/>
          <a:ln>
            <a:noFill/>
          </a:ln>
        </p:spPr>
      </p:pic>
      <p:pic>
        <p:nvPicPr>
          <p:cNvPr id="166" name="Google Shape;166;p22"/>
          <p:cNvPicPr preferRelativeResize="0"/>
          <p:nvPr/>
        </p:nvPicPr>
        <p:blipFill rotWithShape="1">
          <a:blip r:embed="rId5">
            <a:alphaModFix/>
          </a:blip>
          <a:srcRect b="25099" l="6201" r="42113" t="68011"/>
          <a:stretch/>
        </p:blipFill>
        <p:spPr>
          <a:xfrm>
            <a:off x="1155458" y="3829050"/>
            <a:ext cx="6833084" cy="680070"/>
          </a:xfrm>
          <a:prstGeom prst="rect">
            <a:avLst/>
          </a:prstGeom>
          <a:noFill/>
          <a:ln>
            <a:noFill/>
          </a:ln>
        </p:spPr>
      </p:pic>
      <p:grpSp>
        <p:nvGrpSpPr>
          <p:cNvPr id="167" name="Google Shape;167;p22"/>
          <p:cNvGrpSpPr/>
          <p:nvPr/>
        </p:nvGrpSpPr>
        <p:grpSpPr>
          <a:xfrm>
            <a:off x="2514600" y="1211263"/>
            <a:ext cx="1828800" cy="368300"/>
            <a:chOff x="5760" y="4666"/>
            <a:chExt cx="2880" cy="581"/>
          </a:xfrm>
        </p:grpSpPr>
        <p:cxnSp>
          <p:nvCxnSpPr>
            <p:cNvPr id="168" name="Google Shape;168;p22"/>
            <p:cNvCxnSpPr/>
            <p:nvPr/>
          </p:nvCxnSpPr>
          <p:spPr>
            <a:xfrm>
              <a:off x="8640" y="4666"/>
              <a:ext cx="0" cy="567"/>
            </a:xfrm>
            <a:prstGeom prst="straightConnector1">
              <a:avLst/>
            </a:prstGeom>
            <a:noFill/>
            <a:ln cap="flat" cmpd="sng" w="9525">
              <a:solidFill>
                <a:srgbClr val="993366"/>
              </a:solidFill>
              <a:prstDash val="solid"/>
              <a:round/>
              <a:headEnd len="sm" w="sm" type="none"/>
              <a:tailEnd len="sm" w="sm" type="none"/>
            </a:ln>
          </p:spPr>
        </p:cxnSp>
        <p:cxnSp>
          <p:nvCxnSpPr>
            <p:cNvPr id="169" name="Google Shape;169;p22"/>
            <p:cNvCxnSpPr/>
            <p:nvPr/>
          </p:nvCxnSpPr>
          <p:spPr>
            <a:xfrm>
              <a:off x="5760" y="4680"/>
              <a:ext cx="0" cy="567"/>
            </a:xfrm>
            <a:prstGeom prst="straightConnector1">
              <a:avLst/>
            </a:prstGeom>
            <a:noFill/>
            <a:ln cap="flat" cmpd="sng" w="9525">
              <a:solidFill>
                <a:srgbClr val="339966"/>
              </a:solidFill>
              <a:prstDash val="solid"/>
              <a:round/>
              <a:headEnd len="sm" w="sm" type="none"/>
              <a:tailEnd len="sm" w="sm" type="none"/>
            </a:ln>
          </p:spPr>
        </p:cxnSp>
      </p:grpSp>
      <p:cxnSp>
        <p:nvCxnSpPr>
          <p:cNvPr id="170" name="Google Shape;170;p22"/>
          <p:cNvCxnSpPr/>
          <p:nvPr/>
        </p:nvCxnSpPr>
        <p:spPr>
          <a:xfrm>
            <a:off x="4335780" y="3285857"/>
            <a:ext cx="0" cy="347662"/>
          </a:xfrm>
          <a:prstGeom prst="straightConnector1">
            <a:avLst/>
          </a:prstGeom>
          <a:noFill/>
          <a:ln cap="flat" cmpd="sng" w="9525">
            <a:solidFill>
              <a:srgbClr val="000000"/>
            </a:solidFill>
            <a:prstDash val="solid"/>
            <a:round/>
            <a:headEnd len="sm" w="sm" type="none"/>
            <a:tailEnd len="med" w="med" type="triangle"/>
          </a:ln>
        </p:spPr>
      </p:cxnSp>
      <p:cxnSp>
        <p:nvCxnSpPr>
          <p:cNvPr id="171" name="Google Shape;171;p22"/>
          <p:cNvCxnSpPr/>
          <p:nvPr/>
        </p:nvCxnSpPr>
        <p:spPr>
          <a:xfrm>
            <a:off x="4572000" y="4797152"/>
            <a:ext cx="0" cy="349250"/>
          </a:xfrm>
          <a:prstGeom prst="straightConnector1">
            <a:avLst/>
          </a:prstGeom>
          <a:noFill/>
          <a:ln cap="flat" cmpd="sng" w="9525">
            <a:solidFill>
              <a:srgbClr val="000000"/>
            </a:solidFill>
            <a:prstDash val="solid"/>
            <a:round/>
            <a:headEnd len="sm" w="sm" type="none"/>
            <a:tailEnd len="med" w="med" type="triangle"/>
          </a:ln>
        </p:spPr>
      </p:cxnSp>
      <p:sp>
        <p:nvSpPr>
          <p:cNvPr id="172" name="Google Shape;172;p22"/>
          <p:cNvSpPr/>
          <p:nvPr/>
        </p:nvSpPr>
        <p:spPr>
          <a:xfrm>
            <a:off x="3007734" y="858699"/>
            <a:ext cx="1564265" cy="67710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CA" sz="2000" u="none" cap="none" strike="noStrike">
                <a:solidFill>
                  <a:schemeClr val="dk1"/>
                </a:solidFill>
                <a:latin typeface="Arial"/>
                <a:ea typeface="Arial"/>
                <a:cs typeface="Arial"/>
                <a:sym typeface="Arial"/>
              </a:rPr>
              <a:t>White Light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Century Gothic"/>
              <a:buNone/>
            </a:pPr>
            <a:r>
              <a:t/>
            </a:r>
            <a:endParaRPr b="0" i="0" sz="1800" u="none" cap="none" strike="noStrike">
              <a:solidFill>
                <a:schemeClr val="dk1"/>
              </a:solidFill>
              <a:latin typeface="Arial"/>
              <a:ea typeface="Arial"/>
              <a:cs typeface="Arial"/>
              <a:sym typeface="Arial"/>
            </a:endParaRPr>
          </a:p>
        </p:txBody>
      </p:sp>
      <p:sp>
        <p:nvSpPr>
          <p:cNvPr id="173" name="Google Shape;173;p22"/>
          <p:cNvSpPr/>
          <p:nvPr/>
        </p:nvSpPr>
        <p:spPr>
          <a:xfrm>
            <a:off x="1547664" y="1986915"/>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CA" sz="1400" u="none" cap="none" strike="noStrike">
                <a:solidFill>
                  <a:schemeClr val="dk1"/>
                </a:solidFill>
                <a:latin typeface="Arial"/>
                <a:ea typeface="Arial"/>
                <a:cs typeface="Arial"/>
                <a:sym typeface="Arial"/>
              </a:rPr>
              <a:t>Hydrogen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Century Gothic"/>
              <a:buNone/>
            </a:pPr>
            <a:r>
              <a:t/>
            </a:r>
            <a:endParaRPr b="0" i="0" sz="1800" u="none" cap="none" strike="noStrike">
              <a:solidFill>
                <a:schemeClr val="dk1"/>
              </a:solidFill>
              <a:latin typeface="Arial"/>
              <a:ea typeface="Arial"/>
              <a:cs typeface="Arial"/>
              <a:sym typeface="Arial"/>
            </a:endParaRPr>
          </a:p>
        </p:txBody>
      </p:sp>
      <p:sp>
        <p:nvSpPr>
          <p:cNvPr id="174" name="Google Shape;174;p22"/>
          <p:cNvSpPr/>
          <p:nvPr/>
        </p:nvSpPr>
        <p:spPr>
          <a:xfrm>
            <a:off x="0" y="120015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5" name="Google Shape;175;p22"/>
          <p:cNvSpPr/>
          <p:nvPr/>
        </p:nvSpPr>
        <p:spPr>
          <a:xfrm>
            <a:off x="0" y="160020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6" name="Google Shape;176;p22"/>
          <p:cNvSpPr/>
          <p:nvPr/>
        </p:nvSpPr>
        <p:spPr>
          <a:xfrm>
            <a:off x="1027868" y="2890302"/>
            <a:ext cx="1944763" cy="113877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br>
              <a:rPr b="0" i="0" lang="en-CA"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0" i="0" lang="en-CA" sz="1400" u="none" cap="none" strike="noStrike">
                <a:solidFill>
                  <a:schemeClr val="dk1"/>
                </a:solidFill>
                <a:latin typeface="Arial"/>
                <a:ea typeface="Arial"/>
                <a:cs typeface="Arial"/>
                <a:sym typeface="Arial"/>
              </a:rPr>
              <a:t>	Potassium</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Century Gothic"/>
              <a:buNone/>
            </a:pPr>
            <a:r>
              <a:t/>
            </a:r>
            <a:endParaRPr b="0" i="0" sz="1800" u="none" cap="none" strike="noStrike">
              <a:solidFill>
                <a:schemeClr val="dk1"/>
              </a:solidFill>
              <a:latin typeface="Arial"/>
              <a:ea typeface="Arial"/>
              <a:cs typeface="Arial"/>
              <a:sym typeface="Arial"/>
            </a:endParaRPr>
          </a:p>
        </p:txBody>
      </p:sp>
      <p:sp>
        <p:nvSpPr>
          <p:cNvPr id="177" name="Google Shape;177;p22"/>
          <p:cNvSpPr/>
          <p:nvPr/>
        </p:nvSpPr>
        <p:spPr>
          <a:xfrm>
            <a:off x="0" y="245745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8" name="Google Shape;178;p22"/>
          <p:cNvSpPr/>
          <p:nvPr/>
        </p:nvSpPr>
        <p:spPr>
          <a:xfrm>
            <a:off x="0" y="29146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entury Gothic"/>
              <a:buNone/>
            </a:pPr>
            <a:r>
              <a:t/>
            </a:r>
            <a:endParaRPr b="0" i="0" sz="1800" u="none" cap="none" strike="noStrike">
              <a:solidFill>
                <a:schemeClr val="dk1"/>
              </a:solidFill>
              <a:latin typeface="Arial"/>
              <a:ea typeface="Arial"/>
              <a:cs typeface="Arial"/>
              <a:sym typeface="Arial"/>
            </a:endParaRPr>
          </a:p>
        </p:txBody>
      </p:sp>
      <p:sp>
        <p:nvSpPr>
          <p:cNvPr id="179" name="Google Shape;179;p22"/>
          <p:cNvSpPr txBox="1"/>
          <p:nvPr/>
        </p:nvSpPr>
        <p:spPr>
          <a:xfrm>
            <a:off x="2032649" y="5445224"/>
            <a:ext cx="5688632" cy="792088"/>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alibri"/>
              <a:buNone/>
            </a:pPr>
            <a:r>
              <a:rPr b="0" i="0" lang="en-CA" sz="2590" u="none" cap="none" strike="noStrike">
                <a:solidFill>
                  <a:schemeClr val="dk1"/>
                </a:solidFill>
                <a:latin typeface="Calibri"/>
                <a:ea typeface="Calibri"/>
                <a:cs typeface="Calibri"/>
                <a:sym typeface="Calibri"/>
              </a:rPr>
              <a:t>Explain the multiple lines of nearly identical colours!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3" name="Shape 483"/>
        <p:cNvGrpSpPr/>
        <p:nvPr/>
      </p:nvGrpSpPr>
      <p:grpSpPr>
        <a:xfrm>
          <a:off x="0" y="0"/>
          <a:ext cx="0" cy="0"/>
          <a:chOff x="0" y="0"/>
          <a:chExt cx="0" cy="0"/>
        </a:xfrm>
      </p:grpSpPr>
      <p:sp>
        <p:nvSpPr>
          <p:cNvPr id="484" name="Google Shape;484;p58"/>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Quantum and Per Table Trends</a:t>
            </a:r>
            <a:endParaRPr b="1" i="0" sz="3600" u="none" cap="none" strike="noStrike">
              <a:solidFill>
                <a:srgbClr val="44185D"/>
              </a:solidFill>
              <a:latin typeface="Century Gothic"/>
              <a:ea typeface="Century Gothic"/>
              <a:cs typeface="Century Gothic"/>
              <a:sym typeface="Century Gothic"/>
            </a:endParaRPr>
          </a:p>
        </p:txBody>
      </p:sp>
      <p:sp>
        <p:nvSpPr>
          <p:cNvPr id="485" name="Google Shape;485;p58"/>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173038" lvl="0" marL="173038" marR="0" rtl="0" algn="l">
              <a:lnSpc>
                <a:spcPct val="100000"/>
              </a:lnSpc>
              <a:spcBef>
                <a:spcPts val="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Cover partial stability and electron promotion (4s → 3d)</a:t>
            </a:r>
            <a:endParaRPr b="0" i="0" sz="3200" u="none" cap="none" strike="noStrike">
              <a:solidFill>
                <a:srgbClr val="66248C"/>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 type="body"/>
          </p:nvPr>
        </p:nvSpPr>
        <p:spPr>
          <a:xfrm>
            <a:off x="152400" y="1722435"/>
            <a:ext cx="8305800" cy="4526100"/>
          </a:xfrm>
          <a:prstGeom prst="rect">
            <a:avLst/>
          </a:prstGeom>
        </p:spPr>
        <p:txBody>
          <a:bodyPr anchorCtr="0" anchor="t" bIns="91425" lIns="91425" spcFirstLastPara="1" rIns="91425" wrap="square" tIns="91425">
            <a:noAutofit/>
          </a:bodyPr>
          <a:lstStyle/>
          <a:p>
            <a:pPr indent="-66358" lvl="0" marL="173038" rtl="0" algn="l">
              <a:spcBef>
                <a:spcPts val="480"/>
              </a:spcBef>
              <a:spcAft>
                <a:spcPts val="0"/>
              </a:spcAft>
              <a:buNone/>
            </a:pPr>
            <a:r>
              <a:rPr lang="en-CA" sz="3000"/>
              <a:t>Read over the handout and attempt to summarize to your partner</a:t>
            </a:r>
            <a:endParaRPr sz="3000"/>
          </a:p>
        </p:txBody>
      </p:sp>
      <p:sp>
        <p:nvSpPr>
          <p:cNvPr id="186" name="Google Shape;186;p23"/>
          <p:cNvSpPr txBox="1"/>
          <p:nvPr>
            <p:ph idx="2" type="body"/>
          </p:nvPr>
        </p:nvSpPr>
        <p:spPr>
          <a:xfrm>
            <a:off x="152400" y="1096636"/>
            <a:ext cx="8251200" cy="457200"/>
          </a:xfrm>
          <a:prstGeom prst="rect">
            <a:avLst/>
          </a:prstGeom>
        </p:spPr>
        <p:txBody>
          <a:bodyPr anchorCtr="0" anchor="t" bIns="91425" lIns="91425" spcFirstLastPara="1" rIns="91425" wrap="square" tIns="91425">
            <a:noAutofit/>
          </a:bodyPr>
          <a:lstStyle/>
          <a:p>
            <a:pPr indent="-66358" lvl="0" marL="173038" rtl="0" algn="l">
              <a:spcBef>
                <a:spcPts val="480"/>
              </a:spcBef>
              <a:spcAft>
                <a:spcPts val="0"/>
              </a:spcAft>
              <a:buNone/>
            </a:pPr>
            <a:r>
              <a:t/>
            </a:r>
            <a:endParaRPr/>
          </a:p>
        </p:txBody>
      </p:sp>
      <p:sp>
        <p:nvSpPr>
          <p:cNvPr id="187" name="Google Shape;187;p23"/>
          <p:cNvSpPr txBox="1"/>
          <p:nvPr>
            <p:ph type="title"/>
          </p:nvPr>
        </p:nvSpPr>
        <p:spPr>
          <a:xfrm>
            <a:off x="-76200" y="579436"/>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Read &amp; Think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152400" y="1722435"/>
            <a:ext cx="8305800" cy="45261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94" name="Google Shape;194;p24"/>
          <p:cNvSpPr txBox="1"/>
          <p:nvPr>
            <p:ph idx="2" type="body"/>
          </p:nvPr>
        </p:nvSpPr>
        <p:spPr>
          <a:xfrm>
            <a:off x="152400" y="1096636"/>
            <a:ext cx="8251200" cy="4572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95" name="Google Shape;195;p24"/>
          <p:cNvSpPr txBox="1"/>
          <p:nvPr>
            <p:ph type="title"/>
          </p:nvPr>
        </p:nvSpPr>
        <p:spPr>
          <a:xfrm>
            <a:off x="-76200" y="579436"/>
            <a:ext cx="8229600" cy="639900"/>
          </a:xfrm>
          <a:prstGeom prst="rect">
            <a:avLst/>
          </a:prstGeom>
        </p:spPr>
        <p:txBody>
          <a:bodyPr anchorCtr="0" anchor="ctr" bIns="91425" lIns="91425" spcFirstLastPara="1" rIns="91425" wrap="square" tIns="91425">
            <a:noAutofit/>
          </a:bodyPr>
          <a:lstStyle/>
          <a:p>
            <a:pPr indent="228600" lvl="0" marL="0" rtl="0" algn="l">
              <a:spcBef>
                <a:spcPts val="0"/>
              </a:spcBef>
              <a:spcAft>
                <a:spcPts val="0"/>
              </a:spcAft>
              <a:buNone/>
            </a:pPr>
            <a:r>
              <a:rPr lang="en-CA"/>
              <a:t>Day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ctrTitle"/>
          </p:nvPr>
        </p:nvSpPr>
        <p:spPr>
          <a:xfrm>
            <a:off x="4572000" y="1556792"/>
            <a:ext cx="3926160" cy="1368152"/>
          </a:xfrm>
          <a:prstGeom prst="rect">
            <a:avLst/>
          </a:prstGeom>
          <a:solidFill>
            <a:srgbClr val="E7D1F4"/>
          </a:solidFill>
          <a:ln>
            <a:noFill/>
          </a:ln>
          <a:effectLst>
            <a:outerShdw blurRad="149987" algn="ctr" dir="8460000" dist="250190">
              <a:srgbClr val="000000">
                <a:alpha val="27843"/>
              </a:srgbClr>
            </a:outerShdw>
          </a:effectLst>
        </p:spPr>
        <p:txBody>
          <a:bodyPr anchorCtr="0" anchor="b" bIns="45700" lIns="91425" spcFirstLastPara="1" rIns="91425" wrap="square" tIns="45700">
            <a:noAutofit/>
          </a:bodyPr>
          <a:lstStyle/>
          <a:p>
            <a:pPr indent="0" lvl="0" marL="0" marR="0" rtl="0" algn="ctr">
              <a:spcBef>
                <a:spcPts val="0"/>
              </a:spcBef>
              <a:spcAft>
                <a:spcPts val="0"/>
              </a:spcAft>
              <a:buClr>
                <a:srgbClr val="44185D"/>
              </a:buClr>
              <a:buFont typeface="Arial"/>
              <a:buNone/>
            </a:pPr>
            <a:r>
              <a:rPr b="1" i="0" lang="en-CA" sz="4000" u="none" cap="none" strike="noStrike">
                <a:solidFill>
                  <a:srgbClr val="44185D"/>
                </a:solidFill>
                <a:latin typeface="Century Gothic"/>
                <a:ea typeface="Century Gothic"/>
                <a:cs typeface="Century Gothic"/>
                <a:sym typeface="Century Gothic"/>
              </a:rPr>
              <a:t>Sub-levels and Orbitals</a:t>
            </a:r>
            <a:endParaRPr b="1" i="0" sz="4000" u="none" cap="none" strike="noStrike">
              <a:solidFill>
                <a:srgbClr val="44185D"/>
              </a:solidFill>
              <a:latin typeface="Century Gothic"/>
              <a:ea typeface="Century Gothic"/>
              <a:cs typeface="Century Gothic"/>
              <a:sym typeface="Century Gothic"/>
            </a:endParaRPr>
          </a:p>
        </p:txBody>
      </p:sp>
      <p:sp>
        <p:nvSpPr>
          <p:cNvPr id="202" name="Google Shape;202;p25"/>
          <p:cNvSpPr txBox="1"/>
          <p:nvPr/>
        </p:nvSpPr>
        <p:spPr>
          <a:xfrm>
            <a:off x="4716025" y="3605053"/>
            <a:ext cx="3926100" cy="285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Libre Baskerville"/>
              <a:buNone/>
            </a:pPr>
            <a:r>
              <a:rPr b="0" i="0" lang="en-CA" sz="2220" u="sng" cap="none" strike="noStrike">
                <a:solidFill>
                  <a:schemeClr val="hlink"/>
                </a:solidFill>
                <a:latin typeface="Libre Baskerville"/>
                <a:ea typeface="Libre Baskerville"/>
                <a:cs typeface="Libre Baskerville"/>
                <a:sym typeface="Libre Baskerville"/>
                <a:hlinkClick r:id="rId3"/>
              </a:rPr>
              <a:t>Quantum and detecting explosives</a:t>
            </a:r>
            <a:endParaRPr sz="2220">
              <a:solidFill>
                <a:schemeClr val="dk1"/>
              </a:solidFill>
              <a:latin typeface="Libre Baskerville"/>
              <a:ea typeface="Libre Baskerville"/>
              <a:cs typeface="Libre Baskerville"/>
              <a:sym typeface="Libre Baskerville"/>
            </a:endParaRPr>
          </a:p>
          <a:p>
            <a:pPr indent="0" lvl="0" marL="0" marR="0" rtl="0" algn="l">
              <a:lnSpc>
                <a:spcPct val="90000"/>
              </a:lnSpc>
              <a:spcBef>
                <a:spcPts val="0"/>
              </a:spcBef>
              <a:spcAft>
                <a:spcPts val="0"/>
              </a:spcAft>
              <a:buClr>
                <a:schemeClr val="dk1"/>
              </a:buClr>
              <a:buFont typeface="Libre Baskerville"/>
              <a:buNone/>
            </a:pPr>
            <a:r>
              <a:t/>
            </a:r>
            <a:endParaRPr sz="2220">
              <a:solidFill>
                <a:schemeClr val="dk1"/>
              </a:solidFill>
              <a:latin typeface="Libre Baskerville"/>
              <a:ea typeface="Libre Baskerville"/>
              <a:cs typeface="Libre Baskerville"/>
              <a:sym typeface="Libre Baskerville"/>
            </a:endParaRPr>
          </a:p>
          <a:p>
            <a:pPr indent="0" lvl="0" marL="0" marR="0" rtl="0" algn="l">
              <a:lnSpc>
                <a:spcPct val="90000"/>
              </a:lnSpc>
              <a:spcBef>
                <a:spcPts val="0"/>
              </a:spcBef>
              <a:spcAft>
                <a:spcPts val="0"/>
              </a:spcAft>
              <a:buClr>
                <a:schemeClr val="dk1"/>
              </a:buClr>
              <a:buFont typeface="Libre Baskerville"/>
              <a:buNone/>
            </a:pPr>
            <a:r>
              <a:rPr lang="en-CA" sz="2220" u="sng">
                <a:solidFill>
                  <a:schemeClr val="hlink"/>
                </a:solidFill>
                <a:latin typeface="Libre Baskerville"/>
                <a:ea typeface="Libre Baskerville"/>
                <a:cs typeface="Libre Baskerville"/>
                <a:sym typeface="Libre Baskerville"/>
                <a:hlinkClick r:id="rId4"/>
              </a:rPr>
              <a:t>Quantum dots and cancer surgery</a:t>
            </a:r>
            <a:endParaRPr sz="222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The Quantum Model</a:t>
            </a:r>
            <a:endParaRPr b="1" i="0" sz="3600" u="none" cap="none" strike="noStrike">
              <a:solidFill>
                <a:srgbClr val="44185D"/>
              </a:solidFill>
              <a:latin typeface="Century Gothic"/>
              <a:ea typeface="Century Gothic"/>
              <a:cs typeface="Century Gothic"/>
              <a:sym typeface="Century Gothic"/>
            </a:endParaRPr>
          </a:p>
        </p:txBody>
      </p:sp>
      <p:sp>
        <p:nvSpPr>
          <p:cNvPr id="209" name="Google Shape;209;p26"/>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173038" lvl="0" marL="173038" marR="0" rtl="0" algn="l">
              <a:lnSpc>
                <a:spcPct val="100000"/>
              </a:lnSpc>
              <a:spcBef>
                <a:spcPts val="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Bohr’s model was only the first step in the development of the quantum model of the atom.  </a:t>
            </a:r>
            <a:endParaRPr b="0" i="0" sz="3200" u="none" cap="none" strike="noStrike">
              <a:solidFill>
                <a:srgbClr val="66248C"/>
              </a:solidFill>
              <a:latin typeface="Century Gothic"/>
              <a:ea typeface="Century Gothic"/>
              <a:cs typeface="Century Gothic"/>
              <a:sym typeface="Century Gothic"/>
            </a:endParaRPr>
          </a:p>
          <a:p>
            <a:pPr indent="-173038" lvl="0" marL="173038" marR="0" rtl="0" algn="l">
              <a:lnSpc>
                <a:spcPct val="100000"/>
              </a:lnSpc>
              <a:spcBef>
                <a:spcPts val="640"/>
              </a:spcBef>
              <a:spcAft>
                <a:spcPts val="0"/>
              </a:spcAft>
              <a:buClr>
                <a:srgbClr val="44185D"/>
              </a:buClr>
              <a:buSzPts val="2240"/>
              <a:buFont typeface="Arial"/>
              <a:buChar char="•"/>
            </a:pPr>
            <a:r>
              <a:rPr b="0" i="0" lang="en-CA" sz="3200" u="none" cap="none" strike="noStrike">
                <a:solidFill>
                  <a:srgbClr val="66248C"/>
                </a:solidFill>
                <a:latin typeface="Century Gothic"/>
                <a:ea typeface="Century Gothic"/>
                <a:cs typeface="Century Gothic"/>
                <a:sym typeface="Century Gothic"/>
              </a:rPr>
              <a:t>Over the course of the first half of the 20</a:t>
            </a:r>
            <a:r>
              <a:rPr b="0" baseline="30000" i="0" lang="en-CA" sz="3200" u="none" cap="none" strike="noStrike">
                <a:solidFill>
                  <a:srgbClr val="66248C"/>
                </a:solidFill>
                <a:latin typeface="Century Gothic"/>
                <a:ea typeface="Century Gothic"/>
                <a:cs typeface="Century Gothic"/>
                <a:sym typeface="Century Gothic"/>
              </a:rPr>
              <a:t>th</a:t>
            </a:r>
            <a:r>
              <a:rPr b="0" i="0" lang="en-CA" sz="3200" u="none" cap="none" strike="noStrike">
                <a:solidFill>
                  <a:srgbClr val="66248C"/>
                </a:solidFill>
                <a:latin typeface="Century Gothic"/>
                <a:ea typeface="Century Gothic"/>
                <a:cs typeface="Century Gothic"/>
                <a:sym typeface="Century Gothic"/>
              </a:rPr>
              <a:t> century, the model was further refined to more precisely explain the </a:t>
            </a:r>
            <a:r>
              <a:rPr b="0" i="0" lang="en-CA" sz="3200" u="sng" cap="none" strike="noStrike">
                <a:solidFill>
                  <a:srgbClr val="66248C"/>
                </a:solidFill>
                <a:latin typeface="Century Gothic"/>
                <a:ea typeface="Century Gothic"/>
                <a:cs typeface="Century Gothic"/>
                <a:sym typeface="Century Gothic"/>
              </a:rPr>
              <a:t>position and behaviour of electrons in an atom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 type="body"/>
          </p:nvPr>
        </p:nvSpPr>
        <p:spPr>
          <a:xfrm>
            <a:off x="76200" y="1341764"/>
            <a:ext cx="8229600" cy="5059364"/>
          </a:xfrm>
          <a:prstGeom prst="rect">
            <a:avLst/>
          </a:prstGeom>
          <a:noFill/>
          <a:ln>
            <a:noFill/>
          </a:ln>
        </p:spPr>
        <p:txBody>
          <a:bodyPr anchorCtr="0" anchor="t" bIns="45700" lIns="91425" spcFirstLastPara="1" rIns="91425" wrap="square" tIns="45700">
            <a:noAutofit/>
          </a:bodyPr>
          <a:lstStyle/>
          <a:p>
            <a:pPr indent="-173038" lvl="0" marL="173038" marR="0" rtl="0" algn="l">
              <a:lnSpc>
                <a:spcPct val="100000"/>
              </a:lnSpc>
              <a:spcBef>
                <a:spcPts val="0"/>
              </a:spcBef>
              <a:spcAft>
                <a:spcPts val="0"/>
              </a:spcAft>
              <a:buClr>
                <a:srgbClr val="44185D"/>
              </a:buClr>
              <a:buSzPts val="1680"/>
              <a:buFont typeface="Arial"/>
              <a:buChar char="•"/>
            </a:pPr>
            <a:r>
              <a:rPr b="0" i="0" lang="en-CA" sz="2400" u="none" cap="none" strike="noStrike">
                <a:solidFill>
                  <a:srgbClr val="66248C"/>
                </a:solidFill>
                <a:latin typeface="Century Gothic"/>
                <a:ea typeface="Century Gothic"/>
                <a:cs typeface="Century Gothic"/>
                <a:sym typeface="Century Gothic"/>
              </a:rPr>
              <a:t>There are major energy levels (also called orbits or shells), similar to Bohr-Rutherford model. Major levels are represented by “</a:t>
            </a:r>
            <a:r>
              <a:rPr b="1" i="1" lang="en-CA" sz="2400" u="none" cap="none" strike="noStrike">
                <a:solidFill>
                  <a:srgbClr val="66248C"/>
                </a:solidFill>
                <a:latin typeface="Century Gothic"/>
                <a:ea typeface="Century Gothic"/>
                <a:cs typeface="Century Gothic"/>
                <a:sym typeface="Century Gothic"/>
              </a:rPr>
              <a:t>n</a:t>
            </a:r>
            <a:r>
              <a:rPr b="0" i="0" lang="en-CA" sz="2400" u="none" cap="none" strike="noStrike">
                <a:solidFill>
                  <a:srgbClr val="66248C"/>
                </a:solidFill>
                <a:latin typeface="Century Gothic"/>
                <a:ea typeface="Century Gothic"/>
                <a:cs typeface="Century Gothic"/>
                <a:sym typeface="Century Gothic"/>
              </a:rPr>
              <a:t>” and can contain a maximum number of electrons (</a:t>
            </a:r>
            <a:r>
              <a:rPr b="1" i="0" lang="en-CA" sz="2400" u="none" cap="none" strike="noStrike">
                <a:solidFill>
                  <a:srgbClr val="66248C"/>
                </a:solidFill>
                <a:latin typeface="Century Gothic"/>
                <a:ea typeface="Century Gothic"/>
                <a:cs typeface="Century Gothic"/>
                <a:sym typeface="Century Gothic"/>
              </a:rPr>
              <a:t>2</a:t>
            </a:r>
            <a:r>
              <a:rPr b="1" i="1" lang="en-CA" sz="2400" u="none" cap="none" strike="noStrike">
                <a:solidFill>
                  <a:srgbClr val="66248C"/>
                </a:solidFill>
                <a:latin typeface="Century Gothic"/>
                <a:ea typeface="Century Gothic"/>
                <a:cs typeface="Century Gothic"/>
                <a:sym typeface="Century Gothic"/>
              </a:rPr>
              <a:t>n</a:t>
            </a:r>
            <a:r>
              <a:rPr b="1" baseline="30000" i="0" lang="en-CA" sz="2400" u="none" cap="none" strike="noStrike">
                <a:solidFill>
                  <a:srgbClr val="66248C"/>
                </a:solidFill>
                <a:latin typeface="Century Gothic"/>
                <a:ea typeface="Century Gothic"/>
                <a:cs typeface="Century Gothic"/>
                <a:sym typeface="Century Gothic"/>
              </a:rPr>
              <a:t>2</a:t>
            </a:r>
            <a:r>
              <a:rPr b="0" i="0" lang="en-CA" sz="2400" u="none" cap="none" strike="noStrike">
                <a:solidFill>
                  <a:srgbClr val="66248C"/>
                </a:solidFill>
                <a:latin typeface="Century Gothic"/>
                <a:ea typeface="Century Gothic"/>
                <a:cs typeface="Century Gothic"/>
                <a:sym typeface="Century Gothic"/>
              </a:rPr>
              <a:t>).</a:t>
            </a:r>
            <a:endParaRPr/>
          </a:p>
          <a:p>
            <a:pPr indent="-66358" lvl="0" marL="173038" marR="0" rtl="0" algn="l">
              <a:lnSpc>
                <a:spcPct val="100000"/>
              </a:lnSpc>
              <a:spcBef>
                <a:spcPts val="480"/>
              </a:spcBef>
              <a:spcAft>
                <a:spcPts val="0"/>
              </a:spcAft>
              <a:buClr>
                <a:srgbClr val="44185D"/>
              </a:buClr>
              <a:buSzPts val="1680"/>
              <a:buFont typeface="Arial"/>
              <a:buNone/>
            </a:pPr>
            <a:r>
              <a:t/>
            </a:r>
            <a:endParaRPr b="0" i="0" sz="2400" u="none" cap="none" strike="noStrike">
              <a:solidFill>
                <a:srgbClr val="66248C"/>
              </a:solidFill>
              <a:latin typeface="Century Gothic"/>
              <a:ea typeface="Century Gothic"/>
              <a:cs typeface="Century Gothic"/>
              <a:sym typeface="Century Gothic"/>
            </a:endParaRPr>
          </a:p>
          <a:p>
            <a:pPr indent="-173038" lvl="0" marL="173038" marR="0" rtl="0" algn="l">
              <a:lnSpc>
                <a:spcPct val="100000"/>
              </a:lnSpc>
              <a:spcBef>
                <a:spcPts val="480"/>
              </a:spcBef>
              <a:spcAft>
                <a:spcPts val="0"/>
              </a:spcAft>
              <a:buClr>
                <a:srgbClr val="44185D"/>
              </a:buClr>
              <a:buSzPts val="1680"/>
              <a:buFont typeface="Arial"/>
              <a:buChar char="•"/>
            </a:pPr>
            <a:r>
              <a:rPr b="0" i="0" lang="en-CA" sz="2400" u="none" cap="none" strike="noStrike">
                <a:solidFill>
                  <a:srgbClr val="66248C"/>
                </a:solidFill>
                <a:latin typeface="Century Gothic"/>
                <a:ea typeface="Century Gothic"/>
                <a:cs typeface="Century Gothic"/>
                <a:sym typeface="Century Gothic"/>
              </a:rPr>
              <a:t> Energy levels have overlapping subshells that are divided into 4 different types (s, p, d and f), based on the maximum number of </a:t>
            </a:r>
            <a:r>
              <a:rPr b="0" i="1" lang="en-CA" sz="2400" u="none" cap="none" strike="noStrike">
                <a:solidFill>
                  <a:srgbClr val="66248C"/>
                </a:solidFill>
                <a:latin typeface="Century Gothic"/>
                <a:ea typeface="Century Gothic"/>
                <a:cs typeface="Century Gothic"/>
                <a:sym typeface="Century Gothic"/>
              </a:rPr>
              <a:t>orbitals</a:t>
            </a:r>
            <a:r>
              <a:rPr b="0" i="0" lang="en-CA" sz="2400" u="none" cap="none" strike="noStrike">
                <a:solidFill>
                  <a:srgbClr val="66248C"/>
                </a:solidFill>
                <a:latin typeface="Century Gothic"/>
                <a:ea typeface="Century Gothic"/>
                <a:cs typeface="Century Gothic"/>
                <a:sym typeface="Century Gothic"/>
              </a:rPr>
              <a:t> (and electrons) they can have.  (note that lower energy levels do not have all 4 types of subshells)</a:t>
            </a:r>
            <a:endParaRPr b="0" i="0" sz="3200" u="none" cap="none" strike="noStrike">
              <a:solidFill>
                <a:srgbClr val="66248C"/>
              </a:solidFill>
              <a:latin typeface="Century Gothic"/>
              <a:ea typeface="Century Gothic"/>
              <a:cs typeface="Century Gothic"/>
              <a:sym typeface="Century Gothic"/>
            </a:endParaRPr>
          </a:p>
        </p:txBody>
      </p:sp>
      <p:sp>
        <p:nvSpPr>
          <p:cNvPr id="215" name="Google Shape;215;p27"/>
          <p:cNvSpPr txBox="1"/>
          <p:nvPr>
            <p:ph type="title"/>
          </p:nvPr>
        </p:nvSpPr>
        <p:spPr>
          <a:xfrm>
            <a:off x="83400" y="685800"/>
            <a:ext cx="8229600" cy="6397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44185D"/>
              </a:buClr>
              <a:buSzPts val="3600"/>
              <a:buFont typeface="Arial"/>
              <a:buChar char="•"/>
            </a:pPr>
            <a:r>
              <a:rPr b="1" i="0" lang="en-CA" sz="3600" u="none" cap="none" strike="noStrike">
                <a:solidFill>
                  <a:srgbClr val="44185D"/>
                </a:solidFill>
                <a:latin typeface="Century Gothic"/>
                <a:ea typeface="Century Gothic"/>
                <a:cs typeface="Century Gothic"/>
                <a:sym typeface="Century Gothic"/>
              </a:rPr>
              <a:t>Features of The Quantum Atom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M_atom_molecule">
  <a:themeElements>
    <a:clrScheme name="Custom 1">
      <a:dk1>
        <a:srgbClr val="000000"/>
      </a:dk1>
      <a:lt1>
        <a:srgbClr val="FFFFFF"/>
      </a:lt1>
      <a:dk2>
        <a:srgbClr val="323232"/>
      </a:dk2>
      <a:lt2>
        <a:srgbClr val="E3DED1"/>
      </a:lt2>
      <a:accent1>
        <a:srgbClr val="F07F09"/>
      </a:accent1>
      <a:accent2>
        <a:srgbClr val="E7DD3B"/>
      </a:accent2>
      <a:accent3>
        <a:srgbClr val="1B587C"/>
      </a:accent3>
      <a:accent4>
        <a:srgbClr val="7BCD31"/>
      </a:accent4>
      <a:accent5>
        <a:srgbClr val="30C5A0"/>
      </a:accent5>
      <a:accent6>
        <a:srgbClr val="8931BB"/>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