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  <p:sldMasterId id="2147483660" r:id="rId5"/>
    <p:sldMasterId id="2147483661" r:id="rId6"/>
    <p:sldMasterId id="214748366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y="6858000" cx="9144000"/>
  <p:notesSz cx="6858000" cy="9144000"/>
  <p:embeddedFontLst>
    <p:embeddedFont>
      <p:font typeface="Constanti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D5279E-90DE-4B35-ACC2-CB39A0804809}">
  <a:tblStyle styleId="{51D5279E-90DE-4B35-ACC2-CB39A080480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nstantia-bold.fntdata"/><Relationship Id="rId11" Type="http://schemas.openxmlformats.org/officeDocument/2006/relationships/slide" Target="slides/slide3.xml"/><Relationship Id="rId22" Type="http://schemas.openxmlformats.org/officeDocument/2006/relationships/font" Target="fonts/Constantia-boldItalic.fntdata"/><Relationship Id="rId10" Type="http://schemas.openxmlformats.org/officeDocument/2006/relationships/slide" Target="slides/slide2.xml"/><Relationship Id="rId21" Type="http://schemas.openxmlformats.org/officeDocument/2006/relationships/font" Target="fonts/Constantia-italic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19" Type="http://schemas.openxmlformats.org/officeDocument/2006/relationships/font" Target="fonts/Constantia-regular.fntdata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43b0ef03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43b0ef0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1400"/>
              <a:buFont typeface="Calibri"/>
              <a:buNone/>
              <a:defRPr b="1" i="0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45720" rtl="0" algn="r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ctr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ctr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Times New Roman"/>
              <a:buNone/>
              <a:defRPr b="0" i="0" sz="1200" u="none">
                <a:solidFill>
                  <a:srgbClr val="D1EAE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Times New Roman"/>
              <a:buNone/>
              <a:defRPr b="0" i="0" sz="1200" u="none">
                <a:solidFill>
                  <a:srgbClr val="D1EAE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Times New Roman"/>
              <a:buNone/>
              <a:defRPr b="0" i="0" sz="1200" u="none">
                <a:solidFill>
                  <a:srgbClr val="D1EAE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Times New Roman"/>
              <a:buNone/>
              <a:defRPr b="0" i="0" sz="1200" u="none">
                <a:solidFill>
                  <a:srgbClr val="D1EAE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Times New Roman"/>
              <a:buNone/>
              <a:defRPr b="0" i="0" sz="1200" u="none">
                <a:solidFill>
                  <a:srgbClr val="D1EAE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Times New Roman"/>
              <a:buNone/>
              <a:defRPr b="0" i="0" sz="1200" u="none">
                <a:solidFill>
                  <a:srgbClr val="D1EAE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Times New Roman"/>
              <a:buNone/>
              <a:defRPr b="0" i="0" sz="1200" u="none">
                <a:solidFill>
                  <a:srgbClr val="D1EAE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Times New Roman"/>
              <a:buNone/>
              <a:defRPr b="0" i="0" sz="1200" u="none">
                <a:solidFill>
                  <a:srgbClr val="D1EAE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Times New Roman"/>
              <a:buNone/>
              <a:defRPr b="0" i="0" sz="1200" u="none">
                <a:solidFill>
                  <a:srgbClr val="D1EAE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1400"/>
              <a:buFont typeface="Calibri"/>
              <a:buNone/>
              <a:defRPr b="1" i="0" sz="5600" u="none" cap="none" strike="noStrik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  <a:defRPr b="0" i="0" sz="22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Times New Roman"/>
              <a:buNone/>
              <a:defRPr b="0" i="0" sz="1200" u="none">
                <a:solidFill>
                  <a:srgbClr val="D1EAE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Times New Roman"/>
              <a:buNone/>
              <a:defRPr b="0" i="0" sz="1200" u="none">
                <a:solidFill>
                  <a:srgbClr val="D1EAE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Times New Roman"/>
              <a:buNone/>
              <a:defRPr b="0" i="0" sz="1200" u="none">
                <a:solidFill>
                  <a:srgbClr val="D1EAE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Times New Roman"/>
              <a:buNone/>
              <a:defRPr b="0" i="0" sz="1200" u="none">
                <a:solidFill>
                  <a:srgbClr val="D1EAE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Times New Roman"/>
              <a:buNone/>
              <a:defRPr b="0" i="0" sz="1200" u="none">
                <a:solidFill>
                  <a:srgbClr val="D1EAE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Times New Roman"/>
              <a:buNone/>
              <a:defRPr b="0" i="0" sz="1200" u="none">
                <a:solidFill>
                  <a:srgbClr val="D1EAE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Times New Roman"/>
              <a:buNone/>
              <a:defRPr b="0" i="0" sz="1200" u="none">
                <a:solidFill>
                  <a:srgbClr val="D1EAE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Times New Roman"/>
              <a:buNone/>
              <a:defRPr b="0" i="0" sz="1200" u="none">
                <a:solidFill>
                  <a:srgbClr val="D1EAE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Times New Roman"/>
              <a:buNone/>
              <a:defRPr b="0" i="0" sz="1200" u="none">
                <a:solidFill>
                  <a:srgbClr val="D1EAE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5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  <a:defRPr b="0" i="0" sz="1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93369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Char char="●"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7305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Noto Sans Symbols"/>
              <a:buChar char="●"/>
              <a:defRPr b="0" i="0" sz="1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65747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0BD0D9"/>
              </a:buClr>
              <a:buSzPts val="585"/>
              <a:buFont typeface="Noto Sans Symbols"/>
              <a:buChar char="●"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65747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10CF9B"/>
              </a:buClr>
              <a:buSzPts val="585"/>
              <a:buFont typeface="Noto Sans Symbols"/>
              <a:buChar char="●"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25" name="Google Shape;125;p15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0BD0D9"/>
              </a:buClr>
              <a:buSzPts val="1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46062" lvl="1" marL="639763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54000" lvl="2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09550" lvl="3" marL="1187450" marR="0" rtl="0" algn="l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17487" lvl="4" marL="1462088" marR="0" rtl="0" algn="l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213360" lvl="5" marL="173736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193039" lvl="6" marL="192024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187960" lvl="7" marL="219456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182879" lvl="8" marL="246888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/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" type="body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  <a:defRPr sz="2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" type="body"/>
          </p:nvPr>
        </p:nvSpPr>
        <p:spPr>
          <a:xfrm rot="5400000">
            <a:off x="2377281" y="15080"/>
            <a:ext cx="4389437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  <a:defRPr sz="2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2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751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●"/>
              <a:defRPr sz="2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68935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352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10CF9B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  <a:defRPr b="1" sz="2400" cap="non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  <a:defRPr b="1" sz="2400" cap="non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315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●"/>
              <a:defRPr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0861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0BD0D9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10CF9B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315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●"/>
              <a:defRPr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0861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0BD0D9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10CF9B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  <a:defRPr sz="2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0BD0D9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10CF9B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  <a:defRPr sz="2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0BD0D9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10CF9B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0.xml"/><Relationship Id="rId5" Type="http://schemas.openxmlformats.org/officeDocument/2006/relationships/theme" Target="../theme/theme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9525" y="-7937"/>
            <a:ext cx="9163050" cy="1041400"/>
          </a:xfrm>
          <a:custGeom>
            <a:rect b="b" l="l" r="r" t="t"/>
            <a:pathLst>
              <a:path extrusionOk="0" h="120000" w="120000">
                <a:moveTo>
                  <a:pt x="124" y="365"/>
                </a:moveTo>
                <a:lnTo>
                  <a:pt x="52848" y="0"/>
                </a:lnTo>
                <a:cubicBezTo>
                  <a:pt x="57089" y="18475"/>
                  <a:pt x="79584" y="67134"/>
                  <a:pt x="90935" y="67134"/>
                </a:cubicBezTo>
                <a:cubicBezTo>
                  <a:pt x="102286" y="67134"/>
                  <a:pt x="114885" y="27804"/>
                  <a:pt x="119875" y="10060"/>
                </a:cubicBezTo>
                <a:lnTo>
                  <a:pt x="120000" y="38963"/>
                </a:lnTo>
                <a:cubicBezTo>
                  <a:pt x="117879" y="47012"/>
                  <a:pt x="104282" y="80670"/>
                  <a:pt x="89438" y="80304"/>
                </a:cubicBezTo>
                <a:cubicBezTo>
                  <a:pt x="74594" y="79939"/>
                  <a:pt x="45841" y="30182"/>
                  <a:pt x="30935" y="36768"/>
                </a:cubicBezTo>
                <a:cubicBezTo>
                  <a:pt x="15592" y="38231"/>
                  <a:pt x="5613" y="88170"/>
                  <a:pt x="0" y="120000"/>
                </a:cubicBezTo>
                <a:lnTo>
                  <a:pt x="124" y="365"/>
                </a:lnTo>
                <a:close/>
              </a:path>
            </a:pathLst>
          </a:custGeom>
          <a:gradFill>
            <a:gsLst>
              <a:gs pos="0">
                <a:srgbClr val="0079AF">
                  <a:alpha val="44705"/>
                </a:srgbClr>
              </a:gs>
              <a:gs pos="100000">
                <a:srgbClr val="00EBF8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4381500" y="-7937"/>
            <a:ext cx="4762500" cy="638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cubicBezTo>
                  <a:pt x="6960" y="20571"/>
                  <a:pt x="46720" y="107495"/>
                  <a:pt x="66720" y="113747"/>
                </a:cubicBezTo>
                <a:cubicBezTo>
                  <a:pt x="86720" y="120000"/>
                  <a:pt x="111120" y="56268"/>
                  <a:pt x="120000" y="37512"/>
                </a:cubicBezTo>
                <a:lnTo>
                  <a:pt x="120000" y="12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B6"/>
              </a:gs>
              <a:gs pos="80000">
                <a:srgbClr val="009BE5"/>
              </a:gs>
              <a:gs pos="100000">
                <a:srgbClr val="009BE5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" name="Google Shape;8;p1"/>
          <p:cNvGrpSpPr/>
          <p:nvPr/>
        </p:nvGrpSpPr>
        <p:grpSpPr>
          <a:xfrm>
            <a:off x="-29291" y="-24384"/>
            <a:ext cx="9179385" cy="1048512"/>
            <a:chOff x="0" y="0"/>
            <a:chExt cx="2147483647" cy="2147483646"/>
          </a:xfrm>
        </p:grpSpPr>
        <p:grpSp>
          <p:nvGrpSpPr>
            <p:cNvPr id="9" name="Google Shape;9;p1"/>
            <p:cNvGrpSpPr/>
            <p:nvPr/>
          </p:nvGrpSpPr>
          <p:grpSpPr>
            <a:xfrm>
              <a:off x="0" y="0"/>
              <a:ext cx="2141779262" cy="2147483646"/>
              <a:chOff x="0" y="0"/>
              <a:chExt cx="2147483647" cy="2147483647"/>
            </a:xfrm>
          </p:grpSpPr>
          <p:pic>
            <p:nvPicPr>
              <p:cNvPr id="10" name="Google Shape;10;p1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5440837" y="0"/>
                <a:ext cx="2142042809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" name="Google Shape;11;p1"/>
              <p:cNvSpPr txBox="1"/>
              <p:nvPr/>
            </p:nvSpPr>
            <p:spPr>
              <a:xfrm>
                <a:off x="0" y="915194458"/>
                <a:ext cx="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2" name="Google Shape;12;p1"/>
            <p:cNvGrpSpPr/>
            <p:nvPr/>
          </p:nvGrpSpPr>
          <p:grpSpPr>
            <a:xfrm>
              <a:off x="1772611" y="149824207"/>
              <a:ext cx="2145711035" cy="1860319946"/>
              <a:chOff x="0" y="0"/>
              <a:chExt cx="2147483647" cy="2147483646"/>
            </a:xfrm>
          </p:grpSpPr>
          <p:pic>
            <p:nvPicPr>
              <p:cNvPr id="13" name="Google Shape;13;p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656791" y="0"/>
                <a:ext cx="2143826855" cy="21474836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" name="Google Shape;14;p1"/>
              <p:cNvSpPr txBox="1"/>
              <p:nvPr/>
            </p:nvSpPr>
            <p:spPr>
              <a:xfrm>
                <a:off x="0" y="1057331357"/>
                <a:ext cx="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15" name="Google Shape;15;p1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Times New Roman"/>
              <a:buNone/>
              <a:defRPr b="0" i="0" sz="1200" u="none">
                <a:solidFill>
                  <a:srgbClr val="D1EAE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Times New Roman"/>
              <a:buNone/>
              <a:defRPr b="0" i="0" sz="1200" u="none">
                <a:solidFill>
                  <a:srgbClr val="D1EAE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Times New Roman"/>
              <a:buNone/>
              <a:defRPr b="0" i="0" sz="1200" u="none">
                <a:solidFill>
                  <a:srgbClr val="D1EAE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Times New Roman"/>
              <a:buNone/>
              <a:defRPr b="0" i="0" sz="1200" u="none">
                <a:solidFill>
                  <a:srgbClr val="D1EAE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Times New Roman"/>
              <a:buNone/>
              <a:defRPr b="0" i="0" sz="1200" u="none">
                <a:solidFill>
                  <a:srgbClr val="D1EAE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Times New Roman"/>
              <a:buNone/>
              <a:defRPr b="0" i="0" sz="1200" u="none">
                <a:solidFill>
                  <a:srgbClr val="D1EAE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Times New Roman"/>
              <a:buNone/>
              <a:defRPr b="0" i="0" sz="1200" u="none">
                <a:solidFill>
                  <a:srgbClr val="D1EAE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Times New Roman"/>
              <a:buNone/>
              <a:defRPr b="0" i="0" sz="1200" u="none">
                <a:solidFill>
                  <a:srgbClr val="D1EAE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Times New Roman"/>
              <a:buNone/>
              <a:defRPr b="0" i="0" sz="1200" u="none">
                <a:solidFill>
                  <a:srgbClr val="D1EAE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-9525" y="-7937"/>
            <a:ext cx="9163050" cy="1041400"/>
          </a:xfrm>
          <a:custGeom>
            <a:rect b="b" l="l" r="r" t="t"/>
            <a:pathLst>
              <a:path extrusionOk="0" h="120000" w="120000">
                <a:moveTo>
                  <a:pt x="124" y="365"/>
                </a:moveTo>
                <a:lnTo>
                  <a:pt x="52848" y="0"/>
                </a:lnTo>
                <a:cubicBezTo>
                  <a:pt x="57089" y="18475"/>
                  <a:pt x="79584" y="67134"/>
                  <a:pt x="90935" y="67134"/>
                </a:cubicBezTo>
                <a:cubicBezTo>
                  <a:pt x="102286" y="67134"/>
                  <a:pt x="114885" y="27804"/>
                  <a:pt x="119875" y="10060"/>
                </a:cubicBezTo>
                <a:lnTo>
                  <a:pt x="120000" y="38963"/>
                </a:lnTo>
                <a:cubicBezTo>
                  <a:pt x="117879" y="47012"/>
                  <a:pt x="104282" y="80670"/>
                  <a:pt x="89438" y="80304"/>
                </a:cubicBezTo>
                <a:cubicBezTo>
                  <a:pt x="74594" y="79939"/>
                  <a:pt x="45841" y="30182"/>
                  <a:pt x="30935" y="36768"/>
                </a:cubicBezTo>
                <a:cubicBezTo>
                  <a:pt x="15592" y="38231"/>
                  <a:pt x="5613" y="88170"/>
                  <a:pt x="0" y="120000"/>
                </a:cubicBezTo>
                <a:lnTo>
                  <a:pt x="124" y="365"/>
                </a:lnTo>
                <a:close/>
              </a:path>
            </a:pathLst>
          </a:custGeom>
          <a:gradFill>
            <a:gsLst>
              <a:gs pos="0">
                <a:srgbClr val="0079AF">
                  <a:alpha val="44705"/>
                </a:srgbClr>
              </a:gs>
              <a:gs pos="100000">
                <a:srgbClr val="00EBF8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4381500" y="-7937"/>
            <a:ext cx="4762500" cy="638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cubicBezTo>
                  <a:pt x="6960" y="20571"/>
                  <a:pt x="46720" y="107495"/>
                  <a:pt x="66720" y="113747"/>
                </a:cubicBezTo>
                <a:cubicBezTo>
                  <a:pt x="86720" y="120000"/>
                  <a:pt x="111120" y="56268"/>
                  <a:pt x="120000" y="37512"/>
                </a:cubicBezTo>
                <a:lnTo>
                  <a:pt x="120000" y="12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B6"/>
              </a:gs>
              <a:gs pos="80000">
                <a:srgbClr val="009BE5"/>
              </a:gs>
              <a:gs pos="100000">
                <a:srgbClr val="009BE5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34;p3"/>
          <p:cNvGrpSpPr/>
          <p:nvPr/>
        </p:nvGrpSpPr>
        <p:grpSpPr>
          <a:xfrm>
            <a:off x="-29291" y="-24384"/>
            <a:ext cx="9179385" cy="1048512"/>
            <a:chOff x="0" y="0"/>
            <a:chExt cx="2147483647" cy="2147483646"/>
          </a:xfrm>
        </p:grpSpPr>
        <p:grpSp>
          <p:nvGrpSpPr>
            <p:cNvPr id="35" name="Google Shape;35;p3"/>
            <p:cNvGrpSpPr/>
            <p:nvPr/>
          </p:nvGrpSpPr>
          <p:grpSpPr>
            <a:xfrm>
              <a:off x="0" y="0"/>
              <a:ext cx="2141779262" cy="2147483646"/>
              <a:chOff x="0" y="0"/>
              <a:chExt cx="2147483647" cy="2147483647"/>
            </a:xfrm>
          </p:grpSpPr>
          <p:pic>
            <p:nvPicPr>
              <p:cNvPr id="36" name="Google Shape;36;p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5440837" y="0"/>
                <a:ext cx="2142042809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" name="Google Shape;37;p3"/>
              <p:cNvSpPr txBox="1"/>
              <p:nvPr/>
            </p:nvSpPr>
            <p:spPr>
              <a:xfrm>
                <a:off x="0" y="915194458"/>
                <a:ext cx="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8" name="Google Shape;38;p3"/>
            <p:cNvGrpSpPr/>
            <p:nvPr/>
          </p:nvGrpSpPr>
          <p:grpSpPr>
            <a:xfrm>
              <a:off x="1772611" y="149824207"/>
              <a:ext cx="2145711035" cy="1860319946"/>
              <a:chOff x="0" y="0"/>
              <a:chExt cx="2147483647" cy="2147483646"/>
            </a:xfrm>
          </p:grpSpPr>
          <p:pic>
            <p:nvPicPr>
              <p:cNvPr id="39" name="Google Shape;39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656791" y="0"/>
                <a:ext cx="2143826855" cy="21474836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" name="Google Shape;40;p3"/>
              <p:cNvSpPr txBox="1"/>
              <p:nvPr/>
            </p:nvSpPr>
            <p:spPr>
              <a:xfrm>
                <a:off x="0" y="1057331357"/>
                <a:ext cx="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/>
          <p:nvPr/>
        </p:nvSpPr>
        <p:spPr>
          <a:xfrm>
            <a:off x="-9525" y="-7937"/>
            <a:ext cx="9163050" cy="1041400"/>
          </a:xfrm>
          <a:custGeom>
            <a:rect b="b" l="l" r="r" t="t"/>
            <a:pathLst>
              <a:path extrusionOk="0" h="120000" w="120000">
                <a:moveTo>
                  <a:pt x="124" y="365"/>
                </a:moveTo>
                <a:lnTo>
                  <a:pt x="52848" y="0"/>
                </a:lnTo>
                <a:cubicBezTo>
                  <a:pt x="57089" y="18475"/>
                  <a:pt x="79584" y="67134"/>
                  <a:pt x="90935" y="67134"/>
                </a:cubicBezTo>
                <a:cubicBezTo>
                  <a:pt x="102286" y="67134"/>
                  <a:pt x="114885" y="27804"/>
                  <a:pt x="119875" y="10060"/>
                </a:cubicBezTo>
                <a:lnTo>
                  <a:pt x="120000" y="38963"/>
                </a:lnTo>
                <a:cubicBezTo>
                  <a:pt x="117879" y="47012"/>
                  <a:pt x="104282" y="80670"/>
                  <a:pt x="89438" y="80304"/>
                </a:cubicBezTo>
                <a:cubicBezTo>
                  <a:pt x="74594" y="79939"/>
                  <a:pt x="45841" y="30182"/>
                  <a:pt x="30935" y="36768"/>
                </a:cubicBezTo>
                <a:cubicBezTo>
                  <a:pt x="15592" y="38231"/>
                  <a:pt x="5613" y="88170"/>
                  <a:pt x="0" y="120000"/>
                </a:cubicBezTo>
                <a:lnTo>
                  <a:pt x="124" y="365"/>
                </a:lnTo>
                <a:close/>
              </a:path>
            </a:pathLst>
          </a:custGeom>
          <a:gradFill>
            <a:gsLst>
              <a:gs pos="0">
                <a:srgbClr val="0079AF">
                  <a:alpha val="44705"/>
                </a:srgbClr>
              </a:gs>
              <a:gs pos="100000">
                <a:srgbClr val="00EBF8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4381500" y="-7937"/>
            <a:ext cx="4762500" cy="638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cubicBezTo>
                  <a:pt x="6960" y="20571"/>
                  <a:pt x="46720" y="107495"/>
                  <a:pt x="66720" y="113747"/>
                </a:cubicBezTo>
                <a:cubicBezTo>
                  <a:pt x="86720" y="120000"/>
                  <a:pt x="111120" y="56268"/>
                  <a:pt x="120000" y="37512"/>
                </a:cubicBezTo>
                <a:lnTo>
                  <a:pt x="120000" y="12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B6"/>
              </a:gs>
              <a:gs pos="80000">
                <a:srgbClr val="009BE5"/>
              </a:gs>
              <a:gs pos="100000">
                <a:srgbClr val="009BE5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4" name="Google Shape;94;p12"/>
          <p:cNvGrpSpPr/>
          <p:nvPr/>
        </p:nvGrpSpPr>
        <p:grpSpPr>
          <a:xfrm>
            <a:off x="-29291" y="-24384"/>
            <a:ext cx="9179385" cy="1048512"/>
            <a:chOff x="0" y="0"/>
            <a:chExt cx="2147483647" cy="2147483646"/>
          </a:xfrm>
        </p:grpSpPr>
        <p:grpSp>
          <p:nvGrpSpPr>
            <p:cNvPr id="95" name="Google Shape;95;p12"/>
            <p:cNvGrpSpPr/>
            <p:nvPr/>
          </p:nvGrpSpPr>
          <p:grpSpPr>
            <a:xfrm>
              <a:off x="0" y="0"/>
              <a:ext cx="2141779262" cy="2147483646"/>
              <a:chOff x="0" y="0"/>
              <a:chExt cx="2147483647" cy="2147483647"/>
            </a:xfrm>
          </p:grpSpPr>
          <p:pic>
            <p:nvPicPr>
              <p:cNvPr id="96" name="Google Shape;96;p1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5440837" y="0"/>
                <a:ext cx="2142042809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7" name="Google Shape;97;p12"/>
              <p:cNvSpPr txBox="1"/>
              <p:nvPr/>
            </p:nvSpPr>
            <p:spPr>
              <a:xfrm>
                <a:off x="0" y="915194458"/>
                <a:ext cx="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98" name="Google Shape;98;p12"/>
            <p:cNvGrpSpPr/>
            <p:nvPr/>
          </p:nvGrpSpPr>
          <p:grpSpPr>
            <a:xfrm>
              <a:off x="1772611" y="149824207"/>
              <a:ext cx="2145711035" cy="1860319946"/>
              <a:chOff x="0" y="0"/>
              <a:chExt cx="2147483647" cy="2147483646"/>
            </a:xfrm>
          </p:grpSpPr>
          <p:pic>
            <p:nvPicPr>
              <p:cNvPr id="99" name="Google Shape;99;p1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656791" y="0"/>
                <a:ext cx="2143826855" cy="21474836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0" name="Google Shape;100;p12"/>
              <p:cNvSpPr txBox="1"/>
              <p:nvPr/>
            </p:nvSpPr>
            <p:spPr>
              <a:xfrm>
                <a:off x="0" y="1057331357"/>
                <a:ext cx="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101" name="Google Shape;101;p12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3" name="Google Shape;10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4" name="Google Shape;104;p1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5" name="Google Shape;105;p1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Times New Roman"/>
              <a:buNone/>
              <a:defRPr b="0" i="0" sz="1200" u="none">
                <a:solidFill>
                  <a:srgbClr val="D1EAE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Times New Roman"/>
              <a:buNone/>
              <a:defRPr b="0" i="0" sz="1200" u="none">
                <a:solidFill>
                  <a:srgbClr val="D1EAE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Times New Roman"/>
              <a:buNone/>
              <a:defRPr b="0" i="0" sz="1200" u="none">
                <a:solidFill>
                  <a:srgbClr val="D1EAE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Times New Roman"/>
              <a:buNone/>
              <a:defRPr b="0" i="0" sz="1200" u="none">
                <a:solidFill>
                  <a:srgbClr val="D1EAE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Times New Roman"/>
              <a:buNone/>
              <a:defRPr b="0" i="0" sz="1200" u="none">
                <a:solidFill>
                  <a:srgbClr val="D1EAE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Times New Roman"/>
              <a:buNone/>
              <a:defRPr b="0" i="0" sz="1200" u="none">
                <a:solidFill>
                  <a:srgbClr val="D1EAE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Times New Roman"/>
              <a:buNone/>
              <a:defRPr b="0" i="0" sz="1200" u="none">
                <a:solidFill>
                  <a:srgbClr val="D1EAE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Times New Roman"/>
              <a:buNone/>
              <a:defRPr b="0" i="0" sz="1200" u="none">
                <a:solidFill>
                  <a:srgbClr val="D1EAE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Times New Roman"/>
              <a:buNone/>
              <a:defRPr b="0" i="0" sz="1200" u="none">
                <a:solidFill>
                  <a:srgbClr val="D1EAEE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/>
          <p:nvPr/>
        </p:nvSpPr>
        <p:spPr>
          <a:xfrm flipH="1" rot="-10380000">
            <a:off x="3165475" y="1108075"/>
            <a:ext cx="5257800" cy="41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6575" y="0"/>
                </a:lnTo>
                <a:lnTo>
                  <a:pt x="120000" y="4375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sx="98500" kx="98485" dir="7500041" dist="38499" sy="100079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4"/>
          <p:cNvSpPr/>
          <p:nvPr/>
        </p:nvSpPr>
        <p:spPr>
          <a:xfrm flipH="1" rot="-10380000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63500" dir="12899787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4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120000" w="120000">
                <a:moveTo>
                  <a:pt x="124" y="365"/>
                </a:moveTo>
                <a:lnTo>
                  <a:pt x="52848" y="0"/>
                </a:lnTo>
                <a:cubicBezTo>
                  <a:pt x="57089" y="18475"/>
                  <a:pt x="79584" y="67134"/>
                  <a:pt x="90935" y="67134"/>
                </a:cubicBezTo>
                <a:cubicBezTo>
                  <a:pt x="102286" y="67134"/>
                  <a:pt x="114885" y="27804"/>
                  <a:pt x="119875" y="10060"/>
                </a:cubicBezTo>
                <a:lnTo>
                  <a:pt x="120000" y="38963"/>
                </a:lnTo>
                <a:cubicBezTo>
                  <a:pt x="117879" y="47012"/>
                  <a:pt x="104282" y="80670"/>
                  <a:pt x="89438" y="80304"/>
                </a:cubicBezTo>
                <a:cubicBezTo>
                  <a:pt x="74594" y="79939"/>
                  <a:pt x="45841" y="30182"/>
                  <a:pt x="30935" y="36768"/>
                </a:cubicBezTo>
                <a:cubicBezTo>
                  <a:pt x="15592" y="38231"/>
                  <a:pt x="5613" y="88170"/>
                  <a:pt x="0" y="120000"/>
                </a:cubicBezTo>
                <a:lnTo>
                  <a:pt x="124" y="365"/>
                </a:lnTo>
                <a:close/>
              </a:path>
            </a:pathLst>
          </a:custGeom>
          <a:gradFill>
            <a:gsLst>
              <a:gs pos="0">
                <a:srgbClr val="0079AF">
                  <a:alpha val="44705"/>
                </a:srgbClr>
              </a:gs>
              <a:gs pos="100000">
                <a:srgbClr val="00EBF8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4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cubicBezTo>
                  <a:pt x="6960" y="20571"/>
                  <a:pt x="46720" y="107495"/>
                  <a:pt x="66720" y="113747"/>
                </a:cubicBezTo>
                <a:cubicBezTo>
                  <a:pt x="86720" y="120000"/>
                  <a:pt x="111120" y="56268"/>
                  <a:pt x="120000" y="37512"/>
                </a:cubicBezTo>
                <a:lnTo>
                  <a:pt x="120000" y="12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B6"/>
              </a:gs>
              <a:gs pos="80000">
                <a:srgbClr val="009BE5"/>
              </a:gs>
              <a:gs pos="100000">
                <a:srgbClr val="009BE5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4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14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9" name="Google Shape;119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0" name="Google Shape;120;p1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ctrTitle"/>
          </p:nvPr>
        </p:nvSpPr>
        <p:spPr>
          <a:xfrm>
            <a:off x="536575" y="1371600"/>
            <a:ext cx="8302625" cy="23225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Font typeface="Calibri"/>
              <a:buNone/>
            </a:pPr>
            <a:r>
              <a:rPr b="1" i="0" lang="en-US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rPr>
              <a:t>Average Atomic Mass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Answer Check</a:t>
            </a:r>
            <a:endParaRPr/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(11.01 amu)(0.8020) + (10.81 amu)(0.1980) = 10.97 amu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/>
          </a:p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Carbon-12 atom is used as the reference for all other atomic masses.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One C-12 atom has a mass of 12 atomic mass units (12 amu or 12</a:t>
            </a:r>
            <a:r>
              <a:rPr b="0" i="1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</a:t>
            </a:r>
            <a:r>
              <a:rPr b="0" i="1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= 1/12 of the mass of a C-12 atom</a:t>
            </a:r>
            <a:endParaRPr/>
          </a:p>
          <a:p>
            <a:pPr indent="-116204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6204" lvl="0" marL="27305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875" y="843775"/>
            <a:ext cx="7067174" cy="58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Average Atomic Mass	</a:t>
            </a:r>
            <a:endParaRPr/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weighted average of the atomic masses of the naturally occurring isotopes of an element</a:t>
            </a:r>
            <a:endParaRPr/>
          </a:p>
          <a:p>
            <a:pPr indent="-116204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Most elements occur naturally as mixtures of isotopes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Average Atomic Mass</a:t>
            </a:r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152400" y="1935162"/>
            <a:ext cx="8839200" cy="43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Dependent upon both mass and the relative abundance of each of the elements isotopes</a:t>
            </a:r>
            <a:endParaRPr/>
          </a:p>
          <a:p>
            <a:pPr indent="-116204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</a:t>
            </a:r>
            <a:r>
              <a:rPr b="0" baseline="-2500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average</a:t>
            </a: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= (m</a:t>
            </a:r>
            <a:r>
              <a:rPr b="0" baseline="-2500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isotope 1</a:t>
            </a: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)(% abundance)+(m</a:t>
            </a:r>
            <a:r>
              <a:rPr b="0" baseline="-2500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isotope2</a:t>
            </a:r>
            <a:r>
              <a:rPr b="0" i="0" lang="en-US" sz="24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)(% abundance)</a:t>
            </a:r>
            <a:endParaRPr b="0" i="0" sz="24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/>
              <a:t>Repeat to add up the (m x %) for ALL isotopes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457200" y="2867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38100" y="1429712"/>
            <a:ext cx="9067800" cy="43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Naturally occurring copper exists with the following abundances:</a:t>
            </a:r>
            <a:endParaRPr/>
          </a:p>
          <a:p>
            <a:pPr indent="-116204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6204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6204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6204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6204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6204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en-US"/>
              <a:t>Let’s use our whiteboards to try!    </a:t>
            </a:r>
            <a:r>
              <a:rPr i="1" lang="en-US">
                <a:solidFill>
                  <a:srgbClr val="FF0000"/>
                </a:solidFill>
              </a:rPr>
              <a:t>Click for Answer</a:t>
            </a:r>
            <a:endParaRPr i="1">
              <a:solidFill>
                <a:srgbClr val="FF0000"/>
              </a:solidFill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 = (62.93 amu)(0.6917)+ (64.93 amu)(0.3083)= 63.55 amu </a:t>
            </a:r>
            <a:endParaRPr/>
          </a:p>
        </p:txBody>
      </p:sp>
      <p:graphicFrame>
        <p:nvGraphicFramePr>
          <p:cNvPr id="165" name="Google Shape;165;p21"/>
          <p:cNvGraphicFramePr/>
          <p:nvPr/>
        </p:nvGraphicFramePr>
        <p:xfrm>
          <a:off x="828925" y="240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{51D5279E-90DE-4B35-ACC2-CB39A0804809}</a:tableStyleId>
              </a:tblPr>
              <a:tblGrid>
                <a:gridCol w="2032000"/>
                <a:gridCol w="2032000"/>
                <a:gridCol w="2032000"/>
              </a:tblGrid>
              <a:tr h="80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Constanti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Isotope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Constanti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Actual Mass (amu)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Constanti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% Abundance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80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onstantia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Cu-63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onstantia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 62.93 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onstantia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69.17% 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D5EA"/>
                    </a:solidFill>
                  </a:tcPr>
                </a:tc>
              </a:tr>
              <a:tr h="823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onstantia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Cu-65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onstantia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64.93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rgbClr val="000000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onstantia"/>
                        <a:buNone/>
                      </a:pPr>
                      <a:r>
                        <a:rPr b="0" i="0" lang="en-US" sz="2400" u="none">
                          <a:solidFill>
                            <a:srgbClr val="000000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30.83% 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Problem 1</a:t>
            </a:r>
            <a:endParaRPr/>
          </a:p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3 Isotopes of Argon occur in nature</a:t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en-US"/>
              <a:t>Whiteboards at the ready!!</a:t>
            </a:r>
            <a:endParaRPr/>
          </a:p>
          <a:p>
            <a:pPr indent="-116204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0.337% as Ar-36, 35.97 amu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0.063% Ar-38, 37.96 amu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99.6% Ar-40, 39.96 amu</a:t>
            </a:r>
            <a:endParaRPr/>
          </a:p>
          <a:p>
            <a:pPr indent="-116204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Calculate the Average Atomic Mass</a:t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Answer Check </a:t>
            </a:r>
            <a:endParaRPr/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 = (35.97 amu)(0.00337) + (37.96 amu)(0.00063) + (39.96 amu)x(0.996)= 39.95 amu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en-US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Problem 2</a:t>
            </a:r>
            <a:endParaRPr/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 Naturally occurring Isotopes of Boron occur with the following abundances:</a:t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en-US"/>
              <a:t>In your notes, check with your neighbour:</a:t>
            </a:r>
            <a:endParaRPr/>
          </a:p>
          <a:p>
            <a:pPr indent="-116204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80.20% B-11, 11.01 amu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19.80% B-10, 10.81 amu</a:t>
            </a:r>
            <a:endParaRPr/>
          </a:p>
          <a:p>
            <a:pPr indent="-116204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What is the Average Atomic Mass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_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