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4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65D76-7B79-4BF1-902B-B1EB3A17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632"/>
            <a:ext cx="9144000" cy="65462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674A-D8E9-43A3-AF7D-A6E262E3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5BB7-93F3-46F6-9898-AE41CDAB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A18DA-F95B-4A14-9013-92F2DBF5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" y="44624"/>
            <a:ext cx="9144000" cy="3360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328B82-1978-42E9-B84B-F14C130BA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437974"/>
            <a:ext cx="8352928" cy="18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3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BC81-CD67-41AB-999C-3FE37110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BE03-FB51-454F-9D78-45AA12EDC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3406C-E7C1-48F2-BD61-ABA31A8E4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989"/>
            <a:ext cx="9144000" cy="6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1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61A7-9827-45C6-AB13-EB1A0059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5A96-A76B-457C-801F-737436EC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EE350-BFD7-4308-8A76-B15AFD0A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005"/>
            <a:ext cx="9144000" cy="64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6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7F00-D900-4DAF-8230-6C0701EB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97C1-2679-4087-B740-FB4CDC80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3523EA-7FD0-46C0-8EF8-8E51A28A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55"/>
            <a:ext cx="9144000" cy="64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1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F8AE-BFAE-42BA-A3E9-5D5B0D6B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0863-CDD3-43F1-918A-4141907F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9E154-E9F4-410B-8341-3596220E5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16"/>
            <a:ext cx="9144000" cy="62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2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1B65-F886-4915-97CC-390958BE1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FB2D7-940B-4C8A-BB6F-7DD9206AC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F8281-4669-4DA1-A4A5-8BD1228E7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9073008" cy="1923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DCC15-4120-4D1C-A6AD-F1D29046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" y="1844824"/>
            <a:ext cx="9144000" cy="8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714E-11EF-49EA-82BD-2CAC4B33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71376-7F8B-4174-8C63-FBC287285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402A7-366A-4622-8D9B-C57FB6115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9144000" cy="253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423302-FEF5-4AC6-971F-0040523F3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0888"/>
            <a:ext cx="9144000" cy="92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548F-F1C4-40D6-962B-6F69EFAF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F386-8C6F-44FD-B04F-8CDF44050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72005-8369-4319-AF9D-7682CB5F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9108504" cy="20404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DF8EC-CA2E-427B-8A8D-91AC8B0B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050609"/>
            <a:ext cx="9108504" cy="88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FD1F-31FE-41A0-8943-E157E885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AD14-94DE-4D3E-976B-FA3915753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07A3CD-3806-41A7-BF26-CD2A9B962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306"/>
            <a:ext cx="9144000" cy="64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3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Zahid Enterprise</dc:creator>
  <cp:lastModifiedBy>Panchi Enterprise</cp:lastModifiedBy>
  <cp:revision>5</cp:revision>
  <dcterms:created xsi:type="dcterms:W3CDTF">2015-02-28T02:06:48Z</dcterms:created>
  <dcterms:modified xsi:type="dcterms:W3CDTF">2017-07-04T06:17:02Z</dcterms:modified>
</cp:coreProperties>
</file>