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4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4A4D8-0F65-4A28-96DD-52E6D49B298B}" type="datetimeFigureOut">
              <a:rPr lang="en-CA" smtClean="0"/>
              <a:t>2017-07-04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BE4C-F25F-40CD-8632-EA8F367B16E4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CB0D7-5DCF-4DFC-9FE2-B05D78F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37"/>
            <a:ext cx="9144000" cy="6614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9C49-D873-4EC8-958C-744A67B3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1495C-BB25-4649-B9A9-D5057F5A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AD99A-4957-45C6-91CD-53F4E834D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66"/>
            <a:ext cx="9144000" cy="25581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79576-8EBF-4FCC-87EE-1C97BBE3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6912"/>
            <a:ext cx="9144000" cy="6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2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B481-349A-418A-919A-DD453933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C2B1-810A-4F46-92C2-66FA2012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FB107-99C5-476D-A9F2-07821E81E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" y="139502"/>
            <a:ext cx="9144000" cy="27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1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1B4-112F-44B3-89F0-6143C5EB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50E-6C67-418B-9E4C-CCAA9D29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3791E-80B3-4E4C-8CED-63C9D548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63"/>
            <a:ext cx="9144000" cy="277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C6C91-7157-422D-8FC3-186377A3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33926"/>
            <a:ext cx="9144000" cy="6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6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92EB-EF67-496B-8595-703F2413C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3D61F-1C4D-4453-B099-CA881AFB9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A1591-5EE1-4513-9A18-E0F1AAB7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" y="188640"/>
            <a:ext cx="9144000" cy="2104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64406-BF4C-4587-9BCE-DA127FD4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643"/>
            <a:ext cx="9144000" cy="207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8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9666-D8F0-4537-B121-5F8A8C9B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39FF-ED01-49CE-B4A7-983454A0F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2ED94-4422-4CDD-8B31-1D4B294B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01"/>
            <a:ext cx="9144000" cy="637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543F-0F0D-425F-8514-D6E940F9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A87A-93E5-4FD5-995C-A640CF8DF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6B249B-6075-4EC9-8A5D-5B35439A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785"/>
            <a:ext cx="9144000" cy="64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6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47A5-BA8F-4898-A33F-A6FE242F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1375-0146-4737-8543-094D8CB8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01BB6-E87C-4844-AE3A-773A017A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29"/>
            <a:ext cx="9144000" cy="638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1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2F8B-0CE5-4396-8703-CB819F07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638B-F615-483E-AFA4-AAF5240C7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CCC03-D471-4D51-A268-857531EB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87"/>
            <a:ext cx="9144000" cy="64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72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11F4-8CCA-40F1-BE76-1F91E88A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444B-EFED-4B2A-8D79-968124263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2693C-3D53-471F-8944-04609F69C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46"/>
            <a:ext cx="9144000" cy="6467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3BCCE-C4C1-4BD0-A6E6-264FC6F12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417638"/>
            <a:ext cx="3024336" cy="415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9B12-D81D-4768-9E5C-B58DD7E8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C56E-F15F-4EF0-926E-DDA64AF8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35C8F-87C7-4C0E-B0B3-400362DB6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13"/>
            <a:ext cx="9144000" cy="6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D9241-215A-4632-B8A9-1E0E56EE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717032"/>
            <a:ext cx="3024336" cy="63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540-249B-44E4-806E-DC094DE9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B2C5-EB14-47C8-86BC-992CF934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2BAD2-14F2-4CE2-87DE-DC542988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23"/>
            <a:ext cx="9144000" cy="645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F294B-92AE-4C8A-93A5-F2BB3842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861048"/>
            <a:ext cx="2376264" cy="61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B778-5E12-4370-BD28-2B4636FC0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0BD1-6624-4573-901F-1AECDB3D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63B416-2CC8-4FCF-95BB-6FE53FDC0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50919"/>
            <a:ext cx="9001000" cy="26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2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Zahid Enterprise</dc:creator>
  <cp:lastModifiedBy>Panchi Enterprise</cp:lastModifiedBy>
  <cp:revision>11</cp:revision>
  <dcterms:created xsi:type="dcterms:W3CDTF">2015-02-28T02:06:48Z</dcterms:created>
  <dcterms:modified xsi:type="dcterms:W3CDTF">2017-07-04T06:48:51Z</dcterms:modified>
</cp:coreProperties>
</file>