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918" y="3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4A4D8-0F65-4A28-96DD-52E6D49B298B}" type="datetimeFigureOut">
              <a:rPr lang="en-CA" smtClean="0"/>
              <a:t>2018-02-08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DBE4C-F25F-40CD-8632-EA8F367B16E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4A4D8-0F65-4A28-96DD-52E6D49B298B}" type="datetimeFigureOut">
              <a:rPr lang="en-CA" smtClean="0"/>
              <a:t>2018-02-08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DBE4C-F25F-40CD-8632-EA8F367B16E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4A4D8-0F65-4A28-96DD-52E6D49B298B}" type="datetimeFigureOut">
              <a:rPr lang="en-CA" smtClean="0"/>
              <a:t>2018-02-08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DBE4C-F25F-40CD-8632-EA8F367B16E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4A4D8-0F65-4A28-96DD-52E6D49B298B}" type="datetimeFigureOut">
              <a:rPr lang="en-CA" smtClean="0"/>
              <a:t>2018-02-08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DBE4C-F25F-40CD-8632-EA8F367B16E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4A4D8-0F65-4A28-96DD-52E6D49B298B}" type="datetimeFigureOut">
              <a:rPr lang="en-CA" smtClean="0"/>
              <a:t>2018-02-08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DBE4C-F25F-40CD-8632-EA8F367B16E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4A4D8-0F65-4A28-96DD-52E6D49B298B}" type="datetimeFigureOut">
              <a:rPr lang="en-CA" smtClean="0"/>
              <a:t>2018-02-08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DBE4C-F25F-40CD-8632-EA8F367B16E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4A4D8-0F65-4A28-96DD-52E6D49B298B}" type="datetimeFigureOut">
              <a:rPr lang="en-CA" smtClean="0"/>
              <a:t>2018-02-08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DBE4C-F25F-40CD-8632-EA8F367B16E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4A4D8-0F65-4A28-96DD-52E6D49B298B}" type="datetimeFigureOut">
              <a:rPr lang="en-CA" smtClean="0"/>
              <a:t>2018-02-08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DBE4C-F25F-40CD-8632-EA8F367B16E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4A4D8-0F65-4A28-96DD-52E6D49B298B}" type="datetimeFigureOut">
              <a:rPr lang="en-CA" smtClean="0"/>
              <a:t>2018-02-08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DBE4C-F25F-40CD-8632-EA8F367B16E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4A4D8-0F65-4A28-96DD-52E6D49B298B}" type="datetimeFigureOut">
              <a:rPr lang="en-CA" smtClean="0"/>
              <a:t>2018-02-08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DBE4C-F25F-40CD-8632-EA8F367B16E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4A4D8-0F65-4A28-96DD-52E6D49B298B}" type="datetimeFigureOut">
              <a:rPr lang="en-CA" smtClean="0"/>
              <a:t>2018-02-08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DBE4C-F25F-40CD-8632-EA8F367B16E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64A4D8-0F65-4A28-96DD-52E6D49B298B}" type="datetimeFigureOut">
              <a:rPr lang="en-CA" smtClean="0"/>
              <a:t>2018-02-08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DBE4C-F25F-40CD-8632-EA8F367B16E4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947A89-C8A9-4D45-942D-F4A08F52B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563"/>
            <a:ext cx="9144000" cy="663487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09004-174F-409B-88F7-C753664D1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E969F-A638-44DB-910A-351E2716A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436429-31F0-4655-BCAC-E674B361C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9996"/>
            <a:ext cx="9144000" cy="6438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325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DF53-37AF-4DFA-B104-368BE1B7C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CF82C-BC6F-42D7-9967-687E12885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88DF1D-809C-4568-91A5-FC9C7544D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0562"/>
            <a:ext cx="9144000" cy="6396876"/>
          </a:xfrm>
          <a:prstGeom prst="rect">
            <a:avLst/>
          </a:prstGeom>
        </p:spPr>
      </p:pic>
      <p:pic>
        <p:nvPicPr>
          <p:cNvPr id="5" name="Picture 4" descr="Math Speed limit-500.jpg">
            <a:extLst>
              <a:ext uri="{FF2B5EF4-FFF2-40B4-BE49-F238E27FC236}">
                <a16:creationId xmlns:a16="http://schemas.microsoft.com/office/drawing/2014/main" id="{E8C86E9B-6A52-4D32-AB8A-769368895F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4244539"/>
            <a:ext cx="2986360" cy="2132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Image result for speed limit high score">
            <a:extLst>
              <a:ext uri="{FF2B5EF4-FFF2-40B4-BE49-F238E27FC236}">
                <a16:creationId xmlns:a16="http://schemas.microsoft.com/office/drawing/2014/main" id="{076B4A0A-C08E-4F23-BBA7-A649E6A084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762207"/>
            <a:ext cx="1133250" cy="2852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Image result for high score speed limit">
            <a:extLst>
              <a:ext uri="{FF2B5EF4-FFF2-40B4-BE49-F238E27FC236}">
                <a16:creationId xmlns:a16="http://schemas.microsoft.com/office/drawing/2014/main" id="{19030C26-2C09-4B87-9F0F-00731C3FA4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758043"/>
            <a:ext cx="2096899" cy="2796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5875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92D79-7217-4F66-AB90-297A36A2B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283A1-40AF-450F-AA23-1BDB3F890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984460-121F-4753-BF52-2F95AC188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9480"/>
            <a:ext cx="9144000" cy="621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456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9462C-A349-42F5-A616-FF9C6856D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C91CB-9983-40A1-A839-A595906C3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EA4A82-950C-4C04-8617-36DCE34FE9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624"/>
            <a:ext cx="9144000" cy="20564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CB50828-7FB4-4083-9B5D-5EC04BA979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58358"/>
            <a:ext cx="9144000" cy="593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138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70843-0DB8-415A-B793-102023E96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6D772-FC5C-43B1-8777-6EED4FCBC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62396C-F705-460E-9DA4-4A19BEF9E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632"/>
            <a:ext cx="9144000" cy="20282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2520FA1-C629-4489-9025-1FB3AD49B0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01619"/>
            <a:ext cx="9144000" cy="586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034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74D8A-8E39-4D5F-95D4-EB1F3655F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6FD69-C935-4AA6-A97C-2FE79323C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180DBD-8731-4D29-808F-8266B2257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7193"/>
            <a:ext cx="9144000" cy="6403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285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6EFC0-E282-4B50-BE06-EDF45CD7F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D01F3-CB16-4CA4-9001-20077CACA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858D50-C627-4DF3-B080-E276C2CF1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632"/>
            <a:ext cx="9144000" cy="21768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6FD6A48-F76D-4108-A025-BEDC31CB68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96" y="2293505"/>
            <a:ext cx="9144000" cy="610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451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86D4F-F531-456D-8DF6-6C64C1B08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6BB9C-8FAA-4DF7-A866-75C04603E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CF2EBF-502C-444A-B665-A09C45607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8640"/>
            <a:ext cx="9144000" cy="20815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3F90A9B-C4B4-405C-92E7-E5FC97DAA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56153"/>
            <a:ext cx="9144000" cy="602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602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0</Words>
  <Application>Microsoft Office PowerPoint</Application>
  <PresentationFormat>On-screen Show (4:3)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Zahid Enterprise</dc:creator>
  <cp:lastModifiedBy>Panchi Enterprise</cp:lastModifiedBy>
  <cp:revision>13</cp:revision>
  <dcterms:created xsi:type="dcterms:W3CDTF">2015-02-28T02:06:48Z</dcterms:created>
  <dcterms:modified xsi:type="dcterms:W3CDTF">2018-02-08T19:08:54Z</dcterms:modified>
</cp:coreProperties>
</file>