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5" r:id="rId11"/>
    <p:sldId id="292" r:id="rId12"/>
    <p:sldId id="293" r:id="rId13"/>
    <p:sldId id="294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6" autoAdjust="0"/>
    <p:restoredTop sz="94624" autoAdjust="0"/>
  </p:normalViewPr>
  <p:slideViewPr>
    <p:cSldViewPr>
      <p:cViewPr varScale="1">
        <p:scale>
          <a:sx n="70" d="100"/>
          <a:sy n="70" d="100"/>
        </p:scale>
        <p:origin x="7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3971.75757" units="1/cm"/>
          <inkml:channelProperty channel="Y" name="resolution" value="5295.24854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3T13:07:27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5141 10674 182 0,'0'0'101'16,"0"0"8"-1,0 0-25-15,0 0-26 0,0-2-15 16,0-1-1-16,0 1-12 16,0-1-10-16,0-1-5 15,0 4 3-15,0 0-2 16,0-3-6-16,0 3-4 15,0 0-3-15,0 0-2 16,0-2 3-16,0 0-2 16,0-3 0-16,0 0-2 15,0 2 0-15,-1-1 1 16,0 1-1-16,0 1 0 15,1 2 1-15,0 0-3 0,0 0-2 16,0 0-4-16,0 0 3 16,0 0 3-16,0 0 3 15,0 2 5-15,-2 7 6 16,-2 3 2-16,-1 6 2 15,-2 4 2-15,-2 4-2 16,3 1-1-16,2 4-3 16,1 1 1-16,-1 1-2 15,0 2-5-15,1 1 3 16,-3 0-3-16,2 1-3 15,-1-3 1-15,-2-4-2 16,2-3-2-16,2-4 0 0,-3-2 1 16,4 0-1-16,-2-6 0 15,3-1 1-15,-1-3-1 16,2-2 0-16,0 0 0 15,0 0 0 1,0 1 0-16,0 1-1 0,0 1 1 16,0-3 1-16,0-1-1 15,0-3-1-15,0 2 1 16,2-4-1-16,0 3 1 15,1 2 0-15,1 0 0 16,-1 2 1-16,0-2-2 16,-2-2 2-16,-1-2-1 15,0-2 0-15,0-2 1 0,0 0 4 16,0 0 0-16,0 0 4 15,-7 0 3-15,-7 0 1 16,-3 0-7 0,0 0 0-16,-4-3-1 0,-3 0-1 15,-4-3 1-15,-3 1 1 16,-4-1 0-1,2 0 1-15,0 1 1 0,3 1-3 16,2 1 2-16,4 1-2 16,-1-1 2-16,3 3-2 15,0 0-1-15,7 0-4 16,-2 0 0-16,1 0 0 15,3 0 0-15,2 0 0 0,4 0 0 16,0 0 0 0,2 0 0-16,-1-2 0 15,-1 1 0-15,1 1 0 16,0-1 0-16,-1 1 0 0,3 0 0 15,2-2 0-15,0 2 0 16,2 0 0-16,0 0 0 16,0 0 0-16,-3 0 0 15,3 0 0-15,0 0 0 16,0 0 0-16,0 0 0 15,0 0 0-15,0 0 0 16,0 0 0-16,0-3-32 16,0 3-38-16,10 0-57 15,1 0-90-15</inkml:trace>
  <inkml:trace contextRef="#ctx0" brushRef="#br0" timeOffset="2949.1687">5322 10946 333 0,'-4'0'79'0,"1"0"-24"16,0 15-38-16,-2 8-10 15,0 0 5 1,2-2-1-16,0-6-1 0,1-4 2 16,0-6 10-16,2-3 12 15,-1-2 18-15,-3 0 8 16,-1-1 16-16,-2-22-14 15,1-6-41-15,5-8-11 16,1-3-3-16,0 2 2 16,12 1-2-16,6 5-3 15,-2 0-3-15,1 9-1 16,1 3 0-16,0 6-2 0,0 7-15 15,0 5-37 1,-3 2-46-16,0 16-84 16,-1 16-338-16</inkml:trace>
  <inkml:trace contextRef="#ctx0" brushRef="#br0" timeOffset="3224.1844">5536 10976 467 0,'0'0'63'15,"0"0"-18"-15,0 8-30 16,3 7 3-16,-1 0 13 0,-1 1-12 15,-1-6-10-15,0-1-3 16,0-5-1-16,0-3-1 16,0-1 1-16,0 0 1 15,0 0-17-15,-1-15-25 16,-4-11-76-16,5-15-193 15</inkml:trace>
  <inkml:trace contextRef="#ctx0" brushRef="#br0" timeOffset="3352.1917">5552 10735 344 0,'0'0'115'0,"-4"0"-70"0,-2 0-42 16,3 14-89-16,3 1-228 15</inkml:trace>
  <inkml:trace contextRef="#ctx0" brushRef="#br0" timeOffset="3710.2122">5773 10778 470 0,'-4'0'232'0,"1"-3"-130"16,-1 2-46-16,-5 1-38 0,-1 0-18 15,-4 11-4-15,-1 11 2 16,6 5 1-16,6-6-12 15,3 2-8 1,2-2-8-16,12-2-1 0,7-2 9 16,-2 0-4-16,-2-4 14 15,-2 3 4-15,-4-5 6 16,-4-2-4-16,-5-2 4 15,-2-2 8-15,0 1 18 16,-9 0 17-16,-7 4 2 16,-6-1-11-16,0-2-18 15,2 1-10-15,4-5-3 16,6 2-2-16,2 1-24 0,4 4-63 15,4 3-90 1,13 2-227-16</inkml:trace>
  <inkml:trace contextRef="#ctx0" brushRef="#br0" timeOffset="4048.2315">6081 11143 326 0,'-12'-12'342'0,"-4"-5"-221"15,-3-1-48-15,-4-6-43 16,-2-4-10-16,-1-5-12 16,1-4-4-16,8 3-2 15,5 8 0-15,10 8-6 16,2 2-15-16,4 7-9 0,13 2-4 15,0 1-5-15,-1 3 17 16,-4 3 13-16,-5 0 2 16,1 0 4-16,-3 0 2 15,-2 0 4-15,-1 0 1 16,0 1-3-16,-2 3-1 15,0-3 0-15,0 3-1 16,0 3-42-16,-3 1-71 16,-8 5-196-16</inkml:trace>
  <inkml:trace contextRef="#ctx0" brushRef="#br0" timeOffset="5594.32">4693 11503 105 0,'0'0'93'0,"0"-1"-8"16,0-4 15-16,0-1-20 16,0-2-25-16,0-1 4 15,0 0-18-15,0 4-4 16,0 3-1-16,0 0-4 0,0 2-3 15,0 0-8 1,0 0-7-16,0 0-7 0,0 0-1 16,-4 9-3-16,-3 9 3 15,-1 2 4-15,2 7 5 16,1-2 2-1,2 6-8-15,3-2-3 0,0 3-1 16,0-3-3-16,8 0 0 16,3-5-1-16,-2-5 0 15,2-5 1-15,-5-3-3 16,1-5-6-16,-2-2-19 15,-2-2-27-15,2-2-36 16,-3 0-62-16,0 0-274 16</inkml:trace>
  <inkml:trace contextRef="#ctx0" brushRef="#br0" timeOffset="6218.3557">4546 11729 304 0,'-1'-3'121'0,"1"3"-12"15,0 0-51-15,0 0-18 16,0 0-5-16,0 0-6 16,0 0 7-16,0 0-1 15,2 0-4-15,3 0-15 16,2 3-11-16,8 11-2 0,3 2 4 15,4 3 1 1,0-3-1-16,1 0-4 16,2-3 1-16,0-3-3 15,-5-2 2-15,-7-3-2 16,-2-3 1-16,-7-2 3 0,1 0 14 15,0 0 18-15,1-12 6 16,3-10-12-16,0-7-12 16,-6-2-8-16,1-2-11 15,-2 2 0-15,-2 10 0 16,0 9 0-16,0 9 0 0,0 3-52 15,5 1-94 1,4 14-83-16,4 5-267 16</inkml:trace>
  <inkml:trace contextRef="#ctx0" brushRef="#br0" timeOffset="6645.3801">4922 11846 281 0,'0'0'65'0,"0"0"-10"16,0 12 2 0,-1 6-13-16,-2 2-7 0,-1-1-7 15,0-1-7-15,2-7-5 16,0-5 4-16,2-5 3 15,0-1 21-15,0 0 48 16,0-18-2-16,0-9-46 16,0-11-24-16,6-5-8 15,3-6 2-15,0 3-3 16,3 3-3-16,2 14-7 15,2 8-3-15,5 9-2 16,6 5-3-16,4 7 0 16,1 0-6-16,-4 15-27 15,-5 9-32-15,-6 3-64 0,-9 10-138 16</inkml:trace>
  <inkml:trace contextRef="#ctx0" brushRef="#br0" timeOffset="7051.4033">5098 11830 359 0,'-11'-4'174'0,"11"3"-61"16,0 1-45-16,0 0-39 0,0 0-20 15,0 5-13-15,0 11-3 16,0 3 10-16,4 3 12 16,0-1 6-16,2-4 1 15,2-2-7-15,1-3-3 16,1-3 0-16,-2-4-1 15,2-3-1-15,0-2 6 16,4 0 4-16,2-17 2 0,2-6-10 16,3-5-9-1,-5 3-6-15,-2 1-25 16,-5 12-41-16,-3 4-47 0,-3 7-108 15</inkml:trace>
  <inkml:trace contextRef="#ctx0" brushRef="#br0" timeOffset="7462.4268">5335 11828 456 0,'0'0'187'0,"0"0"-115"0,0 0-32 16,0 1-42 0,0 16-13-16,0 9 15 0,0 0 8 15,0 2 2-15,0-3-3 16,0-8-3-16,0-5-2 15,0-4 0 1,0-8 1-16,0 0 18 0,0 0 24 16,6-16 11-16,6-9-27 15,5-8-23-15,2-4-4 16,3 3-1-16,-8 10-1 15,-1 10 1-15,-5 9 4 16,-1 5 3-16,3 0-12 16,1 19-1-16,0 8 8 15,0 6-1-15,-5-1 2 0,-1-1-2 16,-1-7 0-16,-1-6-1 15,-3-4-29-15,0-5-84 16,0-6-173-16</inkml:trace>
  <inkml:trace contextRef="#ctx0" brushRef="#br0" timeOffset="14710.8414">6845 8620 132 0,'0'-12'125'16,"0"0"-74"-16,0 2 10 0,0-2-1 15,0 6-25-15,0 5-10 16,0-1-5-16,0 2 0 16,0 0-8-16,0 0 0 15,0 0-3-15,0 0-3 16,0 0-4-16,0 0-2 15,0 3 2-15,0 3 1 0,0 2 10 16,0 1-2 0,0 3 0-16,0 0-2 15,0 4-1-15,0 4 3 16,0 5-2-16,-3 4-2 15,-1 2 3-15,2 3-3 0,-1-4-1 16,3 3-3 0,0-3 0-16,0-3-1 0,0 1 0 15,0-2 1-15,0-4-2 16,0 2 1-16,5-4-2 15,-2-2 0-15,-2-1 1 16,2 0-1-16,1-2 0 16,-4-1 1-16,2-3-1 15,0-4 0-15,-2-2 1 16,0-3 0-16,0-2 0 15,0 0 0-15,0 0 3 0,0 0 8 16,0 0-1 0,0 0 2-16,-5 0 8 0,-7 0-4 15,-3 1-12-15,2-1 1 16,-5 0 0-16,0 0-2 15,-5 0 1-15,1-1-1 16,-2-6 1-16,-2 1-2 16,-2 2-1-16,0-1 28 15,0 5-8-15,5-2-13 16,6 2-1-16,3 0-1 15,5 0-1-15,-1-1-1 16,2 1 0-16,-2 0-1 16,1 0-3-16,1 0 1 0,0 0-1 15,1 0-1 1,0 0 0-16,1 0 0 15,1 0 0-15,2 1 1 0,1-1 0 16,1 0 0-16,1 0 1 16,0 0 0-1,0 0-2-15,0 0 0 0,0 0 0 16,0 0-3-16,0 0-25 15,0 0-72-15,7 0-88 16,6 2-245-16</inkml:trace>
  <inkml:trace contextRef="#ctx0" brushRef="#br0" timeOffset="22294.2752">6399 9266 218 0,'0'0'105'15,"0"0"-51"-15,0 0-32 16,-5 12-10-16,5-7 7 16,0 0 4-16,0-3 5 15,0 1 0-15,0-3-4 16,0 0-6-16,0 0-8 15,0 0-2-15,0 0-2 16,-1 0-5-16,-4 0-56 16,4 7-258-16</inkml:trace>
  <inkml:trace contextRef="#ctx0" brushRef="#br0" timeOffset="22518.288">6370 9619 133 0,'0'0'326'16,"0"0"-219"-16,0 0-59 15,0 0 0-15,0 0-28 16,0 0-15-16,0 0-6 15,-3 0-9-15,-1 7-26 16,0 4-73-16,1 2-250 0</inkml:trace>
  <inkml:trace contextRef="#ctx0" brushRef="#br0" timeOffset="22698.2983">6294 9940 280 0,'4'-9'315'0,"1"0"-216"15,0-1-25-15,-2 5-48 16,-2 1-22-16,0 4-4 16,1 0-14-16,-2 0-86 0,3 8-84 15</inkml:trace>
  <inkml:trace contextRef="#ctx0" brushRef="#br0" timeOffset="22870.3081">6336 10111 476 0,'0'-4'153'16,"0"1"-73"-16,0 2-52 16,0 1-24-16,0 0-8 15,-1 3-48-15,-1 12-57 16,0 8-184-16</inkml:trace>
  <inkml:trace contextRef="#ctx0" brushRef="#br0" timeOffset="23066.3193">6278 10452 199 0,'0'0'166'0,"0"0"5"16,3 0-67-16,-3 0-40 15,0 0-29-15,0 0-18 16,0 0-14-16,0 0-3 15,0 2-26-15,0 5-67 0,0 2-73 16,0 7-307-16</inkml:trace>
  <inkml:trace contextRef="#ctx0" brushRef="#br0" timeOffset="23219.3281">6289 10754 394 0,'0'0'158'0,"0"0"-53"16,1 0-61-16,-1 0-37 15,0 0-6-15,3 0-24 16,-2 0-88-16,6 13-189 16</inkml:trace>
  <inkml:trace contextRef="#ctx0" brushRef="#br0" timeOffset="23373.3369">6330 11028 177 0,'-3'0'302'15,"1"0"-192"-15,-1 0-44 16,3 0-43-16,-2 0-21 16,0 0-3-16,2 0-37 15,0 0-168-15</inkml:trace>
  <inkml:trace contextRef="#ctx0" brushRef="#br0" timeOffset="23518.3452">6256 11323 386 0,'0'0'142'15,"0"0"-55"1,0 0-59-16,0 0-25 0,0 0-6 16,0 0-48-16,3 0-178 15</inkml:trace>
  <inkml:trace contextRef="#ctx0" brushRef="#br0" timeOffset="23673.354">6235 11543 201 0,'0'0'147'16,"0"0"-11"-16,0 0-54 15,0 0-60-15,3 0-24 16,1 0 0-16,0 0-29 0,1 0-143 16,1 0-160-16</inkml:trace>
  <inkml:trace contextRef="#ctx0" brushRef="#br0" timeOffset="23814.3621">6225 11831 166 0,'0'0'57'16,"0"0"-4"-16,0 0 1 15,1 0-21-15,8-6-16 16,-2-2-43-16,-1 2-147 16</inkml:trace>
  <inkml:trace contextRef="#ctx0" brushRef="#br0" timeOffset="23958.3703">6225 11831 157 0,'15'20'92'0,"-15"-20"-10"0,0 0 12 16,0 0 11-16,0 0-51 15,2 0-33-15,2 0-14 16,-2-1-5-16,1 1-15 15,1 0-101-15,0 0-179 16</inkml:trace>
  <inkml:trace contextRef="#ctx0" brushRef="#br0" timeOffset="24787.4178">6109 12273 11 0,'0'-2'121'16,"0"-1"-28"-16,0 3-16 0,0 0-20 16,0 0-6-16,0 0-7 15,0 0-24-15,0 0-15 16,0 0-3-16,0 0 5 15,0 0 0-15,0 0 2 16,0-1-2-16,0 1-2 16,0 0 1-16,0 0-8 15,0 0-3-15,0 0 7 16,0 0-5-16,0 0-8 15,0 0 0-15,0 0 7 16,0-2 3-16,-1 2 2 16,-2 0 1-16,0-1 10 15,-1 1 6-15,2 0 0 0,2 0 0 16,-2 0-8-16,1 4-1 15,-1 14 2 1,-1 6 8-16,2 6 6 16,-2 5 0-16,3-4 1 15,-3 4-3-15,2-6-4 0,0-3-8 16,-1-1-4-16,2-7-3 15,0-4-3-15,0-5 0 16,0-5 0-16,0-4 0 16,0 0-4-16,0 0-17 15,3-13-64-15,13-5-73 16,4-7-272-16</inkml:trace>
  <inkml:trace contextRef="#ctx0" brushRef="#br0" timeOffset="25151.4386">6218 12406 555 0,'0'-18'79'0,"1"1"-4"16,6-3-24-16,7 4-35 15,1 1-10-15,1 0-4 16,3 3-2-16,-1 2-1 16,-4 9 0-16,-1 1-4 15,-3 11-4-15,-4 16 4 16,-6 9 7-16,0 5 3 15,-12 5 2-15,-4-10 3 0,1-6 2 16,1-12 0-16,3-6 6 16,3-6 6-16,-2-6 6 15,1 0 2-15,-5-2-11 16,0-13-9-16,3-2-7 15,2-1-7-15,2 3-17 16,3 5-47-16,4 6-62 16,0 4-113-16</inkml:trace>
  <inkml:trace contextRef="#ctx0" brushRef="#br0" timeOffset="25557.4618">6535 12378 467 0,'-3'-2'129'0,"-6"2"-64"16,-5 0-36-16,0 12-26 15,0 2-3-15,3 5 1 16,1 3-1-16,2-4 0 16,4 0-1-16,4-2 1 15,0-5-12-15,5-1 0 0,8-3 7 16,0 0-1-16,-2-2 9 15,1-1 2 1,-1 4 5-16,-4-2 11 16,0 3 4-16,-4 2 1 0,-3 0 6 15,0 1 7-15,0-3 6 16,-10-2-6-16,-4-3-12 15,-4-1-8-15,-2-2-11 16,-1 1-5-16,3-2-4 16,4 0-25-16,8 0-86 15,6 0-247-15</inkml:trace>
  <inkml:trace contextRef="#ctx0" brushRef="#br0" timeOffset="27425.5687">14310 12363 353 0,'-7'-7'138'0,"4"5"-51"16,1 2-45-16,-2 0-16 16,0 12-14-16,1 8 3 15,0 8 7-15,0 4 0 16,2-1-9-16,0-1-8 15,0-4-1-15,-1-7-2 0,1-5-2 16,-2-7-6-16,-2-4-36 16,0 2-38-16,1 1-217 15</inkml:trace>
  <inkml:trace contextRef="#ctx0" brushRef="#br0" timeOffset="27778.5888">14418 12479 393 0,'11'-18'176'0,"2"0"-76"0,3-4-14 15,3-2-46-15,3 5-18 16,-4 2-11-16,-1 7-5 15,-1 10-5 1,-3 0-1-16,-3 6-5 16,-3 17-2-16,-4 3 5 0,-3 7 6 15,-3 3-1-15,-11-2-1 16,-6-2-1-16,1-4-3 15,-1-6 10-15,-1-5-7 16,6-8 9-16,0-6 2 16,2-3 1-16,4 0-1 0,3 0-4 15,2-10 0-15,0 1-4 16,4-4-16-1,0 1-40-15,0 2-59 16,4 0-77-16</inkml:trace>
  <inkml:trace contextRef="#ctx0" brushRef="#br0" timeOffset="28152.6102">14742 12468 556 0,'0'-2'116'16,"0"0"-31"-16,-3-1-52 16,-6 3-26-16,-4 0-10 15,3 0-1-15,1 11-1 16,1 6 5-16,7 0-2 0,1 1-1 15,0 1-4-15,1-2-3 16,9-1-9-16,2 4-1 16,0-2-3-16,0 1 12 15,-4-4 7-15,-4-3 4 16,-1-4 7-16,-3-5 12 15,0-3 11-15,-12 0 13 16,-7 0-2-16,-1 0-26 16,-2 0-10-16,-1 0-3 15,3 0-8-15,5 0-44 16,6 0-110-16,7 0-262 0</inkml:trace>
  <inkml:trace contextRef="#ctx0" brushRef="#br0" timeOffset="33459.9138">14466 8461 150 0,'0'-1'108'15,"0"-1"-31"-15,0 0-5 16,0-4-17-16,0 0-26 15,0 1-15-15,2 2-6 16,-1 2-5-16,-1 1 1 16,0 0-2-16,0 0-3 0,0 0-4 15,0 6 2-15,0 6 6 16,0 0-1-1,0 2 1-15,-5-6 0 0,3-2 1 16,2-4-2-16,0-2 2 16,0 0-1-16,0 0 4 15,0 0 8-15,0 0 3 16,0-6-1-16,9-1-14 15,4-2-4-15,5 4-1 16,0 0-1-16,-2 5 1 16,-8 0 0-16,-4 0-6 15,-4 7 0-15,0 6-8 0,-12 3 13 16,-6-1 8-1,0-5 4-15,0-3-1 16,4 0-3-16,0-5 6 16,3 0-6-16,4-2-2 0,2 0 4 15,3 0 3-15,2-9 7 16,0-6-5-16,0-4-6 15,2 2-6-15,3 3 0 16,4 2-2-16,2 3-1 16,2 5 0-16,2 4-1 15,1 0 0-15,-1 10-3 16,-7 14-2-16,-7 1 2 15,-1 2 3-15,-4-4 7 16,-9-7 2-16,3-5 3 16,3-5 0-16,1-6 0 15,1 0-4-15,2 0 1 16,1-6-28-16,2-3-143 0</inkml:trace>
  <inkml:trace contextRef="#ctx0" brushRef="#br0" timeOffset="237097.5612">10897 16953 124 0,'11'-21'59'0,"3"-4"-9"15,2-3 2 1,2-2-10-16,-3 10-10 0,3-1 3 15,-3-3-7-15,0 3 4 16,1 3-6-16,-3-1-1 16,-2-1 5-1,1 2-3-15,2-2-10 0,0-1 0 16,4-4-11-16,0 0 0 15,0-2 0-15,2 1-3 16,0-3 0-16,2 3 1 16,3-1-4-16,-2-6 6 15,4-1-7-15,0-3 6 16,4-5-2-16,-3 2-4 15,0-2 1-15,3 2 3 0,0 1-2 16,3 3-2-16,-1 1 4 16,0-3-4-1,1 1-3-15,3-3 4 16,2 0 5-16,2-1-8 0,0-2 3 15,1 0 2-15,-1 3-5 16,-3 5 3-16,0-2 4 16,-3 1-8-16,2-2 8 15,-2-1-7-15,3-2 3 16,1-5 0-16,0-1 0 15,0-1 1-15,0 2 0 16,0-2-1-16,-1 4-4 16,-3 3 6-16,-3 0 2 15,-3 3-5-15,-1-2 5 16,-1 1-7-16,1 3 4 0,1-2-1 15,5 1-2 1,1 0 4-16,0 2-5 0,-4 8 3 16,-3 0 1-16,-4 6-4 15,-8 4 3-15,-6 5 0 16,-3 4-1-16,-4 5 5 15,-2 2-3-15,-1-1 2 16,1 2 1-16,-1 0-2 16,1 0 0-16,1 0-1 15,-2 0 0-15,1-3 0 16,1 3 0-16,-2-5 2 15,0 5 0-15,0 0 0 16,0 0 0-16,0 0 5 0,0 0 4 16,0 0-4-16,0 0-2 15,0 0 0-15,0 0-2 16,0 0-2-16,0 0 0 15,0 0-2-15,0 0 0 16,0 0-2-16,3 0 0 16,-3 0-2-16,1 0 2 15,5 0-2-15,-2 0 3 16,4 0 1-16,5 5 1 15,1-2-1-15,3 0 2 16,6 0-2-16,2-2 3 16,6 1-1-16,-2 0 1 0,0 0 0 15,0-1-4 1,2 0 3-16,-1-1-1 0,1 2 0 15,-3-1-1-15,-1-1 2 16,-2 2-1-16,2 1 0 16,-2 0 1-1,2 3 0-15,-3 0 0 0,-2-1 1 16,-4 1 2-16,-6 0-2 15,0-3-1-15,-1-1-2 16,1 1 1-16,1 1 0 16,4 1 7-16,1-5-5 15,4 3 3-15,2-3 9 16,7 0-3-16,4 0-3 0,1 0-2 15,1 0-3-15,1-3-2 16,-1 3-2-16,-4 0 0 16,0 0 1-1,-4 0-1-15,2 0 0 0,0 5 1 16,1 0-2-16,-2-3 1 15,2-2 1-15,1 2 1 16,0-2-2-16,-5 0 1 16,-4 2-2-16,-6 2 2 15,-5-3-1-15,-4 2-1 16,-2-1 2-16,-2-2-1 15,1 0 1-15,3 0 2 16,9 0-1-16,0 0 1 16,4 0-3-16,-4 0 0 15,-6 0-2-15,0 0 2 16,0 0 0-16,7 0-1 0,6 0 2 15,9 0-1-15,6 0 2 16,7 0-2-16,10 0 0 16,5 0 0-16,6-3 0 15,6-4 0-15,-2 1 1 16,0 1-2-16,-4 3 1 15,-4-1 1-15,-5 0 0 16,3 2-3-16,-3 0 2 16,1-2 1-16,3-1-2 15,-5-1 1-15,-2 2 2 16,-5 0-2-16,-12 1 0 15,-15 2 0-15,-11-1 0 16,-6 0-1-16,0 1 1 0,0-2 0 16,4 2 2-16,-1 0-2 15,2 0 2-15,7-3-1 16,3 1-2-16,1 2 2 15,-6 0-2-15,-6 0 2 16,-5 0-2-16,-1 0 0 16,0 0 1-16,3 0 0 15,5 0 1-15,10 0-1 16,4 0 5-16,5-4 4 15,-3 1-3-15,-4 1-3 16,-9 2-2-16,-6 0 0 16,-4 0-1-16,-1 0 0 0,2-3 0 15,0 3 1-15,2 0 1 16,0-3-2-16,0 2 2 15,-3 0-1-15,0-2 1 16,2 2 0-16,0-2-1 16,2 0 0-1,0 1-1-15,-1-1 0 0,-5 1-3 16,-4 0-16-16,0 2-48 15,-25 0-82-15,-18 0-350 16</inkml:trace>
  <inkml:trace contextRef="#ctx0" brushRef="#br0" timeOffset="240302.7445">12734 14786 194 0,'3'-11'194'16,"-2"7"-86"-16,2 4-29 15,-3 0-24-15,0 0-18 16,0 0-8-16,0 0-8 16,3 0-9-16,-3 0-8 15,1 0-4-15,-1 0 0 16,0 1 0-16,0 7-1 15,0 4-23-15,-4 3-60 16,-1 10-137-16</inkml:trace>
  <inkml:trace contextRef="#ctx0" brushRef="#br0" timeOffset="240504.7561">12709 15148 216 0,'1'-4'328'15,"0"4"-249"-15,1 0-17 16,-2 0-26-16,0 0-29 16,0 0-7-16,0 0-5 15,0 0-44-15,0 6-66 0,0 7-172 16</inkml:trace>
  <inkml:trace contextRef="#ctx0" brushRef="#br0" timeOffset="240686.7665">12665 15523 389 0,'0'0'113'16,"0"0"-40"-16,5 1-21 15,1 1-40-15,1 2-9 16,-1 2-2-16,-2 6-57 15,-1 12-104-15,-3 12-232 16</inkml:trace>
  <inkml:trace contextRef="#ctx0" brushRef="#br0" timeOffset="240856.7762">12650 15969 233 0,'0'0'264'16,"0"0"-137"-16,0 0-51 15,2 0-46-15,-2 0-18 16,1 0-10-16,4 0-3 15,0 0-25-15,3 0-50 16,0 0-72-16,-1 0-187 16</inkml:trace>
  <inkml:trace contextRef="#ctx0" brushRef="#br0" timeOffset="241002.7846">12652 16177 153 0,'0'2'115'0,"1"-2"-67"15,6 3 19-15,1 2-30 16,0-1-31-1,-1 4-16-15,-2 1-57 0,-3 3-96 16</inkml:trace>
  <inkml:trace contextRef="#ctx0" brushRef="#br0" timeOffset="241157.7934">12626 16581 218 0,'2'31'83'16,"5"-4"47"-16,-4-10-58 0,-3-5-31 16,3-7-13-16,-3-5-21 15,0 1-1-15,0-1-3 16,1 0-4-1,2 2-13-15,-3 1-55 0,2 5-193 16</inkml:trace>
  <inkml:trace contextRef="#ctx0" brushRef="#br0" timeOffset="241339.8038">12648 16898 400 0,'0'-12'220'0,"0"5"-197"0,0-1 5 16,0 3-12-1,0 1-10-15,0 3-17 16,0 1-40-16,-5 0-29 16,-3 8-25-16,-1 6-162 0</inkml:trace>
  <inkml:trace contextRef="#ctx0" brushRef="#br0" timeOffset="242101.8474">11071 16935 117 0,'0'0'85'16,"0"0"-40"-16,0 0 42 15,3 0-13-15,3 0-6 16,4 0-7-16,-2 0-11 15,1-3-18-15,1 0-21 16,-1 3-9-16,3-2-1 16,1 2-1-16,1 0-45 15,4 0-149-15</inkml:trace>
  <inkml:trace contextRef="#ctx0" brushRef="#br0" timeOffset="242286.858">11543 16999 405 0,'0'-6'222'16,"5"5"-211"-16,2-1 26 15,5 2-26-15,1 0-8 16,1 0-17-16,4 12-76 15,1-3-123-15</inkml:trace>
  <inkml:trace contextRef="#ctx0" brushRef="#br0" timeOffset="242459.8679">11959 16919 608 0,'0'2'64'15,"0"-1"-34"-15,0-1-1 16,7 2-25-16,7-2-5 15,7 3-19-15,4-3-90 16,6 0-139-16</inkml:trace>
  <inkml:trace contextRef="#ctx0" brushRef="#br0" timeOffset="242596.8757">12393 16973 337 0,'3'2'187'0,"-3"-2"-133"15,0 0-14-15,0 0-24 16,2-5-13-16,5-9-81 15,6-1-228-15</inkml:trace>
  <inkml:trace contextRef="#ctx0" brushRef="#br0" timeOffset="242736.8838">12716 16895 331 0,'0'0'225'0,"0"0"-207"15,0 0-7-15,-8 0-11 0,3 0-119 16</inkml:trace>
  <inkml:trace contextRef="#ctx0" brushRef="#br0" timeOffset="243429.9234">12962 16777 119 0,'-3'3'281'15,"3"-3"-163"-15,0 2-7 0,0-2-34 16,0 1-33-16,0-1-13 15,0 0-12-15,0 0-11 16,5 0-5-16,7 0-4 16,5-3-29-16,6 3-81 15,0 0-191-15</inkml:trace>
  <inkml:trace contextRef="#ctx0" brushRef="#br0" timeOffset="243590.9326">13230 16932 546 0,'0'0'95'16,"0"0"-87"-16,5 0 14 16,8 0-16-16,2-3-4 15,5-2-72-15,0-2-176 16</inkml:trace>
  <inkml:trace contextRef="#ctx0" brushRef="#br0" timeOffset="243747.9416">13696 16929 447 0,'4'0'119'16,"-4"0"-110"-16,4-5 34 16,1-1-28-16,3-7-23 15,6 3-115-15,7 1-229 16</inkml:trace>
  <inkml:trace contextRef="#ctx0" brushRef="#br0" timeOffset="243906.9507">14144 16864 352 0,'2'2'192'0,"-2"-2"-109"16,0 0-45-16,0 0-20 0,2 0-14 16,7 0-5-16,12-8-58 15,15-6-59-15,14 2-121 16</inkml:trace>
  <inkml:trace contextRef="#ctx0" brushRef="#br0" timeOffset="244067.9599">14720 16846 288 0,'0'3'177'15,"0"-3"-113"-15,0 0-13 16,0 0-35-16,0 0-10 16,7 0 7-16,10-8-15 0,8-8-45 15,9-3-14-15,4 0-61 16,-3 9-110-16</inkml:trace>
  <inkml:trace contextRef="#ctx0" brushRef="#br0" timeOffset="244208.968">14963 16861 198 0,'8'8'135'16,"-1"-6"-63"-16,1-2 16 15,-1 0-66-15,5 0-9 16,4-2-6-16,8-6-8 16,10 1-23-16,4 0-51 15,5 1-100-15</inkml:trace>
  <inkml:trace contextRef="#ctx0" brushRef="#br0" timeOffset="244379.9777">15480 16835 484 0,'0'0'152'15,"0"0"-78"-15,0-9-36 16,0 3-24-16,5-2-10 16,13-3-19-16,6-3-34 15,7-3-45-15,-2 4-92 16,-6 4-141-16</inkml:trace>
  <inkml:trace contextRef="#ctx0" brushRef="#br0" timeOffset="244513.9854">15649 16772 401 0,'0'0'127'15,"0"0"-14"-15,0 0-56 0,0 0-35 16,0-4-18-16,0-7-11 16,0-5-91-16,23-2-246 15</inkml:trace>
  <inkml:trace contextRef="#ctx0" brushRef="#br0" timeOffset="244672.9945">15941 16673 542 0,'-4'-8'91'0,"-2"-3"-68"16,-4-10 8-16,0-2-27 0,4-6-26 16,1-5-70-16,2-7-174 15</inkml:trace>
  <inkml:trace contextRef="#ctx0" brushRef="#br0" timeOffset="245303.0305">16024 14764 237 0,'0'0'146'0,"0"0"-37"15,0 0-18-15,0 0-24 16,0 0-23-16,0 0-5 15,0 0-10-15,0 0-17 0,0 0-8 16,2 0-4-16,-2 0 0 16,0 2-36-16,0 15-72 15,-9 16-140-15</inkml:trace>
  <inkml:trace contextRef="#ctx0" brushRef="#br0" timeOffset="245479.0406">15885 15402 301 0,'8'0'306'0,"-5"0"-257"0,-2 0-8 16,0 0-25-16,-1 0-13 15,0 0-1-15,0 0-18 16,0 0-68-16,0 13-135 15</inkml:trace>
  <inkml:trace contextRef="#ctx0" brushRef="#br0" timeOffset="245646.0501">15969 15669 419 0,'3'0'111'16,"-2"0"-97"-1,-1 0 8-15,2 0-17 0,-2 0-9 16,1 0-50-16,0 10-106 15,-1 9-135-15</inkml:trace>
  <inkml:trace contextRef="#ctx0" brushRef="#br0" timeOffset="245809.0595">15946 16067 165 0,'0'2'239'16,"0"-2"-150"-16,0 0 26 15,0 0-74-15,2 0-30 16,-1 0-9-16,-1 0-15 0,0 0-56 15,0 4-52-15,0 8-117 16</inkml:trace>
  <inkml:trace contextRef="#ctx0" brushRef="#br0" timeOffset="245964.0683">15949 16268 10 0,'0'1'330'0,"0"-1"-229"16,1 0 26-16,-1 1-64 15,1 2-52-15,-1 1-11 16,0 2-5-16,0 5-59 0,0 8-100 15</inkml:trace>
  <inkml:trace contextRef="#ctx0" brushRef="#br0" timeOffset="246110.0767">15903 16610 319 0,'0'9'174'16,"0"-4"-105"-16,3-2 66 16,-2-3-52-16,1 0-43 15,-2 0-32-15,0 0-1 16,0 0-1-16,-13 0-42 15,-12 0-185-15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3971.75757" units="1/cm"/>
          <inkml:channelProperty channel="Y" name="resolution" value="5295.24854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3T13:14:40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3836 1756 387 0,'-7'-22'129'16,"-4"7"-56"-16,-5 5-18 15,-9 3-27-15,-11 7-5 16,6 0 12-16,-7 10-5 15,-1 16 3-15,-6 16-9 16,-2 16-4-16,0 14-5 16,-6 15 3-16,-2 8-6 15,8 4-6-15,7 2-1 16,16-1 2-16,17-6-5 0,6-4 1 15,5-1 1 1,17-6-1-16,7-13-3 0,10-13-2 16,11-16-2-16,14-19 4 15,9-19 2-15,4-6 1 16,-1-28 4-1,-9-10-3-15,-17 0-2 0,-19 5 4 16,-14 2-3-16,-10 7 2 16,-5-2 5-16,-2 0 1 15,-12-3 0-15,-18-1-1 16,-6 4-7-16,-9 2-4 15,1 4 1-15,7 10-1 16,8 8-1-16,11 4-3 0,6 1-15 16,11 0-30-16,1 0-84 15,7 8-72 1</inkml:trace>
  <inkml:trace contextRef="#ctx0" brushRef="#br0" timeOffset="2037.1165">3386 3984 168 0,'0'0'74'16,"0"0"-39"-16,0 26 14 15,0 13 59-15,0 17-7 0,0 14-18 16,-7 5-36-16,2 3-15 16,-1-10-13-16,5-8 4 15,1-11-8-15,-2-13-10 16,2-14-2-16,0-11-1 15,-2-6 1-15,2-5 7 16,-2 0 20-16,-3-23 14 0,2-18-18 16,3-31-26-1,0-28 0-15,0-26 0 16,15-17 4-16,12 1-14 15,13 15-12-15,8 18-2 16,10 31 11-16,-1 26 6 16,-3 23 6-16,-7 26-2 0,-10 10-5 15,-10 29-1-15,-10 19 9 16,-17 6 3-16,-5 9-1 15,-27 5 3-15,-13-1-6 16,-6-5-7-16,-6-4 0 16,8-16-10-16,12-17 11 15,8-16 5-15,10-16 2 16,5-2 6-16,2-23 2 15,2 0 3-15,5 4 2 16,3 10 3-16,2 7 3 16,0 4-10-16,12 7-23 15,16 20-2-15,14 16 19 0,9 20 4 16,7 10-4-16,-2 1 14 15,-8 2-5-15,-9-11-10 16,-12-7 3-16,-12-11-2 16,-7-10-6-16,-8-12-46 15,0-7-43-15,0-2-95 16</inkml:trace>
  <inkml:trace contextRef="#ctx0" brushRef="#br0" timeOffset="2776.1588">3474 5186 497 0,'-1'0'77'16,"-4"24"-62"-16,-6 28 27 16,-7 31 3-16,-8 22-9 0,1 12-16 15,-2 8-8-15,0-12-6 16,3-11 3-16,6-20 2 15,9-28-2 1,4-25-8-16,5-19-2 16,0-10 3-16,0-8 29 0,0-28 41 15,3-27-31-15,7-30-33 16,6-33-3-16,9-20-2 15,11-11 2-15,4 2-4 16,7 27-5-16,-9 45-4 16,-9 38 6-16,-5 34-4 15,-3 11-4-15,6 35-2 0,4 20 6 16,-6 25 2-1,-2 27 7-15,-4 23 3 16,-3 10-4-16,-2 11 5 16,-2-3-5-16,1-22 0 15,0-26-4-15,1-29 5 16,-4-32-3-16,-3-20-18 0,-5-17-49 15,-1-2-38-15,2-18-4 16,-3-16-94-16</inkml:trace>
  <inkml:trace contextRef="#ctx0" brushRef="#br0" timeOffset="2948.1686">3469 5742 503 0,'-1'-1'159'0,"1"-2"-22"15,0-1-54-15,8 3-50 16,23-3-20-16,18-6-6 0,12 1 4 15,3 9-8-15,-9 3-42 16,0 31-112-16,-5 12-158 16</inkml:trace>
  <inkml:trace contextRef="#ctx0" brushRef="#br0" timeOffset="3608.2064">3621 6858 224 0,'-27'-6'325'0,"-4"6"-227"16,-3 0-9-16,-9 4-42 15,-4 18-13-15,6 7-12 16,3 8-7-16,9 1-11 16,11 2-3-16,13 9-4 15,5 3-9-15,21 7 7 0,20 8 11 16,10-3-9-1,11-5 3-15,1-2-12 16,-5-7-2-16,-12-8 6 16,-15-6 5-16,-19-8 2 0,-12-9 2 15,-3-3 14-15,-27-1 37 16,-17 0 24-16,-13-1-26 15,-6-3-25-15,-2-4-25 16,9-3 0-16,9-4 0 16,17 0 0-16,10-12 0 15,18-1-28-15,5 1-69 16,18 3-106-16,22 9-193 15</inkml:trace>
  <inkml:trace contextRef="#ctx0" brushRef="#br0" timeOffset="4256.2435">3662 8179 280 0,'-41'3'161'16,"-11"17"-46"-16,-5 9-32 15,-8 14-22-15,4 5-6 16,11 8-12-16,12-2-16 16,10 4-11-16,14 0-6 0,14 0-8 15,2 2-4-15,27-1-3 16,13-6 3-16,13-2 5 15,9-6-2 1,7-1 2-16,-3-1-7 0,-6-1-3 16,-15 1 9-16,-24-2-4 15,-17-2 3-15,-6-2 9 16,-24-1 9-16,-12 0 19 15,-9-2 5-15,-12-3-16 16,1-5-10-16,-4-7-5 16,4-2-5-16,10-9-5 15,6-8 3-15,9-6-9 0,9-26-18 16,13-16-26-16,9-18-41 15,4-19-95 1,21-16-218-16</inkml:trace>
  <inkml:trace contextRef="#ctx0" brushRef="#br0" timeOffset="5600.3203">4988 2334 281 0,'-26'0'105'16,"11"4"27"-1,10 4-38-15,4-3-30 0,1-4-2 16,0-1-6-16,1 0-18 16,17 0-16-16,16 0-6 15,28 0-3-15,28-1 23 16,15-16-9-16,4-3-20 15,-13 7-5-15,-14 10-4 16,-11 3-49-16,-5 0-97 16,-3 0-143-16</inkml:trace>
  <inkml:trace contextRef="#ctx0" brushRef="#br0" timeOffset="5986.3424">5668 2073 446 0,'0'2'90'16,"0"-1"-12"-16,0 0-41 0,5 2-16 15,11 2-29 1,7 5 30-16,14 2 14 16,8 0 7-16,3 0-13 15,1 2-15-15,-9 3-10 0,-11 2 2 16,-11 2-8-16,-8 0-5 15,-10 3 7-15,0 0 1 16,-20 6 9-16,-10 0 12 16,-9 2-2-16,-6 2 2 15,6-5 1-15,4-4-13 16,15-12-8-16,13-10-2 15,5-3-11-15,2 0-38 16,5 0-80-16,16 0-80 16</inkml:trace>
  <inkml:trace contextRef="#ctx0" brushRef="#br0" timeOffset="6569.3758">6341 2327 361 0,'0'-22'244'0,"5"2"-175"16,12-2-14-16,1 4-43 15,7 6-12-15,-2 6-2 16,0 6-3-16,-3 0 2 0,-6 8-4 16,-5 11 0-16,-8 3-9 15,-1 0 4-15,-10 2 29 16,-11-5 1-16,-2 0-3 15,0-7-5-15,-2-4-3 16,8-8-3-16,0 0-8 16,3 0-15-16,6-7-16 15,3-14-24-15,3-4-20 16,2-11-15-16,9-6 32 15,12 3 31-15,5 8-6 16,2 16 8-16,-2 15 46 16,-1 5 9-16,-3 27-7 0,1 16-1 15,-7 15 29-15,-5 11 8 16,-7 12 11-16,-4 4-5 15,-3-1 45 1,-11-6-36-16,-7-14-17 16,-2-10 2-16,-1-11-15 0,-1-13-1 15,-3-12-13-15,3-11-12 16,2-5-14-16,2-5 0 15,6-2 0-15,3 0 0 16,0-17 0-16,4-10 0 16,3-16-54-16,5-8-67 15,5-9-96-15,15 4-297 16</inkml:trace>
  <inkml:trace contextRef="#ctx0" brushRef="#br0" timeOffset="6786.3882">6724 2311 542 0,'-5'0'142'0,"5"0"-78"16,0 9-47-16,0 11-22 15,0 8 12-15,2 2 0 16,0-1-2-16,-1-1-2 16,-1-5-26-16,1-5-89 15,2-4-135-15</inkml:trace>
  <inkml:trace contextRef="#ctx0" brushRef="#br0" timeOffset="6942.3971">6646 1985 376 0,'-5'-19'219'15,"5"13"-137"-15,0 5-25 16,0 1-50-16,0 2-31 16,15 26-60-16,5 14-94 15,3 7-271-15</inkml:trace>
  <inkml:trace contextRef="#ctx0" brushRef="#br0" timeOffset="7261.4153">6833 2256 731 0,'0'0'73'0,"0"0"-18"15,2 7-42-15,11 21-34 16,2 10 26-16,6 10-1 15,-5 5 1-15,-1-4-1 16,-3-7-2-16,-3-7 1 16,3-15-2-16,-6-13-1 15,-1-7 5-15,0 0 29 16,10-24 26-16,3-17-19 0,8-10-33 15,3-14-8 1,-4-3 0-16,2 7-20 16,4 7-26-16,7 11-49 15,10 23-122-15,3 19-315 0</inkml:trace>
  <inkml:trace contextRef="#ctx0" brushRef="#br0" timeOffset="7587.434">7598 2542 630 0,'-18'-3'155'0,"-9"-9"-55"16,-8 4-44-16,-5-1-30 15,-2 2-8-15,-3-3-4 0,6-2-8 16,4-7-2-16,9-3-1 15,9-2 3-15,10-3-6 16,7 3-4-16,3-3-7 16,21 1-1-16,11-1-11 15,8 1 3-15,-2 6 5 16,-10 9 10-16,-9 10 3 15,-11 1-2-15,-5 0-2 16,-6 15-3-16,0 6-2 16,0 7-5-16,-10 3-5 15,0-2-28-15,3 3-45 16,6-1-61-16,1-5-349 15</inkml:trace>
  <inkml:trace contextRef="#ctx0" brushRef="#br0" timeOffset="7953.4549">7695 2340 599 0,'0'11'52'15,"-1"1"23"-15,-1 7-30 16,0 5-26-16,-2 2-1 15,3 0-3-15,1-5-10 16,0-8-2-16,0-7-3 0,0-6 3 16,0 0 2-16,0 0 9 15,1-17 2-15,12-14 13 16,9-13-21-1,5-10-9-15,-2 10 6 0,-3 9-3 16,-6 14 8-16,-5 16 4 16,1 5-3-16,3 0-10 15,5 22-7-15,2 11 5 16,1 8 2-16,-1 5 1 15,-6 3 1-15,2-1-2 16,-3-7-13-16,-1-3 0 16,4-11-61-16,-2-6-92 15,0-6-127-15</inkml:trace>
  <inkml:trace contextRef="#ctx0" brushRef="#br0" timeOffset="8717.4986">5015 3952 332 0,'-7'8'94'16,"3"-6"30"-16,4-1-50 15,0-1-19-15,0 0 9 16,4 0-18-16,14 3-34 16,16 6-16-1,24-4 25-15,22-5 15 16,12 0-24-16,0-2-8 0,-9-10-1 15,-9 3-12-15,-4 1-88 16,1 1-104-16,-3 3-322 16</inkml:trace>
  <inkml:trace contextRef="#ctx0" brushRef="#br0" timeOffset="9053.5179">5708 3763 520 0,'0'0'157'0,"0"0"-61"16,0 0-48-16,1 0-44 16,15 7-19-16,10 8 8 15,6 2 22-15,4 3 3 0,-1 1-3 16,-9 2-8-1,-4 0-4-15,-7 1-3 16,-12 1-1-16,-3 3 1 16,-5 1 7-16,-15-4 10 0,-6-2 9 15,-1 1-9 1,0 0-8-16,-7 1-5 15,4 1-1-15,-3-1 1 0,9-4-3 16,5-2-5-16,7-8-15 16,6-3-46-16,6 0-60 15,0 1-57-15</inkml:trace>
  <inkml:trace contextRef="#ctx0" brushRef="#br0" timeOffset="9510.544">6289 4070 265 0,'-6'-6'250'0,"6"6"-151"15,0 0-20-15,0 0-46 16,-2 6-30-16,1 9-18 15,-1 13 13-15,2 13 11 0,0 12-6 16,0-7 1 0,0-7 1-16,2-8-5 15,1-12 0-15,1-12 0 0,-2-7 1 16,-2 0 20-16,0-10 54 15,0-21 7 1,-6-13-40-16,-2-21-23 0,-4-14-9 16,2-11 8-16,5-10-3 15,3 4-8-15,2 16-7 16,7 27 0-16,13 27-8 15,13 22-9-15,7 4-14 16,13 16-17-16,7 15-72 16,1 10-61-16,4 11-221 15</inkml:trace>
  <inkml:trace contextRef="#ctx0" brushRef="#br0" timeOffset="9836.5626">6770 4207 4 0,'-16'-11'640'0,"1"4"-528"16,-3 0-19-16,-4-4-47 16,1 2-19-16,-1-5-6 15,0-7-6-15,2-3-4 16,7-4-2-16,2-6-9 15,9-1 2-15,2 4-5 16,2 2-13-16,19 6-4 16,3 5-3-16,3 4-8 0,-5 5 9 15,-8 9 17 1,-9 0-3-16,-5 7-5 0,0 10 2 15,-2 1 13-15,-7 1 3 16,-2 4 0-16,5-1-10 16,0 0-67-16,6-2-60 15,0 2-214-15</inkml:trace>
  <inkml:trace contextRef="#ctx0" brushRef="#br0" timeOffset="10410.5955">6930 4083 595 0,'0'-17'112'0,"0"1"-20"16,0 3-37-16,12-3-35 15,2-2-11-15,7 2-7 16,-1-3 0-16,4 6-6 16,-2 7 3-16,-4 2-2 15,-4 4-2-15,-6 0-4 16,-6 7-5-16,-2 13-4 15,-5 4 6-15,-13 1 13 0,-5 0 6 16,-1-1-4 0,3-5-4-16,6-6-12 0,2-1-9 15,4-4-3-15,3-5 10 16,2-3 10-16,-1 0 7 15,3-3 4 1,2-7-6-16,0-7-11 0,5 1-10 16,4 4 15-16,6 4-3 15,-3 8-2-15,1 15 8 16,3 18 1-16,-5 20 10 15,0 11 20-15,-9 11 8 16,-2 12 15-16,0 2-5 16,-5-1-11-16,1-14-5 0,-3-13-12 15,4-20-9 1,0-14-1-16,3-15-5 15,0-12-3-15,0 0 2 16,13-6 9-16,8-23 14 0,13-11-12 16,9-18-9-1,5-11-4-15,-1 2-9 0,-4 1-34 16,-10 12-29-16,-10 19-71 15,-8 11-151-15</inkml:trace>
  <inkml:trace contextRef="#ctx0" brushRef="#br0" timeOffset="10823.6191">7325 4070 555 0,'0'-6'88'0,"0"6"20"16,0 0-31-16,0 0-53 16,2 0-23-16,10 11-7 15,12 7 3-15,4 7 10 16,6 7 7-16,-3-2-6 15,-2-6-2-15,-3-7-4 0,-5-5 0 16,-2-11 3-16,-3-1 0 16,2-9 4-16,-2-16 4 15,-3-8-2-15,-2-7-4 16,-6 4-11-16,-5-5-18 15,0 3-27-15,-3 0-41 16,-7 2-53 0,5 12-149-16</inkml:trace>
  <inkml:trace contextRef="#ctx0" brushRef="#br0" timeOffset="11037.6313">7740 3992 604 0,'3'-5'145'15,"2"5"-61"-15,-2 0-16 16,-3 2-50-16,5 18-33 16,-3 12 8-16,1 10 6 15,2-3 3-15,-1 1-16 16,3-10-58-16,0-9-54 15,3-8-83-15</inkml:trace>
  <inkml:trace contextRef="#ctx0" brushRef="#br0" timeOffset="11194.6403">7743 3713 373 0,'-10'-23'227'0,"5"13"-149"16,2 9-8-1,3 1-46-15,0 0-29 0,0 5-24 16,8 17-48-16,8 14-55 15,1 15-123-15</inkml:trace>
  <inkml:trace contextRef="#ctx0" brushRef="#br0" timeOffset="11538.66">7917 4016 479 0,'0'0'117'16,"4"1"-127"-16,3 19 38 15,0 10 9-15,-1 12-22 16,-2 7-10-16,-3 0 8 16,-1-8 6-16,0-10-10 15,0-14 11-15,0-14-1 16,0-3 19-16,0 0 38 15,0-11 2-15,0-17-20 16,-1-9-36-16,-2-13-22 16,1-7 0-16,1-10 0 15,1-15 0-15,0-5 0 16,6-2 0-16,6 16 0 0,4 30 0 15,4 23-20-15,13 20-29 16,14 0-24 0,14 5-55-16,2 16-47 0,-5 14-202 15</inkml:trace>
  <inkml:trace contextRef="#ctx0" brushRef="#br0" timeOffset="11878.6794">8435 4360 619 0,'-18'-12'147'0,"-8"-5"-38"16,-3-5-49-16,-5 1-35 15,1-5-12-15,-1-7-2 16,6-5-5-1,6-4-4-15,5-4-1 0,11 0-4 16,6 2-9-16,6 6-6 16,14 4 1-16,6 10 1 15,4 9 8-15,-2 8 0 16,-5 4 5-16,-1 3-1 15,-9 0 0-15,-7 14 1 16,-5 3-1-16,-1 5 0 16,-11 10-8-16,-8-1-17 0,1 2-26 15,1 1-55-15,2-2-96 16</inkml:trace>
  <inkml:trace contextRef="#ctx0" brushRef="#br0" timeOffset="12216.6988">8491 4243 271 0,'-1'-22'360'0,"1"0"-252"15,4-10-17-15,13-8-44 16,10 2-26-16,5-2-11 16,1 4-3-16,2 10-1 15,0-1-3-15,-4 13-5 0,-5 10 7 16,-8 4-6-16,-7 6-4 15,-9 18 0-15,-2 5-5 16,-12 5 2-16,-15 5 2 16,-6-1 13-16,-2 0 0 15,6-8-11-15,4-5-15 16,4-10-22-16,5-7-5 15,2-3-20-15,5-5-28 16,4 0-120-16</inkml:trace>
  <inkml:trace contextRef="#ctx0" brushRef="#br0" timeOffset="12421.7105">8737 3442 607 0,'1'0'119'15,"-1"7"-64"-15,0 37-38 16,-1 20 11-16,-6 17 30 15,7 11-11-15,0-2-27 16,4-1-14-16,7 5 0 16,-2-2-2-16,-2-7-7 15,-2-12-60-15,-5-12-142 16,0-4-299-16</inkml:trace>
  <inkml:trace contextRef="#ctx0" brushRef="#br0" timeOffset="13505.7725">5194 5574 332 0,'-22'0'116'15,"6"0"-18"-15,0 1-25 16,2 1-10-16,2-1-7 15,2 1 3-15,6-2-8 16,3 1-10-16,1-1-6 16,0 0-10-16,2 0-7 15,18 0-10-15,18 7-4 16,24-6 5-16,18-1 5 15,4 0-10-15,-6-5 1 16,-16 2-7-16,-10 3-21 16,1 0-72-16,4 0-64 15,5 0-23-15,7-1-274 0</inkml:trace>
  <inkml:trace contextRef="#ctx0" brushRef="#br0" timeOffset="13928.7967">5763 5402 294 0,'-7'0'165'0,"-1"0"-47"0,3 0-42 16,1 0-7-16,0 0-19 16,2 2-5-16,2 1-4 15,0-3-19-15,0 0-5 16,8 2-13-16,16 10-2 15,15 3 11 1,14 5 18-16,14 3-9 16,-3 1-10-16,-13 1-6 0,-9 1-3 15,-16 1-3-15,-13-1-2 16,-12-1 2-16,-1-1 0 15,-18-2 7-15,-15 2 13 16,-6-2-12-16,-4-1-8 0,0 6 0 16,6-9 0-16,6-3 0 15,8-4 0-15,11-9 0 16,2 2-30-1,4 2-71-15,6 8-126 0,6 1-235 16</inkml:trace>
  <inkml:trace contextRef="#ctx0" brushRef="#br0" timeOffset="29343.6784">6554 5868 150 0,'-8'0'165'16,"4"0"-69"-16,3-11 4 16,-2-13-25-16,1 0-23 0,1-6-15 15,-2-8 7-15,3-2-25 16,0-8-6-16,0 2-7 15,16 3-3-15,7 8 0 16,8 9-6-16,8 11-1 16,1 9 4-16,1 6-3 15,-9 7-6-15,-9 15-6 16,-13 4-7-16,-10 6 2 15,0 4 5-15,-15 1 14 16,-11 1 3-16,-1-5 1 16,-1-1 1-16,2-4-1 0,0-5 0 15,3-10 1-15,0-3-1 16,0-6-3-16,1-4-20 15,-4 0-54-15,6 0-150 16</inkml:trace>
  <inkml:trace contextRef="#ctx0" brushRef="#br0" timeOffset="29600.6931">6698 5525 369 0,'0'0'200'15,"3"0"-99"-15,4 0-35 16,-4 0-48 0,4 12-25-16,3 13 4 15,1 16 10-15,1 5 1 0,-3 3-4 16,-4 3 0-16,-3 4-1 15,1-5-5-15,-1-8-17 16,0 0-26-16,1-11-35 16,1-4-159-16</inkml:trace>
  <inkml:trace contextRef="#ctx0" brushRef="#br0" timeOffset="30064.7196">6948 5567 305 0,'0'-4'91'15,"0"1"2"-15,-1 3-33 16,0 0-48-16,-2 11-12 16,2 18-6-16,-2 3 13 15,-1 9 4-15,1-1 4 16,-2 0-8-16,3-3-3 15,-3-9-1-15,0-9 0 16,1-6 0-16,4-9 0 0,0-4 5 16,0 0 21-1,0-6 26-15,0-17 1 0,4-11-44 16,6-16-11-16,10-7-1 15,1-1 2-15,4 6-2 16,-4 16-2-16,-5 23 0 16,-8 13-7-1,2 7-2-15,6 21 9 0,7 7 2 16,0 2 2-16,-5 2 0 15,-4-1-1-15,-8 0 1 16,0-1-14-16,-5-2-36 16,-1 0-40-16,0 2-179 15</inkml:trace>
  <inkml:trace contextRef="#ctx0" brushRef="#br0" timeOffset="30953.7705">7256 5825 198 0,'0'-9'234'0,"0"-11"-116"16,7-2-23-16,-3-11-37 15,8-6-28-15,8-5-12 16,13-4-10-16,2 7-6 15,1 9-1-15,-4 16-2 16,-8 13-4-16,-5 3 1 16,-6 10-6-16,-6 12-4 0,-7 9 1 15,-1 8 12-15,-18 2 1 16,-8-1 1-16,-6-3-1 15,0-3-1-15,2-7-7 16,4-10-7-16,9-8-5 16,6-9-5-1,3 0-2-15,3-7-18 0,2-18-83 16,4-10-104-16</inkml:trace>
  <inkml:trace contextRef="#ctx0" brushRef="#br0" timeOffset="31117.7799">7420 5554 92 0,'5'34'117'0,"-2"-2"23"0,2 6-11 15,-1 1-22-15,0-2-34 16,-1 1-13 0,1-6-26-16,-1-2-24 15,2-3-6-15,-1-5-1 0,0-5-36 16,2-3-50-16,2-3-79 15</inkml:trace>
  <inkml:trace contextRef="#ctx0" brushRef="#br0" timeOffset="31502.8019">7612 5267 344 0,'0'-6'148'16,"2"4"-44"0,1 2-30-16,-3 0-32 0,0 11-35 15,0 21 2-15,2 15 30 16,6 11 6-16,-2 6-17 15,3 0-13-15,-6-1-10 16,-1 2-3-16,0-1-2 0,-2 0-26 16,0-1-11-1,3-8-43-15,-1-6-32 0,5-12-147 16</inkml:trace>
  <inkml:trace contextRef="#ctx0" brushRef="#br0" timeOffset="31930.8264">7769 5651 499 0,'0'-2'119'15,"6"2"-54"-15,3 0 3 0,-5 7-53 16,-2 12-22-16,4 5 8 15,2 6 2-15,3 3 1 16,1-7-2 0,-3-5-4-16,0-7-6 0,0-7-8 15,-1-7-1-15,0 0 8 16,4-14 10-16,-3-12 3 15,1-6-2-15,-2 0 2 16,-1 3-3-16,2 7 0 16,-5 10 4-16,-1 8 6 15,-3 4-9-15,0 16-13 16,-2 21 9-16,2 25 9 0,0 18 1 15,-2 15-1-15,-12 2-3 16,-6-10 14 0,1-10 8-16,3-21-17 15,4-13-2-15,3-16-3 0,0-11 0 16,5-10-3-1,0-6-9-15,1 0-8 0,-1-6-26 16,-1-13-35-16,4-11-108 16</inkml:trace>
  <inkml:trace contextRef="#ctx0" brushRef="#br0" timeOffset="32331.8493">8277 5450 363 0,'-25'0'116'15,"-9"15"-71"-15,-9 6 20 16,2-3-30-16,8 3-20 15,13-3-8-15,19 3-7 16,1 7 0-16,0 0 3 16,8 1 2-16,15-3 2 15,10 1-6-15,10-3 3 16,5 0-3-16,-4-7-1 15,-14-2 0-15,-16-1 0 16,-10-2 4-16,-4-2 10 0,0-3 15 16,-6 1 14-1,-4-1-5-15,-8 3-3 0,-5-1-11 16,-5 1-17-16,2-2-5 15,4-5-3-15,3-3-23 16,5 0-44-16,-3-6-39 16,-1-14-113-16</inkml:trace>
  <inkml:trace contextRef="#ctx0" brushRef="#br0" timeOffset="32744.8729">8442 5567 381 0,'7'-7'16'16,"-7"4"14"-16,0 3-14 15,0 0-46-15,0 0-65 16,-1 7-7-16,-1 3-9 16,2-1 22-16,-2-4 73 15,2-2 35-15,0-2 88 16,0-1 21-16,0 2 19 0,0-2-7 15,0 1-69-15,0 2-17 16,0 2-24 0,-1 7-16-16,0 7-12 15,1 10 7-15,0 5 8 0,0-2 0 16,7 2-12-16,0-3-2 15,-1-6-1-15,-4-2 0 16,-2-11-1-16,0-1-9 16,0-7-21-16,0-4-27 15,-1 0-48-15,0 0-284 16</inkml:trace>
  <inkml:trace contextRef="#ctx0" brushRef="#br0" timeOffset="32886.881">8435 5313 352 0,'-9'-6'173'0,"9"3"-98"0,0 3-30 16,0 0-40-16,1 6-21 16,5 16-11-16,4 7-76 15,5 2-143-15</inkml:trace>
  <inkml:trace contextRef="#ctx0" brushRef="#br0" timeOffset="33219.9001">8738 5448 556 0,'-6'0'71'0,"-1"0"-25"16,-10 9-28-16,-2 2-16 15,2 6-6 1,8 0-1-16,9 6-1 0,4 4-2 15,11 4 3-15,5 1 1 16,2-3-1-16,0-2-1 16,3 0 5-16,1-4 1 0,-4-2-2 15,-3 2 6 1,-7-6 3-16,-6 0 9 15,-3 0 17-15,-3-5 58 16,0 0-60-16,-11-2-9 16,-10-1-3-16,-6-2-8 15,-4-2-6-15,-4-2-9 16,-2-3-159-16,-6 0-51 15</inkml:trace>
  <inkml:trace contextRef="#ctx0" brushRef="#br0" timeOffset="34031.9465">5022 7360 48 0,'0'2'84'0,"7"-2"-66"16,22-24-15-16,8-1 2 15,13 2-4-15,3-2-16 16,-1 1-73 0</inkml:trace>
  <inkml:trace contextRef="#ctx0" brushRef="#br0" timeOffset="34327.9635">5362 7192 209 0,'-23'7'115'0,"3"-3"-20"16,2-3 28-16,0 2-50 16,4-3-23-16,4 4 1 0,6-3-7 15,4-1-4 1,0 0-14-16,1 0-10 0,20 0-10 15,22 2-6-15,17 3 17 16,16 3 0-16,4 1-15 16,-8-5 5-16,-3-1-7 15,-7-1-13-15,-10-2-35 16,-13 0-36-16,-9 0 3 15,-9 0-53-15,0 0-103 16</inkml:trace>
  <inkml:trace contextRef="#ctx0" brushRef="#br0" timeOffset="34715.9857">5811 7028 363 0,'-10'-8'135'16,"6"6"-29"-16,-4-1-44 0,0 3-17 16,7 0-10-1,1 0-17-15,0 0-14 16,0 0-8-16,14 8 0 15,15 8 13-15,12 2 10 0,19 4-3 16,7-1-7 0,-5-1-3-16,-12 2-3 0,-21-1-2 15,-19 2 1-15,-10 1 0 16,0-5 11-16,-3-3 6 15,-11-1 1-15,-13 3 5 16,-8 0-9-16,-3-3-7 16,4 1-6-16,1-4 0 15,2 1-3-15,6 1-14 16,2 6-32-16,6 5-66 15,12 6-14-15,5-2-254 16</inkml:trace>
  <inkml:trace contextRef="#ctx0" brushRef="#br0" timeOffset="35327.0206">6593 7020 216 0,'-39'22'68'15,"0"-3"19"-15,12-3-5 16,11-7-12-16,11-2-14 16,5-3-31-16,1 2-22 15,15 2 2-15,6 6 22 16,10 1-3-16,10 6-7 0,6 5-12 15,2 4-1 1,-4 0-2-16,-11 1-3 0,-13-3 2 16,-10 1-2-16,-11-3 10 15,-1 1 10-15,-13-5 15 16,-11-4 13-16,-3-2-2 15,-4-7-17-15,-1-4-13 16,1-3-9-16,1-2 0 0,-6 0-4 16,1-3-5-16,4-10-15 15,12-4-27 1,13-3-82-16,6 9-144 15</inkml:trace>
  <inkml:trace contextRef="#ctx0" brushRef="#br0" timeOffset="35744.0445">7011 7270 379 0,'-3'-17'132'0,"3"5"-28"15,9-8-33 1,2-6-33-16,6-1-15 15,2 1-11-15,4 4-8 0,-1 9-2 16,2 6-1-16,0 7-1 16,-3 0 1-16,-3 22-1 15,-11 11 2 1,-7 9 0-16,-4 2 1 0,-14-3 0 15,-1-10 2-15,1-8 0 16,4-7 5-16,1-8 4 16,1-6 4-16,0-2 9 15,-3 0-5-15,-2-5-16 16,-5-7-2-16,0-5-4 0,1-1-10 15,4-2-33-15,7-3-79 16,10 3-162-16</inkml:trace>
  <inkml:trace contextRef="#ctx0" brushRef="#br0" timeOffset="36383.081">7370 6849 223 0,'0'-25'100'15,"0"10"3"-15,0 6-3 16,3 5-11-16,-3 4-29 15,0 0-29-15,0 17-26 16,0 28-2-16,4 12 29 16,6 7 14-16,0 4-13 0,2-12-14 15,-6-6-11 1,-1-4-6-16,-2-2 3 0,-3-5-4 15,0-5 0-15,-5 3-22 16,-10-5-41-16,-3-4-39 16,3-9-121-16</inkml:trace>
  <inkml:trace contextRef="#ctx0" brushRef="#br0" timeOffset="36812.1056">7567 7031 429 0,'0'0'115'0,"10"0"-30"16,-4 1-25-16,-6 12-47 15,0 10-21-15,0 12 12 16,0 11 11-16,13 0 6 16,6 4 2-16,4-10-8 15,3-10 3-15,2-3-3 16,-1-11-2-16,-3-7 3 0,-1-9 2 15,-7 0 2 1,-1-10-1-16,-1-9-5 0,-1-4-7 16,-5 1-2-16,-2-4-5 15,-5 5-29-15,-1-1-69 16,0 5-61-16,-3 7-254 15</inkml:trace>
  <inkml:trace contextRef="#ctx0" brushRef="#br0" timeOffset="37116.1229">8062 6737 367 0,'0'-2'133'0,"0"2"-32"16,4 0-32-16,-4 11-45 15,0 9-23-15,0 19 8 16,0 25 34-16,0 11 5 15,3 4-18-15,4-5-18 16,-2-11-9-16,-3-2-1 16,1-8-2-16,-1-9 4 15,-2-9-8-15,2-9-35 0,2-9-56 16,0-7-113-16</inkml:trace>
  <inkml:trace contextRef="#ctx0" brushRef="#br0" timeOffset="37319.1346">7912 7126 405 0,'2'0'159'15,"19"0"-40"-15,4-6-45 16,11-2-26-16,7-4-25 0,6 5-11 15,-5 4-8-15,-15 3-4 16,-8 0-54-16,-2 7-94 16,5 6-291-16</inkml:trace>
  <inkml:trace contextRef="#ctx0" brushRef="#br0" timeOffset="37827.1636">8296 7106 345 0,'-3'0'150'16,"3"0"-58"-16,0 0-26 15,0 0-23-15,0 0-17 16,0 0-12-16,0 0-8 0,0 2-6 16,0 16-9-16,0 14 10 15,0 7 3-15,0 4-1 16,0-5 0-16,5-8 2 15,0-2-2-15,-1-7-1 16,2-6 0-16,-4-2 1 16,4-8-3-16,-5-4 2 15,0-1-6-15,-1 0-35 16,0 0-64-16,0 0-168 15</inkml:trace>
  <inkml:trace contextRef="#ctx0" brushRef="#br0" timeOffset="37995.1732">8281 6846 517 0,'0'-5'110'0,"2"5"-57"15,1 0-29-15,-3 0-24 16,0 3-14-16,0 16-45 15,0 13-107-15</inkml:trace>
  <inkml:trace contextRef="#ctx0" brushRef="#br0" timeOffset="38348.1934">8519 7270 713 0,'14'-52'63'15,"5"-13"25"-15,-10-4-44 16,-1 5-33-16,3 20-9 16,8 24-2-16,-1 20-3 15,-2 7-5-15,-4 18 1 16,9 5 5-16,4 6-2 15,0 1 0-15,-9 4 4 16,-16-2 0-16,-2-3 0 16,-17-3 2-16,-3-3 1 15,2-5 3-15,0-7-2 16,4-3-4-16,2-4 2 15,1-5 0-15,4-2-5 0,0-4-18 16,2 0-20-16,0 0-65 16,-1-18-43-16,2-11-179 15</inkml:trace>
  <inkml:trace contextRef="#ctx0" brushRef="#br0" timeOffset="38745.2161">8850 7086 411 0,'2'0'109'16,"4"0"-61"-1,1 11-12-15,-5 7-33 0,-2 1 7 16,0 8 11-16,0-2-7 15,0-4-2-15,0-4-2 16,0-9 2-16,0-4 1 16,0-4 11-16,0 0 26 15,0 0 11-15,6-8-13 16,4-13-14-16,4-5-25 15,7-11-7-15,3-4-1 16,5-3 1-16,1 3-1 16,-2 10-1-16,-6 16-2 15,-10 15-3-15,0 14-1 0,3 25 6 16,10 10 1-16,7 2-2 15,-7-4 4-15,-7-4 0 16,-10-9-3-16,-6-5 0 16,1-5-14-16,-3-4-33 15,0-2-102-15,-12 0-102 16</inkml:trace>
  <inkml:trace contextRef="#ctx0" brushRef="#br0" timeOffset="41031.3469">9724 6748 332 0,'-6'-6'133'15,"-3"6"-44"-15,3 1-7 16,-12 16-39-16,-15 21-8 16,-15 30 23-16,-2 15 6 15,4 15-24-15,11-1-14 16,5-1-12-16,-1-5-4 15,-3-5-1-15,1-10-4 16,5-13-2-16,9-16-2 16,8-14-1-16,3-12-15 15,5-11-26-15,3-7-37 0,0-3-30 16,13 0-54-1,12-20-186-15</inkml:trace>
  <inkml:trace contextRef="#ctx0" brushRef="#br0" timeOffset="41421.3692">9886 7036 397 0,'-30'0'118'15,"-1"3"-41"-15,-12 15-19 0,-11-1-19 16,6 6-10-16,13 3-14 16,15 0-7-16,15 6-7 15,5 1 0 1,0 0-1-16,15 2-1 0,9 1 3 15,6 2-2-15,4-1 0 16,-1-8-2-16,-7-4 1 16,-8-7-1-16,-5-1 1 15,-7-4 2-15,-4-1 8 16,-2-2 7-16,0-2 5 15,-2 0 9 1,-16-2 5-16,-3 0-10 0,-6-2-9 0,-3-3-11 16,1-1-2-1,-1 0-10-15,4-5-25 16,4-7-57-16,10-1-39 0,12-3-247 15</inkml:trace>
  <inkml:trace contextRef="#ctx0" brushRef="#br0" timeOffset="41772.3893">9979 7362 367 0,'0'-24'246'0,"16"1"-152"16,0 1-9 0,-5-1-50-16,-3 6-24 0,7 5-11 15,4 11-4-15,10 1 3 16,3 21-4-16,-7 10-1 15,-9 4 6-15,-16-2 1 16,0-2 4-16,-11-5 0 16,-6-6 4-16,0-5 5 15,0-9-1-15,3 0 1 16,4-5-5-16,-1-1-2 15,3 0-2-15,-3 0-2 16,-1 0-9-16,-1-5-30 16,-3-6-68-16,2-6-55 0,4-1-254 15</inkml:trace>
  <inkml:trace contextRef="#ctx0" brushRef="#br0" timeOffset="42049.4051">10327 6941 572 0,'0'-5'135'0,"0"5"-29"15,0 0-35-15,0 0-33 16,0 0-22-16,0 4-11 15,0 14-9-15,-3 19 0 0,3 15 8 16,0 8-3-16,0 1-1 16,1-8 4-16,-1-2-2 15,0-8-6 1,0-1-12-16,0-1-41 0,0-8-77 15,0-6-22-15</inkml:trace>
  <inkml:trace contextRef="#ctx0" brushRef="#br0" timeOffset="42391.4247">10445 7110 617 0,'0'-10'124'15,"5"10"-27"1,2 0-38-16,-7 0-48 0,0 12-14 16,4 13-3-16,7 23 8 15,10 10-1-15,2 2 4 16,-2-7-1-16,-3-13-1 15,-4-14 0-15,-3-11 0 16,-6-7 1-16,-3-7 2 16,-2-1 8-16,0 0 13 15,0-9 5-15,6-11-12 16,1-4-20-16,6-5 0 15,2-2 0-15,8 1-14 16,4 8-33-16,0 6-46 0,2 11-102 16,-7 5-264-16</inkml:trace>
  <inkml:trace contextRef="#ctx0" brushRef="#br0" timeOffset="42805.4484">11187 7390 184 0,'0'0'228'15,"0"0"-103"1,0 1 2-16,0 1-26 15,-9-2-17-15,-12 0-28 0,-8 0-22 16,-2-12-7-16,-2-7-14 16,7-1 1-1,4-4-4-15,4-2-3 0,6-13-3 16,2-7 0-16,7-15-1 15,3 1-5-15,10 2 0 16,13 9-12-16,8 23-2 16,3 23 3-16,-1 3 6 15,0 20 0-15,-8 9 1 16,-14 4 1-16,-11 0 2 15,-14 0 4-15,-10-3 0 0,0-6 0 16,7-7 0 0,0 0-5-16,-1-2-25 15,-4-9-55-15,-1-1-124 0,10-5-386 16</inkml:trace>
  <inkml:trace contextRef="#ctx0" brushRef="#br0" timeOffset="43971.515">5146 8925 207 0,'-32'5'131'0,"11"-3"-43"16,15-2-5-16,2 0-8 15,4 0-30-15,0 0-2 16,0 0-6-16,0 0-10 16,0 0-10-16,0 0-8 15,16 4-7-15,16 4-2 16,14 1 6-16,14 2 4 15,13-5-3-15,4-5-2 16,2-1-1-16,-4-1-2 0,-12-13 1 16,-10-3-10-16,-12 0-26 15,-10 1-61-15,-3 0-78 16</inkml:trace>
  <inkml:trace contextRef="#ctx0" brushRef="#br0" timeOffset="44362.5374">5707 8746 301 0,'-9'-6'149'0,"4"6"-62"16,3 0-36-1,0 0-30-15,2 0-16 0,0 3-7 16,16 8-6-1,9 5 8-15,14 0 16 0,6-1 10 16,1 3-12-16,0 3-9 16,-10 0-1-16,-15 4-2 15,-14 2-2-15,-7 0 5 16,-7 3 15-16,-20 3 10 15,-7-4 3-15,-6-1-8 0,6-6-12 16,0-1-8-16,3-4-2 16,6-3-4-1,3-3-16-15,15-1-73 0,7-2-106 16</inkml:trace>
  <inkml:trace contextRef="#ctx0" brushRef="#br0" timeOffset="44904.5684">6576 8539 313 0,'-35'0'94'16,"2"6"-10"-16,4 4-21 15,9-1-32-15,8-1-15 16,7 1-8-16,5 1-5 0,0 5-5 16,12 6-1-16,11 9 3 15,4 3 2-15,8 2 2 16,2 1-2-16,-2 0 1 15,-3 0-2-15,-8-2 0 16,-8-3 3-16,-12-2 8 16,-4-4 19-16,-2-1 4 15,-17-1 10-15,-4-3 3 16,-6 0-17-16,-3-8-15 15,-1-4-4-15,2-4-8 16,3-4-1-16,8 0-2 16,-1-3-11-16,7-12-30 15,7-5-50-15,7-6-78 16</inkml:trace>
  <inkml:trace contextRef="#ctx0" brushRef="#br0" timeOffset="45174.5839">6887 8272 541 0,'-3'-19'119'15,"3"6"-3"-15,-2 13-51 16,2 3-45-16,0 36-25 0,0 26 3 15,11 21 6-15,0 17 2 16,-1-2 0-16,-6 1-3 16,-4-9-2-1,0-10 2-15,0-13-2 16,0-13-8-16,0-17-43 15,0-15-94-15,3-16-225 0</inkml:trace>
  <inkml:trace contextRef="#ctx0" brushRef="#br0" timeOffset="45345.5936">6770 8775 410 0,'0'-2'184'16,"2"0"-85"-1,16-4-40-15,20 1-46 16,16 2-10-16,11 3 0 15,-1 6-1-15,-7 12-4 0,-8 1-36 16,3 7-88-16,-3-6-227 16</inkml:trace>
  <inkml:trace contextRef="#ctx0" brushRef="#br0" timeOffset="45759.6173">7249 8893 507 0,'0'-24'136'15,"7"-10"-29"-15,9-2-57 16,4 5-44-16,3 4-4 15,0 11-1-15,-2 8-1 16,-3 8-5-16,-4 0 3 0,-2 7-1 16,-7 15 0-16,-5 5-4 15,-4 4 5-15,-17 3 4 16,-3-3 2-16,-2-7-2 15,2-2 0-15,6-5-1 16,-1-5-2-16,7-6-2 16,1-3-6-16,4-3-13 15,4 0-12-15,3-15 14 16,5-13 2-16,14-7 6 15,10 0 5-15,6 2 4 16,-5 16 1-16,-4 12 4 16,-5 5 5-16,-5 21-2 15,-3 17 3-15,-3 10 3 0,-5 0 9 16,-4-3-2-16,0-5-8 15,1-9-6-15,2-7-2 16,0-5-6-16,2-7-20 16,1-6-84-16,0-6-215 15</inkml:trace>
  <inkml:trace contextRef="#ctx0" brushRef="#br0" timeOffset="46002.6312">7781 8236 583 0,'-1'-10'127'0,"1"7"-19"16,0 3-33-16,-2 5-39 16,2 29-34-1,0 27-1-15,0 20 5 0,11 14-2 16,-1 5-2-16,-3-2 0 15,-4-6 0-15,-1-9-2 16,-2-8-1-16,0-15-36 16,0-8-66-16,-7-12-80 15,-2-13-351-15</inkml:trace>
  <inkml:trace contextRef="#ctx0" brushRef="#br0" timeOffset="46167.6407">7683 8799 432 0,'0'-39'123'0,"0"13"-18"15,4 9-4-15,8 5-54 0,14 4-42 16,16 7-8-16,6 1 4 16,1 0-1-16,-4 10-24 15,-5 4-55-15,-2 0-92 16,0-4-361-16</inkml:trace>
  <inkml:trace contextRef="#ctx0" brushRef="#br0" timeOffset="46475.6583">8416 8978 569 0,'-9'0'133'16,"-7"-2"-21"-16,-5-10-27 15,-7-2-52-15,-7-1-11 16,-4-10-8-16,-5-4-7 15,-4-9-3-15,10-8-3 16,9-2 1-16,10-1-2 16,15 6-1-16,4 4-6 15,10 10-4-15,14 7 0 16,8 7-3-16,-1 8 8 15,-3 7-1-15,-7 0 3 16,-8 13-1-16,-8 8 3 0,-3 4-15 16,-2 7-15-1,0 1-17-15,-7 3-20 0,-3-5-31 16,0 3-107-16</inkml:trace>
  <inkml:trace contextRef="#ctx0" brushRef="#br0" timeOffset="47072.6924">8565 8645 551 0,'0'0'59'15,"1"1"-6"-15,-1 14-37 0,0 9-11 16,0 8 12-16,0 2 13 16,0-3-4-1,0-4-4-15,0-3-7 16,0-4-4-16,1-8-5 15,1-5-3-15,-1-4-1 0,-1-3 2 16,2 0 11-16,-1 0 30 16,0-11 0-16,1-9-26 15,3-7-15-15,2-8-2 16,2 1-2-16,-2 1 0 15,-2 8 0-15,0 11-1 16,-1 9 0-16,-1 5-6 16,3 3-6-16,3 21 4 15,0 12 4-15,4 2 0 16,-5-3 0-16,-1-4 4 15,-1-12 0-15,-3-7 1 0,-1-9 0 16,1-3 0 0,1 0 6-16,4-9 13 0,4-11 0 15,6-8-16-15,5-7-1 16,3-7 1-16,-1 2 2 15,-4 6 0-15,-5 12-1 16,-10 13-3-16,-4 9 2 16,2 3-6-16,8 27-3 15,1 10 5-15,3 7 1 16,-2 1 0-16,-2-2 1 15,-1-3-7-15,-2-5-31 16,1-5-23-16,0-8-65 16,2-1-94-16</inkml:trace>
  <inkml:trace contextRef="#ctx0" brushRef="#br0" timeOffset="47415.712">9418 9022 621 0,'-6'0'114'0,"-1"0"-2"16,-9 0-40-16,-6 0-47 15,-7 0-6-15,-7-3-7 0,-3-6-6 16,4-3-2-16,10-8 1 15,3-5-1-15,7-10 2 16,10-11-5 0,5-11-1-16,0-2-7 15,18 5 0-15,1 12-3 0,4 14 2 16,0 18-3-16,-4 10 4 15,-6 5-2-15,-6 17-1 16,-5 5 2-16,-2 4-4 16,0 3-4-16,0 0-26 15,0-2-42-15,0 4-79 16,0-7-275-16</inkml:trace>
  <inkml:trace contextRef="#ctx0" brushRef="#br0" timeOffset="47787.7333">9577 8741 618 0,'0'0'47'0,"0"8"12"15,0 11-41-15,-4 7-8 16,3 11-2-16,-2-4 10 15,2-4-3-15,-1-11-10 16,2-7-2-16,0-8-3 0,0-3 7 16,0 0 25-16,0-7 26 15,0-15-24-15,3-10-25 16,10-6-7-1,3-7 1-15,4 0-2 0,-1 6-2 16,-7 13 6-16,-2 14 3 16,-7 10-2-16,1 2-6 15,3 17-8-15,5 20 3 16,3 9 7-16,-1 8-3 15,-3-5 3-15,1-2-2 16,2-2 2-16,-1-7-2 16,-1-3-50-16,-8-11-59 15,-4-8-55-15,0-11-181 16</inkml:trace>
  <inkml:trace contextRef="#ctx0" brushRef="#br0" timeOffset="47989.7449">9942 8277 642 0,'0'-37'65'15,"0"29"13"-15,0 8 29 16,0 21-80-16,0 37-43 16,3 26 19-16,8 25 1 15,0 9-1-15,-3-1 3 16,-3-7-5-16,-5-9 3 15,0-5-13-15,-13-9-38 16,-11-17-55-16,1-17-149 16</inkml:trace>
  <inkml:trace contextRef="#ctx0" brushRef="#br0" timeOffset="48157.7545">9890 8738 713 0,'38'-16'88'0,"16"-8"-22"15,11 7-41-15,9 4-19 16,-1 6-4-16,6 6-27 16,6-9-217-16</inkml:trace>
  <inkml:trace contextRef="#ctx0" brushRef="#br0" timeOffset="58569.35">14579 2084 328 0,'-7'-29'93'0,"1"-5"-17"16,2-6-11-16,1 14-15 15,-1-2-14-15,0 2-3 16,-1 4-3-16,3 2 6 15,-1 4 7-15,1 6 2 16,2 3-6-16,-2 7-8 0,2 0-9 16,0 0-10-16,0 0-8 15,0 25-9-15,4 17-9 16,6 17 12-16,1 20 7 15,-2 6 4-15,-2 0 4 16,-1-6-3 0,1-11-4-16,2-7-1 0,0-13-2 15,2-16-2-15,-5-13 0 16,1-10 0-16,-1-9-2 15,0 0 7-15,4-21 26 16,11-20-22-16,3-19-10 16,6-15 0-16,-4-10 0 15,1-2 0-15,-2 9 0 0,-4 17 0 16,-8 21 0-16,-1 25-61 15,-4 15-47 1,-1 6-95-16,6 23-160 16</inkml:trace>
  <inkml:trace contextRef="#ctx0" brushRef="#br0" timeOffset="59018.3757">15025 2409 264 0,'0'-7'256'16,"0"7"-122"-16,0 0-36 16,0 0-31-16,0 0-28 15,0 4-17-15,0 11-15 16,0 8-5-16,0 6 15 15,0 5 4-15,0-4-12 0,0-2-5 16,0-8-1-16,-1-8 0 16,1-7-2-16,0-2-9 15,0-1-18-15,0-2-27 16,-1 0-42-16,1 1-34 15,0-1-252-15</inkml:trace>
  <inkml:trace contextRef="#ctx0" brushRef="#br0" timeOffset="59205.3864">14984 2239 565 0,'0'-4'130'0,"0"2"-28"16,0 0-58-1,0 1-32-15,0 1-10 0,0 0-9 16,0 0-70-16,0 1-124 16,2 13-313-16</inkml:trace>
  <inkml:trace contextRef="#ctx0" brushRef="#br0" timeOffset="59817.4214">14592 1477 150 0,'-9'8'118'0,"2"-7"-10"16,2 1-16-16,3-1-19 16,1-1-5-16,1 0-7 15,0 0-16-15,0 0 9 16,0 0-12-16,4 0-9 15,4 0-17-15,14 0-10 16,14 0-2-16,20 0 10 0,13-6 1 16,4-2-10-16,-4 3-3 15,-8 2-2-15,-3 1-4 16,-7 2-23-16,-9 0-32 15,-8 0-37-15,-7 0-32 16,-7 0-278-16</inkml:trace>
  <inkml:trace contextRef="#ctx0" brushRef="#br0" timeOffset="60174.4418">15069 1371 251 0,'-3'0'157'15,"3"0"-45"-15,0 0-57 16,0 0-36-16,12 0-16 15,10 0 0-15,10 7 26 16,7 0 7-16,-2 2-10 16,-5 2-6-16,-7 3-5 15,-9 1-5-15,-10-1 8 16,-6 3-1-16,0 1 2 15,-13 2 21-15,-7 3-1 16,-3-3-10-16,-1 0-14 16,-1-5-10-16,5 0-3 0,6-2-23 15,4 1-77-15,10 9-98 16,0 2-283-16</inkml:trace>
  <inkml:trace contextRef="#ctx0" brushRef="#br0" timeOffset="60623.4675">15363 2116 404 0,'-5'0'105'0,"5"0"-28"15,21 0-47-15,13 0-12 16,10 0 2-16,9-10-13 16,-1 0-5-16,-8 3-55 15,-9 7-161-15</inkml:trace>
  <inkml:trace contextRef="#ctx0" brushRef="#br0" timeOffset="60816.4785">15362 2308 586 0,'0'0'124'16,"3"0"-30"-16,13 0-58 15,7 0-26-15,10-10-6 16,7 0-5-16,1 5-60 15,-2 3-81-15,-3 2-228 16</inkml:trace>
  <inkml:trace contextRef="#ctx0" brushRef="#br0" timeOffset="63898.6548">16874 2455 231 0,'1'0'290'0,"6"0"-186"16,-4 12-20-16,-1 10-19 15,0 4-22-15,-2 6-4 16,0-1-15-1,-12-1-12-15,-3-4-4 0,-2-4-1 16,2-8-19-16,3-7-61 16,7 1-80-1,5 1-302-15</inkml:trace>
  <inkml:trace contextRef="#ctx0" brushRef="#br0" timeOffset="64587.6942">17220 1974 344 0,'-8'-35'173'0,"6"2"-90"15,1 7 10-15,1 8-18 16,0 8-21-16,0 9 5 15,0 1-16-15,0 20-33 16,10 29-28-16,8 23 19 0,5 18 14 16,0 2 10-16,0-6-10 15,-1-12-5-15,-3-19-5 16,1-15-2-16,-6-14-1 15,-6-14 0-15,-1-8 1 16,-5-4 15-16,4-9-10 16,7-24-8-16,4-16 0 15,5-20 0-15,-1-15 0 16,-3-12 0-16,-3-3 0 15,3 11 0-15,-6 25 0 16,-3 33-16-16,1 30-84 0,3 12-108 16,11 34-98-1</inkml:trace>
  <inkml:trace contextRef="#ctx0" brushRef="#br0" timeOffset="64965.7158">17768 2421 339 0,'0'-2'288'15,"0"2"-205"-15,0 0-50 0,0 11-30 16,0 17-17-1,0 10 20-15,4 8 11 16,0 4 2-16,-1-11-1 16,-3-5-7-16,3-14-3 0,-3-13-2 15,0-7 10-15,0 0 30 16,0 0 21-16,0-17-3 15,0-10-51-15,4-14-13 16,2-15 0-16,5-9 0 16,0-6 0-16,2 0 0 15,1 12 0-15,-1 13 0 16,0 20 0-16,3 11 0 15,7 11-56-15,8 4-41 16,4 0-82-16,-3 21-136 16</inkml:trace>
  <inkml:trace contextRef="#ctx0" brushRef="#br0" timeOffset="65153.7266">17718 2492 212 0,'0'-3'413'0,"0"1"-269"15,16 2-57-15,14-3-64 16,11-2-6-16,7-2-12 16,-2-1-4-16,1 4-26 15,-7 4-102-15,-8 0-135 16</inkml:trace>
  <inkml:trace contextRef="#ctx0" brushRef="#br0" timeOffset="65527.748">18244 2208 123 0,'0'2'448'15,"0"-2"-342"-15,15 0 11 16,13 0-53-16,12-8-38 15,14-6-17-15,-4 7-6 16,-2 2-2-16,-7 5-28 16,-10 0-99-16,-6 20-188 15</inkml:trace>
  <inkml:trace contextRef="#ctx0" brushRef="#br0" timeOffset="65725.7593">18262 2411 595 0,'0'0'173'16,"14"0"-44"-16,13 0-68 16,12-5-33-16,11-7-20 15,1 0-4-15,-4 0-10 16,-6 10-59-16,3 2-118 0,-7 0-320 15</inkml:trace>
  <inkml:trace contextRef="#ctx0" brushRef="#br0" timeOffset="66554.8067">18823 1961 440 0,'-1'-1'171'16,"1"-3"-62"-16,8-3-11 16,16-7-33-16,10-4-37 15,12-3-19-15,11 2-4 16,-2 5-2-16,-7 11-3 15,-8 3 1-15,-10 6-3 16,-12 14-1-16,-11 6 0 16,-7 4-1-16,-2-1 4 15,-21 5 0-15,-11-4 1 0,-5 2 1 16,-6-3 0-1,4-2 0-15,11-6-1 16,11-5 0-16,13-3-3 16,6-1-15-16,11-1-3 0,14 3 15 15,7 3 4-15,8-2-1 16,-2 6 1-16,0 1-11 15,-5 4 12-15,-8-1-1 16,-11 2-1-16,-11-1 0 16,-3-1 3-16,-10-1 18 15,-14-5 8-15,-9-3 2 16,-6 0 5-16,-3-7-3 0,1 0-12 15,7-8-17-15,6-1-2 16,7 0-2 0,2 0-47-16,5 0-58 15,4 0-89-15,10 0-318 0</inkml:trace>
  <inkml:trace contextRef="#ctx0" brushRef="#br0" timeOffset="67209.8442">19414 2329 456 0,'0'0'128'0,"0"5"-75"15,0 7-23-15,0 12 9 16,0 3 0-16,0-3-10 15,-5 1-11-15,0-10-8 16,3-5 3-16,1-6-3 16,-1-4 3-16,2 0 15 15,0 0 14-15,0-4-3 16,0-12-4-16,0-7-17 15,4-12-15-15,2-8-3 16,4 3 0-16,-2 5-1 16,-4 15 2-16,-1 12-2 0,-3 8-3 15,4 3-15-15,2 17-14 16,4 11 19-16,0 2 3 15,-3 2 8-15,-1-6 2 16,-1-8 1-16,2-9 0 16,-3-6-1-16,-1-4 2 15,-1-2 2 1,-1 0 10-16,5-3 13 0,2-11 5 15,4-8-18-15,6-7-9 16,3-6-3-16,0 3-1 16,-3 4 1-16,-5 10-1 15,-6 8-1-15,-3 10 3 0,1 0-3 16,6 4-4-1,4 14-4-15,5 10 8 16,-6 4 1-16,0 4-1 16,-6-2-1-16,-3-5-17 0,-3-2-23 15,-2-6-26-15,0-1-66 16,0-3-73-16,0-2-314 15</inkml:trace>
  <inkml:trace contextRef="#ctx0" brushRef="#br0" timeOffset="67603.8667">20066 2082 80 0,'3'-15'336'0,"-1"11"-188"15,-2 3-41-15,0 1-13 16,0 0-37-16,0 0-21 16,0 10-18-16,-2 12-12 15,-11 15-2-15,-3 11 18 16,-4 6 7-16,-1-2-11 15,-3 1-9-15,2 1-4 16,3-8-3-16,3-6 2 16,7-14-1-16,6-12-2 0,2-8-2 15,1-6-14-15,0 0-6 16,0 0-13-16,0-9-34 15,1 1-73-15,9-3-218 16</inkml:trace>
  <inkml:trace contextRef="#ctx0" brushRef="#br0" timeOffset="68085.8943">20288 2230 254 0,'-20'0'221'0,"-3"0"-123"16,3 1-15-16,-4 10-39 15,6-1-18-15,3 1-8 0,5-1-5 16,5 0-8-16,5 1-5 15,0 1 1-15,8 2 4 16,12 2 1 0,7 3 0-16,5 2 1 0,0-2-2 15,-2 2-5-15,-7 1 1 16,-8-5-1-16,-6 3 0 15,-5-5 8-15,-4-2 9 16,0-6 15-16,-4 1 5 16,-5-5-2-16,-4-2 0 15,-5-1-5-15,-1 0-9 16,-6 0-15-16,-4-7-6 15,-1-1-42-15,-7 2-71 0,-3-2-78 16,-4 1-388 0</inkml:trace>
  <inkml:trace contextRef="#ctx0" brushRef="#br0" timeOffset="70476.031">17618 1592 373 0,'-28'-4'136'16,"-10"2"-45"-16,-5 0-20 0,10 2-6 15,4 0-6-15,5 0-7 16,11-3-8-16,7 2-5 16,5-2-12-16,1 1-8 15,0 2-5-15,0 0-6 16,9 0-9-16,23 0-5 0,20-1 6 15,22-6 4 1,13-1-1-16,-6 1-1 16,-6 7-17-16,-10 0-15 15,-3 0-12-15,-6 0-6 0,-10 0-69 16,-13-4-37-16,-11-6-232 15</inkml:trace>
  <inkml:trace contextRef="#ctx0" brushRef="#br0" timeOffset="70821.0508">17910 1347 357 0,'-16'9'177'16,"10"-3"-62"-16,3-1-35 0,3 1-25 15,0 0-35 1,18 7-19-16,10 5 31 0,11 3 19 16,7 2-15-16,0 0-11 15,-5 0-14-15,-8 0-7 16,-10 0-1-1,-9 0-1-15,-8-3 0 0,-3 3 0 16,-3-5 2-16,0 3 4 16,-10-2 1-16,-5-1 4 15,-5-4-3-15,-2 1-4 16,-8-2-6-16,-4-1 0 15,-6 2-7-15,-4 4-49 16,-1 5-73-16,11 6-100 0</inkml:trace>
  <inkml:trace contextRef="#ctx0" brushRef="#br0" timeOffset="76773.3912">20632 2481 119 0,'1'-2'97'0,"3"1"-25"16,-1 1 11-16,-1 0-6 15,-2 0-22-15,1 0-18 16,0 8-18-16,6 9 28 16,-6 7 37-16,1 14-11 15,-2 4-20-15,0 5-19 16,-12 5-14-16,-3-3-5 15,-6-3-8-15,3-5-4 16,2-10 1-16,3-4-21 0,3-8-46 16,5-8-48-16,0-4-49 15,4-7-258-15</inkml:trace>
  <inkml:trace contextRef="#ctx0" brushRef="#br0" timeOffset="77298.4212">21085 1993 313 0,'-14'24'130'15,"0"15"-30"-15,-5 1-9 16,-2 6-25-16,0 8-31 16,3-2-17-16,4-2 8 15,4-2-17-15,3-5-3 16,2-11-3-16,3-5-3 15,2-11-40-15,0-8-24 16,0-5-34-16,0-3-89 16,4-11-88-16</inkml:trace>
  <inkml:trace contextRef="#ctx0" brushRef="#br0" timeOffset="77641.4409">21177 1914 302 0,'2'0'148'16,"2"0"-72"-16,3 18-38 15,5 11-16-15,5 15 38 16,3 7-24-16,2 3-7 16,4 0-12-16,3-1-6 15,2-1-2-15,-2-7-6 16,-2-5 5-16,-4-2-1 15,-8-9-6-15,-9-4-1 16,-6-7-5-16,0-1 2 0,-14-2 17 16,-11-4 17-16,-5 0 19 15,-11 1-5-15,-9-5-18 16,0-2-11-16,-8-5-6 15,2 0-5-15,8 0-1 16,8-3-2-16,11-10 1 16,8 6-15-16,11 1-39 15,3 6-71-15,7 0-67 16,0 0-213-16</inkml:trace>
  <inkml:trace contextRef="#ctx0" brushRef="#br0" timeOffset="78127.4687">21648 2458 516 0,'-5'-18'116'16,"5"-8"-22"-16,0 1-24 15,0-4-32-15,11-9-13 0,7-3-4 16,5 2-13-16,2 10-11 15,-1 7 2-15,-2 15-5 16,-1 7 2-16,-6 0-2 16,-2 24-8-16,-6 10 2 15,-7 7 5-15,0 3 8 16,-14 1-1-16,-7-5 6 15,-2-6 5-15,2-7-9 16,1-7 2-16,3-8 0 16,2-7-7-16,-1-2-7 15,0-3-15-15,3 0-18 16,-1-15-26-16,2-5-30 15,3-11-89-15</inkml:trace>
  <inkml:trace contextRef="#ctx0" brushRef="#br0" timeOffset="78377.483">21798 1837 399 0,'-4'3'143'0,"3"19"-65"15,-3 12 6-15,2 16 9 16,2 13-29-16,0 5-19 0,5 2-15 16,6-2-14-1,2-4-11-15,-5-7 0 0,-2-4-3 16,-6-7-4-1,0-5-56-15,-8-7-65 16,-8-2-31-16,2-10-27 0</inkml:trace>
  <inkml:trace contextRef="#ctx0" brushRef="#br0" timeOffset="78855.5103">21353 1520 302 0,'-5'3'153'16,"4"0"-49"-16,-2-3-32 15,3 2-12-15,0-2-8 16,0 0-6-16,3 0-13 16,11 0-23-16,17 4-2 15,28-1 11-15,16-3 2 16,4 3-14-16,-6-2-3 15,-21 2-21-15,-11 4-84 16,-5-4-55-16,-8 0-246 16</inkml:trace>
  <inkml:trace contextRef="#ctx0" brushRef="#br0" timeOffset="79140.5266">21656 1464 237 0,'0'0'192'0,"0"0"-88"0,5 0-43 16,9 0-48-16,11 4 17 16,7 5 17-16,5 0-15 15,1 1-20-15,-10 3-9 16,-6 6-1-16,-8 2-4 15,-10 2-5-15,-4 1-4 16,0-2 13-16,-2 2 14 0,-9-5 1 16,-1-4 0-16,-1-3-8 15,-2-1 1-15,1-3-4 16,-2 1-45-16,-1 2-63 15,-1 4-84-15</inkml:trace>
  <inkml:trace contextRef="#ctx0" brushRef="#br0" timeOffset="79611.5535">22075 2106 399 0,'0'6'162'16,"9"-5"-72"-16,12-1-19 16,11 0-18-16,8-6-24 15,9-5-22-15,-4-1-7 16,0 4-40-16,-7 5-69 15,-9 3-231-15</inkml:trace>
  <inkml:trace contextRef="#ctx0" brushRef="#br0" timeOffset="79793.5639">22092 2352 350 0,'0'3'292'0,"5"0"-173"16,14-3-41-16,11 0-36 15,9 0-26-15,8-3-11 16,-1-1-22-16,2 1-104 16,-3 3-205-16</inkml:trace>
  <inkml:trace contextRef="#ctx0" brushRef="#br0" timeOffset="81452.6588">22753 2060 271 0,'-12'6'118'15,"3"-4"21"-15,3 3-35 16,6-3-4-16,0-2-11 16,4-3-37-16,7-13-28 15,5-2-14-15,7 0-5 16,3-1-5-16,4 1 0 0,-4 8-2 15,-3 10 0-15,-8 4-3 16,-6 26 1-16,-7 9-6 16,-2 4 4-16,-16 6 1 15,-11 0 8-15,-8 1-1 16,-3-2-2-16,8-4 1 15,10-5 0-15,8-5 9 16,2-3-2-16,-1-4 6 16,1-8 11-16,7-5-10 15,3-11-6-15,0-3 3 16,7 0 1-16,2 0 1 15,3 0-5-15,9-2-5 0,16-2 1 16,11-5-5-16,7-5-17 16,-4 8-36-16,-13 3-26 15,-6 3-150-15</inkml:trace>
  <inkml:trace contextRef="#ctx0" brushRef="#br0" timeOffset="81831.6805">23137 2245 601 0,'-4'-30'134'0,"4"-4"-28"16,4-6-51-16,8 1-29 15,12 4-18-15,9 3-7 16,3 9-4-16,-2 11 0 16,-2 12-2-16,-7 0 1 15,-1 21 2-15,-6 9-2 16,-3 3 3-16,-12 10-2 15,-3 11 2-15,-19-1 3 16,-8 1 1-16,-4-8 2 16,5-14 4-16,8-11-3 15,10-10-2-15,7-7-2 0,-1-4 5 16,-3 0 10-16,-4-7-8 15,-3-6-7-15,-4-6-23 16,-4-4-34-16,3 0-69 16,-1 3-62-16,12 2-317 15</inkml:trace>
  <inkml:trace contextRef="#ctx0" brushRef="#br0" timeOffset="82425.7145">23505 2213 564 0,'0'0'123'16,"1"2"-34"-16,0 10-60 0,1 3-33 15,3 2-7-15,-3 9 17 16,-2 8 0-16,0-1 2 16,-5 1-2-16,0-9-4 15,4-9 0-15,1-8-1 16,0-3 1-16,0-5 2 15,0 0 10-15,0-2 24 16,0-13 2-16,7-4-26 16,4-8-11-16,2-4-2 15,8-1-2-15,-3-1 2 16,1 11-4-16,-6 8-1 15,-6 13 1-15,0 1 0 16,2 1-5-16,8 10 3 0,-1 4 0 16,-5 8 0-16,-4 0 1 15,-7 3 2-15,0-3 0 16,0-7 2-16,4-6-1 15,-1-8 4-15,4-2 3 16,-3 0 10-16,-2-2 16 16,3-13 11-16,5-10-17 15,7-2-21-15,4-7-5 16,4 3 0-16,-9 6 0 15,-2 9 0-15,-9 10 0 16,-5 6 0-16,0 0 0 16,0 14-8-16,11 8 2 0,7 5-3 15,-1 5-20-15,-10 8-10 16,-7 6-10-16,0 1-52 15,-6 1-63-15,5-5-210 16</inkml:trace>
  <inkml:trace contextRef="#ctx0" brushRef="#br0" timeOffset="82639.7267">24023 2457 438 0,'0'0'182'16,"0"7"-74"-16,5 13-30 15,0-3-17-15,2 3-19 16,-6 1-23-16,0-4-12 16,-1 0-3-16,0-1-3 15,-16-1-28-15,-15 9-51 0,-11 5-106 16,-2 3-316-16</inkml:trace>
  <inkml:trace contextRef="#ctx0" brushRef="#br0" timeOffset="91741.2473">16137 1717 257 0,'-20'-3'152'0,"0"-1"-53"16,5-1-35-16,-7-1-20 16,-1-1-20-16,-1 3 7 15,0 0 14-15,7-4 0 16,0-1 10-16,3-2-11 15,3-1-17-15,0-2-6 16,1 7-4-16,4 2-5 16,3 5 2-16,2 0-7 0,-1 0-5 15,-2 12-5-15,-4 13-1 16,-2 8 3-16,0 6 0 15,1 4 1-15,-2 7 0 16,4-1-2-16,2 0 3 16,1-4-1-1,3-2 0-15,1-6-1 0,0-8 3 16,0-9-3-16,1-6 1 15,4-7 1-15,-1-6-2 16,-1-1 3-16,5 0-1 16,5-5 3-16,4-6-2 15,7-2-2-15,2 6-4 16,0 7-5-16,-2 0-6 0,0 14 3 15,-6 8 2-15,-4 8-1 16,-5 2 5-16,-5 0 2 16,-4 2 5-16,0-2-1 15,-8 2 2-15,-8-5-1 16,2-1 4-16,-2-7 1 15,-2-5 1-15,1-3-2 16,2-7-1-16,-2 0 1 16,1-6-2-16,1 0 0 15,-3 0-9-15,-2-11-27 16,3-1-29-16,6-3-95 15,11 3-266-15</inkml:trace>
  <inkml:trace contextRef="#ctx0" brushRef="#br0" timeOffset="92313.28">16174 2208 380 0,'0'0'166'15,"1"0"-91"-15,3 14-64 16,-4 6-16-16,0 6 19 0,0 6 13 16,0 2 2-1,0-2-17-15,0-6-6 16,0-7-4-16,0-9 0 15,0-8 0-15,0-2 3 0,0 0 22 16,0-12 36-16,2-12-25 16,5-9-27-16,2-7-7 15,3-3-2-15,2 3-3 16,-1 10 1-16,-2 13-1 15,-3 12-5-15,-1 5-3 16,1 2-7-16,6 25 12 16,4 7-3-16,-2 5 3 15,-4 0 0-15,-8-8-4 16,-4-6-4-16,2-9 0 15,-2-7 5-15,1-6 7 0,1-3 1 16,-2 0 11 0,2-12 13-16,1-10-7 0,1-7-4 15,3-3-8-15,2-1 2 16,-2 6-3-16,-1 12 0 15,-3 9-2-15,-3 6-5 16,2 3-9-16,7 20 3 16,0 6 7-1,2 7 2-15,-5-1-7 0,-5-3-12 16,-1-6-25-16,0-5-18 15,3-6-25-15,2-5-61 16,3-4-138-16</inkml:trace>
  <inkml:trace contextRef="#ctx0" brushRef="#br0" timeOffset="92528.2923">16635 2067 400 0,'0'0'172'16,"0"18"-142"-16,-7 15 2 15,0 9 40-15,-4 13-3 16,0 1-26-16,-4-5-23 16,-1-5-14-16,2-8-3 15,4-6-6-15,3-3-40 16,4-2-56-16,3-6-33 15,0-1-226-15</inkml:trace>
  <inkml:trace contextRef="#ctx0" brushRef="#br0" timeOffset="92855.311">16837 2191 407 0,'-10'0'161'0,"-3"11"-83"16,-1 3-26-16,-4-2-21 15,7 2-21-15,10 6-8 16,1 3-2-16,3 4 2 0,9-5-2 16,5 2-10-1,1-5 3-15,0 1 3 16,-1-1 3-16,-4 0 1 15,-4-2-1-15,-7 0-1 0,-2-2 14 16,0-3 13 0,0-4 10-16,-10-4 3 0,-4-2-1 15,-5-2-10-15,-4 0-15 16,-1 0-6-16,1-5-7 15,3-4-48-15,1 3-98 16,8 6-256-16</inkml:trace>
  <inkml:trace contextRef="#ctx0" brushRef="#br0" timeOffset="95338.4531">14799 2913 270 0,'9'-23'175'0,"-3"6"-81"16,-3 13 3-16,-3 4-13 16,0 0-48-16,0 19-27 15,0 24-2-15,-13 22 27 16,-8 19 5-16,-7 4-16 15,-1-10-11-15,3-10-7 16,13-15-3-16,6-11-1 0,3-9-5 16,2-12-26-16,0-10-34 15,2-9-26-15,0-2-2 16,4-13 2-16,7-16-55 15,3-13-37-15</inkml:trace>
  <inkml:trace contextRef="#ctx0" brushRef="#br0" timeOffset="95665.4718">14876 2864 262 0,'0'0'138'16,"0"20"-81"-16,0 9 22 16,0 9-7-16,13 10-17 15,2 5-16-15,3 5-6 0,2 1-13 16,1-2-10-16,9-5-4 15,0-4-1-15,1-10-2 16,-3-6-3-16,-5-9-4 16,-9-3-1-16,-9-7 1 15,-5-6-1-15,0-1 4 16,-10 0 10-1,-13 0 25-15,-8 2 1 0,-9 2 6 16,-4 0-18-16,-5-2-9 16,-1 2-5-16,1-3-3 15,10-6-5-15,11-1 3 16,11 0-3-16,7 0-7 0,4-4-30 15,3 0-65 1,3 1-74-16,0 0-237 0</inkml:trace>
  <inkml:trace contextRef="#ctx0" brushRef="#br0" timeOffset="95982.4899">15372 2885 579 0,'0'0'114'0,"0"2"-35"16,0 13-38-16,-10 20-39 15,-4 30 8-15,5 24 27 0,3 13-11 16,-1-3-14-16,4-18-7 16,-2-12 0-16,0-13-3 15,5-8-3-15,0-14-14 16,0-5-6-16,0-14-3 15,0-10-43-15,10-5-13 16,5-3-3-16,9-14-104 16</inkml:trace>
  <inkml:trace contextRef="#ctx0" brushRef="#br0" timeOffset="96288.5074">15127 3285 291 0,'0'0'176'0,"0"0"-53"16,6 0-38-16,0 0-25 15,6 0-36-15,8-5-6 0,9-5 4 16,15-1-14-16,12-2-3 15,0 6-16-15,-2 7-86 16,-6 0-185-16</inkml:trace>
  <inkml:trace contextRef="#ctx0" brushRef="#br0" timeOffset="96617.5262">15651 3294 235 0,'0'0'262'0,"7"-2"-146"16,14-6-47-16,13-1-45 15,11 3-22-15,8 1 3 16,5 5-6-16,3 0-43 0,-7 3-84 16,-7 5-311-16</inkml:trace>
  <inkml:trace contextRef="#ctx0" brushRef="#br0" timeOffset="96823.538">15706 3497 502 0,'30'3'147'0,"10"-3"-68"0,4 0-27 15,5 0-30-15,5 0-17 16,-4 0-7-1,-10-5-88-15,-9 1-149 16</inkml:trace>
  <inkml:trace contextRef="#ctx0" brushRef="#br0" timeOffset="98207.6172">16400 3202 233 0,'-7'0'169'16,"3"0"-47"-16,3 0-28 15,1 0-29-15,0 0-2 16,0-2-5-16,8-3-15 15,1-3-34-15,6-1-5 0,5 2-5 16,3 4-2-16,3 3-2 16,-2 3-4-16,-4 15 7 15,-7 7-3-15,-8 3 1 16,-5 10 1-16,-14 3 2 15,-16 5 5-15,-12 3 1 16,-5 1 5-16,2-5 2 16,13-8-3-16,15-10 2 15,10-7-5-15,7-6 7 16,1-8 8-16,11-3 3 15,2-3 1-15,10 0 0 16,8 0-5-16,8-6-9 0,1-6-11 16,2 1-15-16,-4 2-54 15,0 6-76-15,7 3-210 16</inkml:trace>
  <inkml:trace contextRef="#ctx0" brushRef="#br0" timeOffset="98582.6386">16827 3431 475 0,'0'-35'179'0,"0"3"-71"15,0-13-26-15,0-14-33 16,0 6-23-16,7 10-17 16,14 17-9-16,2 13-4 0,2 13-4 15,4 0 1 1,-1 30 2-16,2 20 3 0,-7 11 1 15,-14 7 1-15,-9-4 0 16,-9-11-1-16,-9-9 2 16,-1-9 3-16,1-10 3 15,4-8 3-15,2-9 3 16,4-8 4-16,-2 0 0 15,1 0 4-15,-4-5-11 16,-1-4-7-16,-4-9-7 16,-1-1-36-16,-1-5-44 15,5-1-68-15,9 8-168 0</inkml:trace>
  <inkml:trace contextRef="#ctx0" brushRef="#br0" timeOffset="98975.6611">17298 3259 542 0,'-9'-3'133'16,"3"3"-35"-16,-7 11-66 15,-11 4-32-15,-2 8-2 0,5 5 0 16,10 6 1-16,6 0 1 16,5 1 0-16,0-5-1 15,14-1-1-15,12-2 1 16,4 1 1-16,8-3 0 15,6 3 2-15,-3-5-1 16,-12 1 0-16,-17-4-2 16,-12-6 4-16,0 1 7 15,-14-6 16-15,-7-1 10 16,-3-3 6-16,-9-4-6 15,0-1-10-15,1 0-13 16,-3 0-9-16,2-5-2 16,5-2-28-16,3-2-72 15,9 4-117-15,10 5-431 16</inkml:trace>
  <inkml:trace contextRef="#ctx0" brushRef="#br0" timeOffset="101061.7804">9519 4132 113 0,'0'-2'116'0,"3"1"-6"16,-1-1-8-16,1 0-46 16,-2 2-28-16,2 0-15 15,0 0-11-15,6 0-12 16,4 6 3-16,6 9 12 15,7 1 7-15,0 2 4 16,3 1 2-16,-3 3-2 16,-1-1-1-16,4 1-6 15,1 0-2-15,7-2 2 16,6 2 1-16,8-4 2 0,7 2 2 15,2 0 17-15,7 0-14 16,0-1-5-16,3-1-3 16,3 2-3-16,-4-5-2 15,4 6-5-15,-7 1 2 16,5-2 1-16,3-1-2 15,5 0 2-15,3-5 1 16,7-2 1-16,-1-4-1 16,6-3 1-16,-3-1 1 15,-8-1-6-15,0 0 3 16,-6-1 1-16,-2 2 1 15,0 0-1-15,1-2 2 0,4 0 0 16,10-2-1-16,8 0 2 16,13 0-1-16,4-6-2 15,3-5 2-15,-1-1-2 16,-4 1-4-16,0 1 0 15,-3 2 7-15,-1-3-5 16,1 5 1-16,-5-3-4 16,3 1 3-16,-5 0 0 15,-3 2-3-15,-13-2 7 16,-11 1-3-16,-21 2-2 15,-17 1 2-15,-11 1 0 0,-6-2-1 16,-4 2-3 0,1 0 4-16,-5 0-2 15,-4 3-2-15,-3-6 4 0,-3 6-4 16,0-1-5-16,-3-2-7 15,0 2-19 1,0-2-19-16,0 0-35 0,-10 3-81 16,0 0-287-16</inkml:trace>
  <inkml:trace contextRef="#ctx0" brushRef="#br0" timeOffset="101449.8026">13510 4263 194 0,'0'0'146'16,"0"0"-31"-16,0 0-40 0,0 0-18 15,5 1-26-15,8 7-13 16,6 6 10-16,6 2 15 16,9 10-17-16,4-2 4 15,2 5 0-15,-1 2-11 0,-2 0-3 16,-8-3 4-1,-8 2-6-15,-12-5-1 16,-9-4-2-16,0 2 0 16,-20 3 6-16,-14 8 11 15,-13-3 8-15,-3 2-14 16,-2-1-15-16,7-3-4 0,9-2-1 15,7 0-2-15,4-1-31 16,6 3-62-16,16 6-94 16,9-9-267-16</inkml:trace>
  <inkml:trace contextRef="#ctx0" brushRef="#br0" timeOffset="104385.9706">14862 4999 242 0,'-12'3'199'0,"7"-3"-81"15,2-2-32-15,1-14-22 16,1-4-16-16,-2-5-4 16,3-10-13-16,0-8-8 15,0-4-11-15,9-1-5 0,11-1-6 16,8 3-2-16,6 9-3 15,1 7 1-15,1 11 0 16,-7 18-2-16,-5 1-3 16,-5 21 1-16,-7 16 2 15,-8 9 1 1,-4 7 3-16,-13 1 2 0,-10-6 0 15,-6-4 1-15,4-9 2 16,-3-8-2-16,5-12-1 16,8-8-4-16,0-7-2 15,2 0-1-15,-2-9-12 0,3-14-36 16,2-6-31-1,3 0-63-15,7-3-206 0</inkml:trace>
  <inkml:trace contextRef="#ctx0" brushRef="#br0" timeOffset="104630.9846">15013 4622 488 0,'0'0'112'15,"0"14"-58"-15,6 11-7 16,6 9 14-16,2 5-13 0,0 2-22 16,-1 1-15-16,-6-4-6 15,-2 1 1 1,-2-3-4-16,-3-7-33 0,0 0-48 15,-12-4-61 1,1 3-250-16</inkml:trace>
  <inkml:trace contextRef="#ctx0" brushRef="#br0" timeOffset="120687.903">14822 4243 184 0,'0'-1'131'15,"-12"1"-58"-15,-3 0-4 0,-6 0-10 16,8 3-17-1,0 2-4-15,2 0-9 16,2 0 0-16,4-2 2 16,1 0-4-16,4-3 3 15,0 0-1-15,0 0 1 16,0 0-4-16,12 0 0 0,11-9-9 15,20-7-19 1,18-5 5-16,11 3-6 0,-2 5 11 16,-5 9-9-16,-11 4 0 15,-6 0-5-15,-7 0-27 16,-7 4-24-16,-9 2-35 16,-5-1-76-16,-6 2-206 15</inkml:trace>
  <inkml:trace contextRef="#ctx0" brushRef="#br0" timeOffset="121112.9273">15187 4118 267 0,'0'0'133'15,"0"0"-21"-15,0 0-35 16,0 0-23-16,7 0-15 16,6 0-23-16,9 0-8 0,9 0 6 15,6 0 0-15,4 3-12 16,0 10 0-16,-7 6-1 15,-6-1 1-15,-11 2-2 16,-5-4-2-16,-9 0 8 16,-3-1 8-1,0 0 10-15,-11 3 8 0,-9 2 9 16,-2-2 9-16,-5 1-15 15,3-5-10-15,2-4-8 16,1-1-9-16,5-4-2 16,5-3-2-16,4 1-4 15,2-3-35-15,-1 3-70 16,3 9-100-16,3 7-394 15</inkml:trace>
  <inkml:trace contextRef="#ctx0" brushRef="#br0" timeOffset="145421.3176">15679 4640 90 0,'-16'5'283'16,"2"1"-167"-16,11-5-39 0,3 2-32 16,0-1-16-1,0-2-14-15,0 0-3 16,10 0-3-16,15 0-4 15,13 0 4-15,11-10 0 0,3-1-4 16,-2 0-5 0,-4 4-17-16,-7 2-65 0,-5 5-290 15</inkml:trace>
  <inkml:trace contextRef="#ctx0" brushRef="#br0" timeOffset="145619.329">15700 4846 473 0,'15'0'111'0,"8"0"-35"15,11 0-29-15,7 0-33 16,3-5-7-16,-1-7-18 15,2 2-108-15,-4 2-271 16</inkml:trace>
  <inkml:trace contextRef="#ctx0" brushRef="#br0" timeOffset="146116.3574">16161 4375 338 0,'0'-32'172'0,"13"-8"-81"16,23 9-26-16,6-3-27 0,8 1-5 16,-2 5-6-1,2 10-7-15,-2 13 2 16,-9 5-11-16,-5 17-3 0,-9 12-2 15,-10 7-1-15,-9 5-5 16,-6 3 10-16,-10 9 9 16,-18 0 7-16,-8 1-1 15,-2 1-6-15,6-9-10 16,9-9-4-16,12-11-4 15,1-5 0-15,6-1-9 16,4-1-38-16,0 6-57 0,9 4-67 16,7 9-245-1</inkml:trace>
  <inkml:trace contextRef="#ctx0" brushRef="#br0" timeOffset="146318.369">16434 5141 760 0,'0'0'150'0,"0"0"-66"16,0 0-55-16,0 0-29 15,0-3 0-15,0 3-4 16,-1 0-54-16,-4 0-66 15,2 3-107-15</inkml:trace>
  <inkml:trace contextRef="#ctx0" brushRef="#br0" timeOffset="154621.8439">9627 5716 237 0,'0'0'168'0,"0"0"-109"16,7 0 20-16,-4-1-35 16,-1-1-7-1,8-1 1-15,5 0-29 0,9-6-6 16,4-2 2-16,7-3-1 15,5-1 0-15,8-1 2 16,6 0 0-16,8-5 2 16,4-1 11-16,1-2 1 0,3 0-3 15,-4 0-10 1,1 5 1-16,-2 2-3 15,6 9-4-15,2 6-1 16,11 2 0-16,8 0 1 0,6 3 1 16,3 11 3-1,0 3-4-15,-7 4-2 0,-5 1 1 16,-2 3 0-16,-4 2 0 15,-1-1 0-15,2 0 1 16,0 3-1-16,0 0 0 16,-2 0 0-16,-3 5-1 15,-5-2 1-15,-1 2-2 16,-4 1 2-16,1-3 0 15,-6 5 0-15,3-2 2 16,-1-3-2-16,-4 2 1 16,-3-2-1-16,-1-1 1 15,-2 1-1-15,-1-1 1 0,-4 0 0 16,5-2 0-16,-1 0 3 15,3 1 4-15,5 4 1 16,5-3 5-16,8-2 3 16,7-5 1-16,5-1-5 15,6-7-4-15,4-6 0 16,2-3-4-16,-6-3-4 15,-6-3 2-15,-12-1-3 16,-8 0-6-16,-16 0-21 16,-17-1-16-16,-15-4-19 15,-16-1-18-15,-4-1-17 16,-7 1-257-16</inkml:trace>
  <inkml:trace contextRef="#ctx0" brushRef="#br0" timeOffset="155029.8672">13696 6231 102 0,'-18'0'96'0,"6"0"-25"0,5 1 30 15,5 3-6 1,2 3-32-16,0 1-21 15,1 4 0-15,18 2 12 16,11 1 12-16,13 2 0 0,7-4-27 16,5 1-9-16,0-1-13 15,-8 0-5-15,-12-1-2 16,-13 1-3-16,-11 1-7 15,-9 1-2-15,-2 1 1 16,-13 6 5-16,-14 2 9 16,-3 1 4-16,-10-1-1 0,6-4-10 15,4 0-2 1,1-5-4-16,5 3-18 15,3-2-68-15,2 7-41 16,3 6-64-16</inkml:trace>
  <inkml:trace contextRef="#ctx0" brushRef="#br0" timeOffset="161829.2561">15027 6273 198 0,'0'-31'170'0,"-4"-1"-91"16,-2 0 16-16,3 1-17 16,2 17-16-16,1 2 3 15,0 7-17-15,0 5-9 16,0 0-20-16,0 12-25 0,5 27-22 15,7 18 34-15,-1 21 15 16,2 9-2-16,-1-7-3 16,3-10-6-16,0-16-6 15,1-14-1-15,-4-16 0 16,-2-13-1-16,-4-9 5 15,-2-2 22-15,7-20 23 16,5-21-20-16,8-19-32 16,4-23 0-16,-3-11 0 15,1-7 0-15,0 1 0 16,7 4 0-16,0 21 0 0,-4 24-56 15,-1 27-55 1,-10 24-60-16,-1 28-137 16</inkml:trace>
  <inkml:trace contextRef="#ctx0" brushRef="#br0" timeOffset="162214.2781">15649 6506 515 0,'0'0'141'15,"0"0"-102"-15,0 14-27 16,0 15 1-16,-2 9 22 0,-1 9-1 15,-2 4-15-15,4-2-9 16,-3-6-3 0,2-8-3-16,0-9-2 0,2-11-2 15,0-9-1-15,0-6 15 16,0 0 37-16,0-21 13 15,0-11-16-15,7-17-32 16,3-20-16-16,6-12 0 16,8-6 0-16,4 0 0 15,2 16 0-15,0 13 0 16,-7 25-26-16,-3 18-12 0,-2 12-28 15,-2 3-45 1,-5 13-49-16,-1 14-220 16</inkml:trace>
  <inkml:trace contextRef="#ctx0" brushRef="#br0" timeOffset="162423.2901">15557 6573 566 0,'0'0'156'0,"0"0"-55"15,3 0-64 1,18 0-23-16,16 0-8 16,11-9-1-16,5-4-4 15,-2 4-3-15,-15 8-35 0,-4 1-74 16,-4 0-377-1</inkml:trace>
  <inkml:trace contextRef="#ctx0" brushRef="#br0" timeOffset="163385.3451">16121 6107 81 0,'-8'0'150'0,"5"0"-57"0,1 0-6 16,1 0-33-16,1 0-10 16,0 0-4-16,0 0-12 15,0 0-4-15,0 0-4 16,0 0 0-16,0 0-4 0,0 0 0 15,0 0-5 1,10-4-1-16,4-3-6 16,10-7-3-16,5 2 0 15,-7 2 0-15,3 3-1 0,-7 7-1 16,-4 0 0-1,-5 8-1-15,-4 13 0 0,-5 8-2 16,-3 5 12 0,-22 6 19-16,-9 3 6 0,-6 0 4 15,2 0-5-15,8-8-1 16,11-7-8-16,11-10-4 15,8-9-2-15,0-4 0 16,2-4 5-16,11-1 3 16,7 0 3-16,9 0-15 15,10-9-13-15,5-6 0 16,-1 1 0-16,-9 4 0 15,-8 3-19-15,-11 7-83 0,-1 0-152 16</inkml:trace>
  <inkml:trace contextRef="#ctx0" brushRef="#br0" timeOffset="164518.4099">15610 5670 117 0,'-23'1'173'16,"4"3"-61"-16,6-4 14 0,1 0-43 16,7 0-39-16,1 0 16 15,4 0-2-15,0 0-6 16,4 0-11-16,13 0-8 15,26 0-24-15,25-8 12 16,18-1-12-16,6-3-5 16,-12 3-13-16,-13 6-43 15,-7 3-84-15,-1 0-129 0</inkml:trace>
  <inkml:trace contextRef="#ctx0" brushRef="#br0" timeOffset="164826.4276">15903 5575 407 0,'0'0'162'0,"0"0"-65"15,20 0-30-15,9 0-39 16,15 0-7-16,11 2 0 15,7 5-8-15,-2 4-6 16,-6 1-4-16,-11 4-3 16,-11-1 0-16,-12-1 3 15,-11-3 5-15,-6-3 5 16,-3-1-3-16,0-4-2 0,0 1-1 15,-12 3 2-15,-1 3 6 16,-5 0-7-16,4 2-2 16,2 2-59-16,2 1-60 15,5 5-91-15</inkml:trace>
  <inkml:trace contextRef="#ctx0" brushRef="#br0" timeOffset="165322.4559">16729 6266 341 0,'10'8'174'16,"29"-7"-38"-16,14-1-46 15,16 0-41-15,4-4-34 16,-2-4-11-16,-9 4-31 15,-11 4-84-15,-9 0-193 16</inkml:trace>
  <inkml:trace contextRef="#ctx0" brushRef="#br0" timeOffset="165498.466">16832 6466 518 0,'0'0'189'16,"32"0"-81"-16,10 0-45 15,12-5-36-15,10-6-21 16,1 4-31-16,-5 5-108 16,3 2-154-16</inkml:trace>
  <inkml:trace contextRef="#ctx0" brushRef="#br0" timeOffset="165957.4922">17703 5869 250 0,'-3'-15'125'0,"3"8"24"0,0 5-46 15,2 2-44-15,10 19-34 16,6 20-6-16,7 21 35 15,3 13-7-15,-3 4-10 16,2-2-6-16,-1-6-11 16,1-7-4-16,1-14-7 15,-2-12-2-15,-3-11-5 16,-8-13 0-16,-6-10 0 15,1-2 16-15,4-13 23 0,5-20-34 16,1-17-7 0,-1-18 0-16,-4-12 0 0,-6-19 0 15,3 3 0-15,-2 10 0 16,-2 28-8-16,6 36-65 15,4 22-46 1,1 32-77-16,9 19-191 0</inkml:trace>
  <inkml:trace contextRef="#ctx0" brushRef="#br0" timeOffset="166256.5093">18383 6399 7 0,'0'-5'514'0,"0"5"-372"0,0 0-46 15,0 1-43-15,0 10-28 16,0 7-16-16,0 4 16 15,0 6 16-15,2 1-14 16,-2 0-15-16,3 0-5 16,-3-5-3-16,1-5-1 15,-1-6-3-15,0-5-25 16,0-2-33-16,0-3-40 15,0-1-57-15,0 1-278 16</inkml:trace>
  <inkml:trace contextRef="#ctx0" brushRef="#br0" timeOffset="166779.5393">18415 6191 88 0,'-12'-3'329'0,"-3"3"-195"16,7 0-35-1,3 0-25-15,4 0-26 16,1 0-18-16,0 0-20 0,0 0-8 16,0 0-5-16,3 0-62 15,7 0-87-15,0 0-136 16</inkml:trace>
  <inkml:trace contextRef="#ctx0" brushRef="#br0" timeOffset="167282.568">18675 5559 419 0,'0'0'188'16,"0"-5"-63"-16,3 3-25 15,11-2-50-15,9-2-26 16,10 1-15-16,4 5-6 0,-7 0-6 15,-5 3 2-15,-7 14 1 16,-11 9-4-16,-7 4-4 16,-4 6 11-16,-24 5-1 15,-8-1 5-15,-6 4 10 16,1-5 3-16,9-4-4 15,9-7 3-15,11-7-7 16,10-4-2-16,2-5 0 16,0-2-5-16,6-3-5 15,15-4 0-15,7 0 0 16,13-3 0-16,7 0 0 15,4 0 0-15,-1-3-62 16,-2 3-148-16,0 0-362 16</inkml:trace>
  <inkml:trace contextRef="#ctx0" brushRef="#br0" timeOffset="167752.5949">19371 6130 408 0,'-6'-3'159'0,"6"6"-78"15,-1 29-40-15,-2 13 21 16,1 11 23-16,2 6-25 0,0-3-27 16,0-5-15-1,0 0-10-15,4-7-3 0,-4-5-2 16,0-9-13-16,0-5-42 15,0-5-52-15,-7-9-56 16,2-9-236-16</inkml:trace>
  <inkml:trace contextRef="#ctx0" brushRef="#br0" timeOffset="167924.6048">19188 6475 595 0,'46'-1'143'16,"14"-4"-27"-16,10-3-71 15,0 3-31-15,-9 5-11 16,-19 0-34-16,-9 11-111 16,-7 11-247-16</inkml:trace>
  <inkml:trace contextRef="#ctx0" brushRef="#br0" timeOffset="168779.6537">20009 6147 242 0,'-6'-26'179'16,"6"16"-66"-16,0 0-46 16,11-1-11-16,10-3-10 15,9-1-18-15,11 0-8 16,8 4-7-16,-1 8 4 15,0 3 10-15,-7 12-13 16,-14 18-2-16,-12 9-2 16,-12 9-2-16,-7 4 7 15,-27 1 24-15,-17 6-1 16,-10-3-6-16,-5-5 0 15,1 0-17-15,10-10-15 0,19-6 0 16,18-12 0-16,15-6 0 16,0-6 0-16,13-4 0 15,13-4 0-15,15-3 0 16,14-3 0-16,7-15 0 15,1-7 0-15,-2 2 0 16,-9 8-76-16,-3 11-159 16,-1 4-447-16</inkml:trace>
  <inkml:trace contextRef="#ctx0" brushRef="#br0" timeOffset="169108.6725">20633 6427 662 0,'0'-23'128'0,"17"-4"-34"15,5 3-46-15,8 6-40 16,6 4-7-16,-1 9-3 15,-2 5 0-15,-5 0-1 16,-9 18-4-16,-11 8-6 16,-8 5-10-16,-11-1 10 15,-19-2 12-15,-3-3 7 0,2-6-1 16,5-8 2-1,6-7-5-15,2-4-6 16,4 0-4-16,1 0-35 16,2-12-43-16,8-6-18 0,3-6-105 15,8-7-234-15</inkml:trace>
  <inkml:trace contextRef="#ctx0" brushRef="#br0" timeOffset="169251.6807">20852 6324 326 0,'7'38'182'15,"-4"6"-72"-15,-3 0-30 16,0 2-19-16,0-8-32 15,0-8-21-15,0-4-3 16,2-6-13-16,3-2-62 16,2-4-67-16,3 0-267 15</inkml:trace>
  <inkml:trace contextRef="#ctx0" brushRef="#br0" timeOffset="169498.6948">21407 5943 655 0,'0'0'163'16,"0"17"-95"-16,-2 18-46 15,-18 16 3-15,-10 14 12 0,-6 9-9 16,2-3-17-1,3-3-7-15,7-8-2 0,1-9 0 16,4-12-4-16,5-11-27 16,8-15-53-16,3-11-78 15,3-2-71-15</inkml:trace>
  <inkml:trace contextRef="#ctx0" brushRef="#br0" timeOffset="169849.7149">21423 5960 327 0,'0'6'201'0,"0"23"-92"16,0 12 0-16,0 5-37 16,13 7-23-16,10 0-12 15,6-2-11-15,3-2-13 16,4-2-2-16,3-4-8 15,1-5-1-15,-7-2 4 16,-9-4-4-16,-14-8 0 16,-10-3-2-16,0-8-2 15,-17-2 1-15,-14-1 8 16,-10-5 11-16,-11-2 14 15,-6-3-32-15,-8 0 0 16,-4 0 0-16,-1 0 0 0,13 4 0 16,12-1 0-16,15 0 0 15,13-2 0-15,8-1 0 16,9 0-88-1,1 0-94-15,20-1-347 0</inkml:trace>
  <inkml:trace contextRef="#ctx0" brushRef="#br0" timeOffset="170230.7367">21861 6456 568 0,'1'-13'171'0,"11"-10"-57"15,6-16-40-15,3-9-28 16,6-14-15-16,7 1-15 15,0 8-13-15,-2 12-3 16,-2 21-3-16,-5 16-3 16,-6 4 2-16,1 21 0 15,-7 16 3-15,-6 11-6 16,-7 3 2-16,-4 3 9 15,-16 0 1-15,-8-8 0 16,1-9 0-16,1-8-2 16,0-9-7-16,2-9-7 15,1-7-10-15,5-4-5 0,2 0-15 16,3-11-23-16,3-11-49 15,4-6-108-15</inkml:trace>
  <inkml:trace contextRef="#ctx0" brushRef="#br0" timeOffset="170445.749">22162 5646 477 0,'0'7'152'15,"0"38"-51"-15,0 20 22 16,0 24-34-16,0 13-32 15,0 1-33-15,7-7-24 0,3-8 0 16,1-10 0-16,0-13 0 16,-3-11 0-1,-3-6-5-15,-5-5-121 0,-5-4-223 16</inkml:trace>
  <inkml:trace contextRef="#ctx0" brushRef="#br0" timeOffset="173687.9344">20672 5990 172 0,'-3'-4'95'0,"1"1"-10"15,-1 2-2-15,0-1-19 16,1 0-14-16,0 2 2 15,2-3 13-15,-3 3 0 16,3 0-3-16,0-2-17 0,0 2-9 16,0-1-12-16,0 1-5 15,0 0-5-15,0 0-8 16,0 0-2-1,0 0-1-15,0 0 1 0,0 0 0 16,0 0 1-16,0 0-2 16,11 0-5-16,8 0-8 15,10 0 23-15,14-4-4 16,8-9-5-16,3-1-7 15,-5-1-21-15,-6 6-36 16,-13 9-73-16,-7 0-53 16</inkml:trace>
  <inkml:trace contextRef="#ctx0" brushRef="#br0" timeOffset="174073.9565">20926 5874 182 0,'-1'0'281'16,"1"0"-157"-16,0 0-41 0,0 0-39 15,3 0-22 1,9 0-11-16,6 8 11 16,12-4 26-16,11 3 2 15,7 0-20-15,1 0-14 0,-4 0-12 16,-10 2-2-16,-14 2-2 15,-15 1-4-15,-6-3-4 16,0-1-1-16,-12 2 16 16,-10 0 4-16,-5 2 2 15,-4-3-2-15,1 4-5 16,2-6-4-16,7 2-18 15,9-4-46-15,9 1-47 16,3-3-58-16,16-3-354 16</inkml:trace>
  <inkml:trace contextRef="#ctx0" brushRef="#br0" timeOffset="174559.9843">21761 5494 207 0,'-14'4'238'0,"11"-2"-112"15,0-2-21-15,3 2-22 16,0-1-21-16,0-1-14 16,0 1-16-16,13-1-18 0,15 0-10 15,13 4 14-15,9-4-4 16,3 0-8-16,-2 0-2 15,-8 0-18-15,-2 0-40 16,-4-2-68-16,-2-2-74 16,-7 0-336-16</inkml:trace>
  <inkml:trace contextRef="#ctx0" brushRef="#br0" timeOffset="174894.0034">21954 5371 432 0,'0'0'134'16,"6"0"-54"-1,17 0-55-15,13 4 30 0,14 4-4 16,7 2-13-16,-5 1-15 15,-4-1-5-15,-14 3-10 16,-10-2-1-16,-12 1-1 16,-7-5 1-16,-5-1 4 15,0-2 0-15,-12 1-3 16,-8 5 9-16,-3-1 13 15,-7 2-1-15,1 1-20 16,4 2-5-16,3 0-5 16,-1 1-4-16,1 3-44 15,2 2-71-15,-3 2-47 0,3-2-177 16</inkml:trace>
  <inkml:trace contextRef="#ctx0" brushRef="#br0" timeOffset="175895.0606">17865 5499 127 0,'0'3'156'0,"-3"-3"-10"16,2 0-31-16,-2 1-26 15,3 0-9-15,0 1-16 16,0-2-16-16,0 0-9 16,0 2-12-16,0-2-7 15,3 0-3-15,9 0-7 16,16 0-9-16,20 0 7 15,16 0 3-15,6 0-6 16,-8-6-5-16,-13 0-26 0,-6 2-18 16,-4 0-41-16,-8 1-58 15,-4 2-102-15</inkml:trace>
  <inkml:trace contextRef="#ctx0" brushRef="#br0" timeOffset="176291.0833">18253 5334 337 0,'0'0'177'0,"0"0"-74"0,4 0-47 16,7 3-17 0,7 6 5-16,3-2-12 0,6 3-6 15,6-5-6-15,-1 2-3 16,-3-1-3-16,-8-4-4 15,-9 3 7-15,-5-1 1 16,-7 0-7-16,0 2-3 16,0 1-6-16,-7 7-2 15,-9 4 17-15,-3 4 8 0,-1 3 0 16,2 0-15-16,2-3-6 15,4-3-3-15,0 1 0 16,2-5-1 0,-1-1-14-16,0-2-69 15,1 2-104-15,5 10-235 0</inkml:trace>
  <inkml:trace contextRef="#ctx0" brushRef="#br0" timeOffset="218244.4829">11631 7606 41 0,'-7'5'61'16,"2"-3"-38"-16,3-2 1 16,-3 0-2-16,3 0-3 15,-1 0 8-15,0 0 13 0,0-2-2 16,1-3 4-16,2 1-15 15,-1-1-11-15,0 2-9 16,1 1 3-16,0 2 5 16,-1 0-7-16,-1 0-2 15,1 0-3-15,0 0 8 16,0 0 12-16,1 0 5 15,0 0 2-15,0 0 1 16,0 0-21-16,1 0 11 16,4-2-16-16,5-3-4 15,8-6 0-15,10-3-2 16,14-3 0-16,13 1 3 0,11 0-1 15,11 4 0-15,10-2 1 16,-1 6 0 0,-4 5-1-16,-12 3-1 0,-12 12-1 15,-17 19 1-15,-12 17-6 16,-11 11-1-16,-11 7-5 15,-7 9 13-15,0 1 5 16,-12 0 6-16,1 1-1 16,7-7-1-16,4-4-5 15,14-5 0-15,17-7 1 16,12-3-3-16,14-8 3 15,16-11 0-15,20-10 4 16,29-14 0-16,25-8 1 16,23-4 1-16,12-18 3 0,-13-7-4 15,-26 3-4-15,-39 9-3 16,-41 7 0-1,-31 10-1-15,-21 0-9 16,-11 0-30-16,0 0-53 0,-8 0-232 16</inkml:trace>
  <inkml:trace contextRef="#ctx0" brushRef="#br0" timeOffset="218617.5042">13634 8122 96 0,'-8'0'199'0,"8"0"-116"15,0 0-9-15,0 0-36 16,21 0-64-16,12 2 63 16,21 3-9-16,15 2 17 15,11-2 22-15,5-2-9 16,-8 3-4-16,-17 3-20 15,-21 5-5-15,-23 7-11 0,-16 4-19 16,-14 10 2 0,-25 12 13-16,-23 10 4 15,-11 6-7-15,-10 5-5 0,12-4-3 16,13-11-5-16,22-3-41 15,22-10-96-15,14-1-79 16</inkml:trace>
  <inkml:trace contextRef="#ctx0" brushRef="#br0" timeOffset="222302.715">15133 8173 80 0,'-7'38'88'0,"2"16"-41"15,1-4 14-15,4 1 1 16,0 1-8-16,0-2-8 16,2-8-11-16,0-10-4 15,1-14-10-15,0-10 5 16,-1-6 3-16,1-2 34 15,2-15 40-15,-1-25-14 0,6-22-52 16,-4-22-18-16,-1-23-8 16,2-10-6-16,0-2 0 15,4 12-8-15,2 24-1 16,2 28 1-16,3 21-8 15,5 22-3-15,15 12-44 16,15 12-47-16,10 19-61 16,4 13-232-16</inkml:trace>
  <inkml:trace contextRef="#ctx0" brushRef="#br0" timeOffset="222606.7324">15742 8431 549 0,'-22'-13'149'0,"-2"-7"-29"16,-6-2-63-16,0-7-17 16,-3-7-15-16,-1-10-6 15,5-8-10-15,7-4-6 16,13 0-1-16,9 10-6 15,3 13-7-15,18 13-6 16,8 9-4-16,2 5-8 16,2 8-2-16,-5 0 13 15,-10 8 5-15,-9 9-6 0,-9 4-11 16,0 4 6-16,-9 4-14 15,-9 1-4-15,3-5-33 16,10-5-130 0</inkml:trace>
  <inkml:trace contextRef="#ctx0" brushRef="#br0" timeOffset="222949.752">16001 8185 591 0,'-4'-27'104'16,"4"-4"-25"-16,0-3-26 15,13-4-36-15,5 5-20 0,11 9-2 16,4 7 1-16,-2 10 3 16,-3 7-1-16,-10 7-5 15,-12 27-15-15,-6 12 1 16,-15 12 13-16,-15-1 2 15,1-10 5-15,5-9-7 16,9-14-15-16,9-15-17 16,6-9-16-16,0-1-43 15,8-26-43-15,8-8-237 16</inkml:trace>
  <inkml:trace contextRef="#ctx0" brushRef="#br0" timeOffset="223070.7589">16143 8003 107 0,'5'0'219'16,"0"0"-105"-16,-4 20-80 15,3 18 8-15,0 11 10 16,2 4-15-16,5 3-24 15,2-1-7-15,10-4-24 16,6-2-119-16</inkml:trace>
  <inkml:trace contextRef="#ctx0" brushRef="#br0" timeOffset="223383.7768">16510 8165 319 0,'-3'17'197'0,"3"5"-122"15,0 7-9-15,0 3-12 16,0 1-16 0,5-8-15-16,-3-9-3 0,1-8-3 15,-1-8 2-15,-2 0 19 16,0-1 39-16,0-20-7 15,0-11-60-15,-2-14-10 16,-8-10 0-16,-1-11 0 16,-3-12 0-16,1-6 0 15,10-5 0-15,3 17 0 16,8 26-6-16,24 29-57 15,16 18-41-15,11 33-15 16,7 13-63-16,-2 8-324 16</inkml:trace>
  <inkml:trace contextRef="#ctx0" brushRef="#br0" timeOffset="223695.7947">16872 8141 678 0,'0'-5'134'16,"0"5"-43"-16,0 0-69 15,0 14-30-15,0 12-4 16,2 13 13-16,2 3-1 16,-3-3-1-16,-1-9 2 15,0-12 1-15,0-10-2 16,0-6 2-16,0-2 7 15,0-8 25-15,0-18 20 0,0-18-38 16,0-11-16-16,0-18 0 16,6-17 0-16,3-6 0 15,7-5 0-15,7 19-20 16,8 23-26-16,7 29-23 15,11 28-15-15,2 9-21 16,-2 30-28-16,-3 21-108 16</inkml:trace>
  <inkml:trace contextRef="#ctx0" brushRef="#br0" timeOffset="223991.8116">17104 8271 503 0,'-12'-26'165'15,"4"-8"-49"-15,5-7-38 16,3 0-32-16,5 0-36 15,13 4-12-15,-1 13-4 16,9 15-2-16,-1 6-2 16,0 3-14-16,-3 22-11 15,-11 14 1-15,-11 6 10 16,-3 4 15-16,-17 0 5 15,-6-13 3-15,2 1 3 0,6-15-1 16,6-9 0 0,6-6 1-16,6-4-4 0,0 0-12 15,0-11-11 1,2-11-20-16,9-7-6 0,7-5-50 15,2 0-113-15</inkml:trace>
  <inkml:trace contextRef="#ctx0" brushRef="#br0" timeOffset="224079.8167">17258 8141 170 0,'10'27'88'0,"-6"9"11"16,-4 7-35-16,0 6-28 15,-4-3-26-15,4-6-11 16,0-8-164-16</inkml:trace>
  <inkml:trace contextRef="#ctx0" brushRef="#br0" timeOffset="224439.8372">17513 8141 437 0,'-3'12'130'15,"3"7"-55"-15,0 11-9 16,0 5-18-16,0 4-22 16,0-3-8-16,0-6-1 15,0-11-12-15,0-6-2 16,0-11-1-16,0-2 2 15,0 0 23-15,0-15 27 0,7-14-28 16,4-9-21 0,4-11 1-16,-1-2-3 15,2 7 0-15,-3 13-1 16,-4 16-2-16,-5 15 5 0,3 0-3 15,3 20-11-15,3 13 6 16,1 7 5-16,-1 8-19 16,-1 5-43-16,4 0-70 15,2-3-103-15,7-2-174 16</inkml:trace>
  <inkml:trace contextRef="#ctx0" brushRef="#br0" timeOffset="224866.8617">17876 8251 432 0,'2'-43'184'0,"15"22"-105"16,5 4-2-16,4 3-20 0,3 9-33 16,-2 5-6-16,-3 0-9 15,-4 14-6-15,-9 10-6 16,-9 5-3-16,-2 1 3 15,-20 1-5-15,-7-3 8 16,-7-6 0-16,1-2-7 16,8-9-26-16,7-10-13 15,9-1 4-15,9-3 18 16,0-16 4-16,6-6 6 15,11-4 11-15,4 1 5 16,3 8 0-16,0 11 11 16,3 9 12-16,-2 17 1 0,0 27 6 15,-7 16 4-15,-10 18 1 16,-8 26-1-16,-17 14 0 15,-17-2 31-15,-9-7-30 16,-6-19-37-16,1-26 0 16,5-19 0-16,7-19 0 15,7-19 0-15,3-7 0 16,4-3 0-16,6-18 0 15,5-15 0-15,11-15-68 16,23-12-121-16,32-17-180 16</inkml:trace>
  <inkml:trace contextRef="#ctx0" brushRef="#br0" timeOffset="225194.8804">18511 8386 546 0,'-32'0'201'15,"7"-8"-92"-15,-4-6-29 16,3-7-37-16,12-2-11 16,9-7-20-16,5-12-12 15,2-7 0-15,19-14 0 16,7-6 0-16,4 12 0 15,-2 16-12-15,-6 21-8 0,-10 16 5 16,-4 4 6 0,-5 1 4-16,-5 17 1 15,0 8 3-15,-15 6 1 16,-3 1 0-16,-5 0 3 0,1-2-1 15,3-10-23-15,-2-3-92 16,-4 3-86-16,-11 1-410 16</inkml:trace>
  <inkml:trace contextRef="#ctx0" brushRef="#br0" timeOffset="226402.9495">11045 9241 224 0,'-3'6'137'0,"3"-4"-2"16,2-2-62-16,20 0-55 15,16-9-10-15,20-7 12 16,7 4-4-16,2 6-2 16,2 6-1-16,-7 16-3 15,0 17-2-15,-8 19 6 16,-17 17-8-16,-14 19-3 15,-17 19 2-15,-12 16 6 16,-26 15 3-16,-16 11 11 16,-7 1 0-16,10-13 1 15,14-19-8-15,23-28 1 0,12-20-9 16,35-25-6-16,31-15 14 15,24-20 15-15,23-10 0 16,18-17-13 0,8-17-13-16,-1-4-3 0,-12-2-2 15,-20 6-4-15,-28 9-30 16,-27 12-43-16,-19 13-88 15,-9 0-151-15</inkml:trace>
  <inkml:trace contextRef="#ctx0" brushRef="#br0" timeOffset="226764.9702">12419 10157 513 0,'-1'0'111'16,"1"0"-25"-16,0 2-27 15,14 5-45-15,19 3-31 16,21 4 36-16,20-2 16 0,10-2-7 15,5 0-2 1,-11 2-11-16,-10 5-8 16,-25 8-3-16,-19 2-2 15,-20 5-9-15,-8 5 3 16,-23 3 8-16,-8 4 0 0,-13 0 4 15,-3-2 1-15,2-6-1 16,4-6-6-16,11-10-4 16,13-8-67-16,17-9-65 15,8-3-149-15</inkml:trace>
  <inkml:trace contextRef="#ctx0" brushRef="#br0" timeOffset="227768.0276">13986 9890 261 0,'-4'-17'248'0,"4"12"-151"15,0-2-6-15,0 2-13 16,0-2-23-16,0 0-15 16,0-2-8-16,0 1-9 15,0-2-8-15,0 2-4 16,8-5-5-16,5-2-6 15,5-3-3-15,4-1 2 0,0 1 2 16,-1 4-2-16,-10 6 2 16,-8 7-2-16,-3 1 0 15,-2 0-7-15,-10 9-6 16,-6 5 10-16,2 1 7 15,-4-1 0-15,8-3-3 16,5-3-47-16,7 2-58 16,0 7-56-16,14 11-169 15</inkml:trace>
  <inkml:trace contextRef="#ctx0" brushRef="#br0" timeOffset="228206.0527">13886 10401 388 0,'0'-12'176'0,"0"2"-86"16,7-4-7-16,7 0-41 15,0 1-19-15,4 1-8 16,-4 6-7-16,-4 3-2 16,-4 3-2-16,-6 0 1 15,0 6-5-15,0 5-3 0,0 3 2 16,-11 1 5-16,-6 1 6 15,-3-1 8 1,5-6 3-16,2-3-4 16,7-6-5-16,5 0-1 15,-2-3 3-15,3-11-2 16,0-2-6-16,0 0-6 0,0 5-2 15,0 2 2-15,0 6-1 16,9 0-5-16,1 2-5 16,2 1 8-16,2 0-4 15,-7 7-20-15,-4 6-9 16,-3 1-6-16,0 0-41 0,0-4-27 15,0 0-98 1</inkml:trace>
  <inkml:trace contextRef="#ctx0" brushRef="#br0" timeOffset="228520.0706">14224 10328 580 0,'0'-9'156'0,"0"0"-61"16,0 2-43-16,8 6-29 16,0 1-16-16,2 0-6 15,2 0 2-15,-1 6-2 16,-3 3 1-16,-4 0-1 15,-4-1-1-15,0-2 0 0,0 1 0 16,-9-5 4-16,-2 1 4 16,-2-3 0-16,1 0-3 15,0 0-8-15,3 0-49 16,4 0-67-16,5 0-57 15,0-9-261-15</inkml:trace>
  <inkml:trace contextRef="#ctx0" brushRef="#br0" timeOffset="228909.0929">14679 9497 322 0,'-3'-6'144'0,"1"6"-22"15,2 0-76-15,0 12-30 0,0 22 6 16,0 26 27-1,4 22 17-15,7 16-4 16,3 10-14-16,3-6-21 16,1-3-13-16,-5-7-9 0,-2-8-4 15,-4-11 5-15,-5-11-10 16,-2-15-35-16,0-18-58 15,-6-14-67-15,-1-10-149 16</inkml:trace>
  <inkml:trace contextRef="#ctx0" brushRef="#br0" timeOffset="229077.1025">14499 10060 460 0,'11'0'104'0,"30"0"-79"15,24 4 54-15,17 1-15 16,12-2-25-16,-4-3-28 0,-10 3-6 15,-10 1-31-15,-13 3-61 16,-9-1-152-16</inkml:trace>
  <inkml:trace contextRef="#ctx0" brushRef="#br0" timeOffset="229462.1245">15112 9610 596 0,'0'0'84'15,"0"22"-40"-15,6 35-26 0,4 28 37 16,0 22-7-16,-4 4-10 16,-3-5-3-16,-3-11-24 15,0-15-4-15,0-19-1 16,0-23-4-16,0-16 0 15,0-18-1-15,0-4 0 16,8-4 9-16,9-23 17 16,8-17-1-16,7-16-20 15,4-10-2-15,-4 7-2 16,-8 19-4-16,-9 19 1 15,-6 24-1-15,0 4-6 16,2 29-5-16,3 9 7 16,-3 13 1-16,-6 7 5 0,0-3-4 15,-1-7-2-15,5-10-36 16,1-10-9-16,6-7-36 15,3-11-51 1,10-6 21-16</inkml:trace>
  <inkml:trace contextRef="#ctx0" brushRef="#br0" timeOffset="229776.1425">15930 10369 327 0,'-11'0'350'0,"-5"0"-195"16,-3 0-48-16,-7 0-51 15,-4 0-28-15,-5-4-28 16,0-8 0-16,3-4 0 16,8-7 0-16,6-11 0 0,10-7 0 15,8 0 0-15,0 4 0 16,6 11 0-16,9 6-3 15,3 6-17-15,0 11-13 16,1 3 6-16,-4 0 6 16,-5 8 7-16,-5 7 0 15,-3 3 7-15,-2-1 1 16,0-2 0-16,0-1-4 15,0-6-58-15,9-3-77 16,4-1-150-16</inkml:trace>
  <inkml:trace contextRef="#ctx0" brushRef="#br0" timeOffset="230164.1647">16031 10069 316 0,'-4'0'193'16,"4"0"-132"-16,0 8-17 15,6 14 6-15,1 9-4 16,1 5-10-16,2 1-4 15,-2 1 22-15,-2-3-39 0,-3-8 5 16,-2-10-7-16,1-7-7 16,-2-7 9-16,0-3 15 15,0 0 18-15,0-3-4 16,0-16-44-16,0-7 0 15,0-15 0-15,0-13 0 16,3-14 0-16,9-14 0 16,7-7 0-16,4 4 0 15,7 23 0-15,4 20 0 16,5 23 0-16,9 16-58 15,2 3-32-15,2 21-61 16,-3 25-93-16</inkml:trace>
  <inkml:trace contextRef="#ctx0" brushRef="#br0" timeOffset="230458.1815">16645 10374 555 0,'-28'0'181'15,"-8"-2"-67"-15,-6-7-40 16,-5-1-34-16,-5-3-12 15,1-3-11-15,6-6-10 16,10-9 0-16,14-8-7 16,12-9 0-16,9-6 0 15,16-2 0-15,19 8-2 16,6 11-28-16,6 16 6 0,-7 18-18 15,-7 3 20 1,-12 12 5-16,-12 11 8 16,-6 3 3-16,-3 3-9 0,-18 0 4 15,-8 2-5-15,-3-2-21 16,-1 3-64-16,7 2-107 15</inkml:trace>
  <inkml:trace contextRef="#ctx0" brushRef="#br0" timeOffset="230877.2054">16834 10207 290 0,'-11'-22'269'15,"6"5"-176"-15,4 6-3 16,1 6-40-16,0 5-27 16,0 0-21-16,7 12-13 15,3 10 5-15,2 8 8 16,-1 3 1-16,-1-1 5 15,-5-3-4-15,-4-8 0 16,-1-7 0-16,0-7 0 16,0-4 7-16,0-3 18 15,0 0 33-15,0-18-3 16,0-14-26-16,-5-14-33 15,-1-17 0-15,-1-13 0 0,0-20 0 16,0-14 0-16,7-5 0 16,0 3 0-16,14 23 0 15,10 33 0-15,7 29 0 16,8 27-18-16,6 8-10 15,5 29-12-15,-6 13-35 16,-14 13-41-16,-14 9-77 16</inkml:trace>
  <inkml:trace contextRef="#ctx0" brushRef="#br0" timeOffset="231075.2168">16727 10181 583 0,'3'-5'143'16,"25"-4"-43"-16,11-2-59 0,10-3-30 16,8 4-8-1,-2 8-4-15,-1 2-44 0,3 12-78 16,3 13-105-16,1 4-220 15</inkml:trace>
  <inkml:trace contextRef="#ctx0" brushRef="#br0" timeOffset="231363.2332">17328 10297 497 0,'-12'-26'190'0,"9"-6"-52"16,3-5-42-16,12-9-40 15,18-1-31-15,7 2-10 0,4 13-14 16,-5 15-2-16,-8 17 0 15,-7 9 1-15,-8 25-3 16,-11 14 0-16,-2 6 3 16,-20-1 1-16,-10-6 0 15,-2-10 3-15,1-11-3 16,7-11 1-16,6-10 0 15,5-5 0-15,2 0-8 16,5 0-23-16,2-8-27 16,2-6-51-16,2-4-88 15,11-11-239-15</inkml:trace>
  <inkml:trace contextRef="#ctx0" brushRef="#br0" timeOffset="231688.2518">17714 10222 513 0,'9'17'127'0,"-4"-5"-33"16,1 5-17-16,1 0-26 16,-2-3-11-16,-1-4-12 15,-3-3-10-15,-1-6-7 16,0-1 4-16,0 0 9 15,0 0 1-15,-5-3-25 16,-3-14 0-16,-3-9 0 16,-5-9 0-16,2-15 0 0,-1-18 0 15,8-14 0-15,7-6 0 16,0 2 0-16,25 13 0 15,16 15 0-15,14 20 0 16,10 24 0-16,2 14-36 16,-2 36-55-16,-10 21-87 15,-13 8-212-15</inkml:trace>
  <inkml:trace contextRef="#ctx0" brushRef="#br0" timeOffset="232088.2747">18365 10405 604 0,'-4'0'161'0,"-5"0"-48"15,-7 0-52-15,-10 0-31 16,-12 0-17-16,-9 0 0 16,-3-10 3-16,6-4-8 15,8-5-4-15,9-6-4 16,9-10 0-16,10-7 0 0,8-11 0 15,5-7 0 1,21 2 0-16,11 5 0 0,5 14-30 16,-5 17 7-1,-1 18-1-15,-12 4 10 16,-8 16 10-16,-10 11-3 0,-6 2 0 15,-10 0 2-15,-10-3 0 16,-5-3 7-16,3-3 2 16,3-7-3-16,5-3-9 15,5-1-89-15,5-1-60 16,4-3-146-16</inkml:trace>
  <inkml:trace contextRef="#ctx0" brushRef="#br0" timeOffset="232420.2937">18606 10285 413 0,'0'9'188'16,"0"-6"-63"-16,0-3-39 0,0 4-31 16,0-4-19-16,0 0-24 15,0 0-11-15,0 1 2 16,0 5-14-16,0 3-88 15,17 5-80-15,10 4-226 16</inkml:trace>
  <inkml:trace contextRef="#ctx0" brushRef="#br0" timeOffset="232602.3041">19051 10303 583 0,'0'0'218'15,"0"0"-95"1,0 0-62-16,0 0-41 0,0 2-17 15,0 2-5 1,0 6-3-16,6 2-46 0,5 4-82 16,6 2-132-16</inkml:trace>
  <inkml:trace contextRef="#ctx0" brushRef="#br0" timeOffset="232758.313">19378 10241 609 0,'4'0'229'16,"-2"0"-110"-16,2 0-71 0,1 3-44 15,5 2-12 1,1 2 0-16,6 0-73 0,-1 6-134 16,2-4-359-1</inkml:trace>
  <inkml:trace contextRef="#ctx0" brushRef="#br0" timeOffset="232884.3202">19674 10249 669 0,'6'0'215'15,"-3"2"-97"-15,0-2-97 16,5 0-21-16,0 2 0 0,-8 13-56 15,-6 2-412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3971.75757" units="1/cm"/>
          <inkml:channelProperty channel="Y" name="resolution" value="5295.24854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3T13:20:23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6432 11194 244 0,'-4'-26'88'0,"3"9"-20"16,1 3 9-16,0 2-13 15,0 4-8-15,0 3-6 16,0 5-16-16,0 0-8 15,0 0-18-15,0 0-8 0,0 16-3 16,5 28 2-16,5 39 24 16,2 38 15-16,4 22 13 15,-6 14-5-15,-2 3-11 16,-1 7-8-1,-5 10 5-15,3 14-1 0,-3 11-2 16,-2 0-29-16,4-11 0 16,-3-20 0-16,4-21 0 15,1-11 0-15,6-14 0 16,5-8 0-16,4-6 0 15,5-10 0-15,1-15 0 16,1-12 0-16,1-18 0 16,-3-16 0-16,-5-15 0 0,-10-13-38 15,-7-7-101-15,-4-5-206 16</inkml:trace>
  <inkml:trace contextRef="#ctx0" brushRef="#br0" timeOffset="592.801">5122 12962 218 0,'1'2'106'16,"18"-2"-41"-16,17-11 33 15,23-17 2-15,32-7-32 16,27-17-1-16,34-6-2 15,33 1-5-15,32 5-32 16,22 9-7-16,4 2-9 16,-7 4 4-16,-27 1-13 15,-28 4-1-15,-31 8 2 16,-33 4-3-16,-33 4-1 15,-31 6 1-15,-23 4-17 0,-21 4-30 16,-9 2-54-16,-5 0-78 16</inkml:trace>
  <inkml:trace contextRef="#ctx0" brushRef="#br0" timeOffset="1934.4034">6200 10049 270 0,'-4'9'97'15,"2"34"-54"1,-5 13 38-16,0 9-14 0,4-2-23 16,1-5-15-1,2-9-8-15,0-6-10 0,0-10-6 16,0-8 0-16,-5-4-2 15,3-11-2-15,-3-7-12 16,2-3-9-16,-2-13-9 16,-2-25-8-16,-2-20-22 0,4-25-35 15,0-18 34 1,1-6 43-16,0 16 32 0,4 29 13 15,0 37 63 1,0 25-1-16,-3 8-24 0,2 16-51 16,1 6-28-1,31 12 29-15,15 20 38 0,10 11 5 16,5-2-12-16,-2-14-7 15,4-16-22-15,-9-9-11 16,-11-12 2-16,-18-6-2 16,-11-7-3-16,-12-7-2 15,-2 0 15-15,0-21 21 16,2-26-8-16,2-21-17 0,-3-19-8 15,-1-14-3-15,-2-6-3 16,-6 11-7 0,8 30-23-16,0 37-28 15,7 31-62-15,14 52-124 16,0 28-297-16</inkml:trace>
  <inkml:trace contextRef="#ctx0" brushRef="#br0" timeOffset="2745.6048">8156 12046 228 0,'0'0'131'16,"0"0"-59"-16,-3 2-18 16,-6 25 6-16,-7 19 0 15,-1 9-16-15,4 5 0 16,5 1-10-16,6-11-12 0,2-5-12 15,0-5-4 1,0-2-5-16,2-7 2 16,-2-7 0-16,0-7-11 15,0-7-37-15,0-9-32 0,0-1-79 16,0-6-159-16</inkml:trace>
  <inkml:trace contextRef="#ctx0" brushRef="#br0" timeOffset="2917.2051">8049 12008 449 0,'27'-17'129'0,"16"1"-76"16,12-8-13-16,19 3-17 15,6 4-9-15,-1 4-12 16,-13 11 1-16,-12 2-3 0,-11 2-31 15,-5 11-71-15,-8-4-203 16</inkml:trace>
  <inkml:trace contextRef="#ctx0" brushRef="#br0" timeOffset="3104.4054">8218 12116 346 0,'18'0'149'0,"13"0"-85"16,7 0-24-16,9 0-31 0,5 0-7 16,1 0-40-16,-9 0-250 15</inkml:trace>
  <inkml:trace contextRef="#ctx0" brushRef="#br0" timeOffset="3307.2058">8156 12499 501 0,'5'0'152'16,"17"0"-31"-16,7 0-69 0,6 0-15 15,8 0-20-15,10 0-13 16,4 0-6-16,-4 2-57 15,-5 11-112-15,-4 8-158 16</inkml:trace>
  <inkml:trace contextRef="#ctx0" brushRef="#br0" timeOffset="4555.208">6880 14529 251 0,'-13'5'185'0,"9"-3"-66"0,-1-2-20 16,-8 0-22-1,-8 2-14-15,-6 3-20 0,-3 3-19 16,-5 6-11-16,-3 5-6 16,3 2-5-16,6 0 0 15,10 0-2-15,14-1-1 16,5 2-3-16,10 4-3 15,17 10 0-15,10 2 0 16,6-2 3-16,3 0-2 16,-7-3-2-16,-6 1 6 15,-14 0 2-15,-9-3-1 0,-8-4 1 16,-2 0 0-1,-12-1 11-15,-8 1 10 0,-7-2 6 16,-1-7 8-16,2-7-10 16,0-4-7-16,1-7-6 15,-3 0-8-15,-4 0-3 16,-2-3-1-16,5-1-13 15,6 1-39-15,7 3-66 16,5 0-81-16,6 4-274 16</inkml:trace>
  <inkml:trace contextRef="#ctx0" brushRef="#br0" timeOffset="5912.4104">4263 12221 445 0,'0'-2'142'16,"3"2"-82"-16,-3 9-12 15,1-1-34-15,5 20-25 16,7 19 34-16,2 10 34 16,5 14-9-16,-2-4-21 15,0-4-14-15,-4 12 3 0,-8 7-9 16,-2 1-3-16,-1-9 0 15,2-18-5 1,6-24 2-16,-2-20-1 16,-1-12 0-16,-1-12 5 0,8-32 13 15,3-19-5-15,3-22-5 16,-3-7-5-16,-9 17 4 15,-1 27-4-15,-3 36 0 16,-1 12 8-16,-3 14-3 16,-1 5-11-16,3 1-5 15,16 8 11-15,10 10 0 16,7 8 1-16,-3 3 0 15,-2-7-1-15,-3-16 2 16,-3-19 0-16,-6-7 3 16,-5-6 9-16,-3-20-11 15,4-14-6-15,1-17 0 16,7-21 0-16,5-9 0 0,-3-11 0 15,-2 0 0-15,-9 7 0 16,-10 15 0-16,-4 21 0 16,0 23-62-16,0 31-134 15,-2 7-488-15</inkml:trace>
  <inkml:trace contextRef="#ctx0" brushRef="#br0" timeOffset="9472.2168">10852 11014 138 0,'0'-9'83'0,"0"7"-6"15,0-5 6 1,0-7-10-16,0-3-25 0,0 0-5 16,0-1-15-16,0 5-7 15,1 3 6-15,1 2 2 16,-2 6-3-16,0 2 2 15,0 0-3-15,0 0-8 16,0 0-2-16,0 0 0 16,0 0-4-16,0 0-2 15,0 0-6-15,0 10-4 0,0 18 0 16,0 8 11-16,0 12 6 15,0 6 0 1,0 5 3-16,0 6-1 16,0 2-3-16,0 4-4 0,3 4-2 15,4 0 0-15,-4 0 1 16,-2-8-3-16,0-5-2 15,2-4 0-15,-3-8 0 16,1-4 0-16,-1-2-3 16,0-2 2-16,0-2-2 15,0-1 1-15,0 0 0 0,0-3-2 16,-1 0 1-1,-3 0-1-15,1-4 2 0,-1-3-2 16,3-8 0 0,1 4 2-16,0-5-3 0,0 3 0 15,0 3-1 1,0 0 1-16,-1 3 0 0,-1-1 0 15,-1 4 0-15,1-3-1 16,1-5 1-16,1-2 0 16,0-5 1-16,0-5-2 15,0-2 2-15,0-3-1 16,0-1 0-16,0-3 0 15,0 0 0-15,0-2 0 0,0-1-1 16,0 0 3-16,0 0-1 16,0 0-1-16,0 0 1 15,0 0 2-15,1 0-3 16,1 0 2-1,-1 0-2-15,4 0 0 0,4 0 1 16,3 0-1-16,3 0 2 16,2-4-2-16,0-2 0 15,1 2 1-15,6-6-1 16,8-3 1-16,6-3 3 15,3-5-4-15,-4 4 2 16,-3 3-3-16,-4 5 2 0,-5 7 0 16,-4 1 0-1,4-1-1-15,6-4 0 16,6-2 1-16,2-1-2 15,-2-3 2-15,-2 3 0 0,-2-1-1 16,-4 5 0 0,-5 3 1-16,0-1-1 0,2-1 1 15,-1 3-1-15,0-6 1 16,6 2-2-16,0-1 2 15,5-4-2-15,5 0 3 16,-1-1-2-16,1 3 1 16,-2 2-1-16,6 2-1 15,-3-3 3-15,-2 1-1 16,-5 4 0-16,-3 0 0 15,0 2 1-15,0-5 0 16,2-1 0-16,10-2 1 16,6-2-3-16,-1 3 0 0,2 0 0 15,-1-1 0 1,-6-2 0-16,-2-7 0 0,-2 9 0 15,-6 8 0-15,0 0 0 16,1 0 0-16,1 0 0 16,0 0 0-16,-5 0 0 15,-5 0 0-15,-7-1 0 16,-1 1 0-16,0 0 0 15,3 0 0-15,8-2 0 16,0-1 0-16,-3-4 0 16,-7 2 0-16,-6 2 0 15,-10 3 0-15,-3 0 0 16,0 0 0-16,-11 0 0 15,0 0-6-15,6 0-53 0,4 0-32 16,-5 0-97-16,3 0-229 16</inkml:trace>
  <inkml:trace contextRef="#ctx0" brushRef="#br0" timeOffset="9940.2176">12716 12054 409 0,'-6'0'120'0,"5"0"-8"0,1 0-31 15,0 0-30-15,0 1-14 16,0 3-8-16,0 3-13 16,6-1-13-16,3 2 4 15,8 8 17-15,8-2 5 16,6 2-6-16,10 1 1 15,5-5-1-15,-4-3-6 16,-9-1-6-16,-9-4-4 16,-10 7-7-16,-13 3 0 0,-1 3 0 15,-5-2 0 1,-7-1 0-16,2-10 0 15,-2 9 0-15,-10 8 0 0,-12 4 0 16,-9 5 0-16,1-4 0 16,13-3 0-16,8-2 0 15,7-5 0-15,1-7 0 16,0-6-68-16,-4-3-132 15,-1 0-356-15</inkml:trace>
  <inkml:trace contextRef="#ctx0" brushRef="#br0" timeOffset="10985.4194">10643 10977 350 0,'2'0'108'0,"11"-5"-20"15,-6-14-11-15,6 1-43 16,3-6-11-16,3-2-2 15,3-5-1-15,-3 1-3 16,1 2-2-16,0 3 0 16,-2 3-4-16,2 2 0 0,-1 4 3 15,-2 2-6-15,-5 2-3 16,-6 11 1-16,-6 1-1 15,0 1-3-15,0 23-6 16,0 8 11-16,18 5 6 16,6 7 5-16,-3-3-2 15,-7 3-3-15,2-9 1 16,-2-3-3-16,3-4-2 15,-2-7-3-15,-1-3-3 16,-1-5-2-16,-3-2 2 16,8-2-6-16,-1-5-14 15,-3 1-82-15,5 0-103 16</inkml:trace>
  <inkml:trace contextRef="#ctx0" brushRef="#br0" timeOffset="11952.6211">13414 11767 249 0,'10'-41'112'0,"-2"19"-18"15,0 8 9-15,-6 11-29 16,-2 3-11-16,0 0-24 16,0 2-24-16,0 10-13 15,0 9-2-15,6 15 21 16,0 8 20-16,1 5-12 15,-6 4-5-15,-1-6-10 16,0-1-3-16,0-3-7 16,0 0-1-16,0-4 0 15,-4 0-5-15,-4-7-26 16,2-6-43-16,0-9-47 15,-5-6-54-15,8-8-276 0</inkml:trace>
  <inkml:trace contextRef="#ctx0" brushRef="#br0" timeOffset="12124.2214">13282 12064 491 0,'11'-1'134'15,"5"-7"-44"-15,7 0-29 16,7 0-32-16,11 1-22 15,-2 5-5-15,-1 2-7 16,-10 0-78-16,-2 10-82 16</inkml:trace>
  <inkml:trace contextRef="#ctx0" brushRef="#br0" timeOffset="12405.0219">14125 11930 373 0,'9'0'188'16,"-9"0"-80"-16,0 3-27 15,0 6-52-15,-9 3-16 16,-2 6 0-16,-5 7 15 15,-7 1 0-15,-4 4-16 16,-1-1-7-16,0 1 0 16,5-4-4-16,-1-2-15 15,0-4-50-15,0-1-49 0,5-4-78 16,4-8-243-16</inkml:trace>
  <inkml:trace contextRef="#ctx0" brushRef="#br0" timeOffset="12607.8223">13803 12037 497 0,'4'0'147'16,"10"7"-56"-16,12 17 22 16,6 10-53-16,10 5-30 15,2 4-10-15,-7-11-12 16,-8-9-5-16,-8-7 0 0,-2-9-5 15,-4-1-26-15,-3-6-43 16,-2 0-81-16,-1 0-158 16</inkml:trace>
  <inkml:trace contextRef="#ctx0" brushRef="#br0" timeOffset="13621.8241">11097 10031 301 0,'-5'-8'182'0,"-5"-4"-88"16,10 8-18-16,-2 4-25 15,2 0-23-15,0 10-27 16,0 20-11-16,0 13 17 0,0 6 12 16,-4 2 2-16,3-2-12 15,1-6-7-15,0-2 1 16,0-4 2-1,0-5-2-15,0-4-35 16,0-5-31-16,0-8-32 0,0-4-118 16</inkml:trace>
  <inkml:trace contextRef="#ctx0" brushRef="#br0" timeOffset="13793.4244">10917 10268 302 0,'0'0'186'15,"11"0"-115"-15,8 0 0 16,13-8-26-16,14-3-18 0,9 1-19 16,-5 7-6-16,-7 3-24 15,-13 3-84-15,-5 14-163 16</inkml:trace>
  <inkml:trace contextRef="#ctx0" brushRef="#br0" timeOffset="14292.6253">11354 10077 511 0,'0'0'105'16,"2"5"-87"-16,5 19-25 15,-1 8 11-15,4 4 21 16,4 0 9-16,-3-5-15 16,2-9-5-16,-2-7-3 15,-7-6-8-15,-1-8 3 16,-3-1-1-16,5 0 16 15,7-14 17-15,6-11-18 16,5-10-11-16,0-5-7 16,-2 1-2-16,-7 7 0 15,-3 10 0-15,-8 16 0 16,-3 6 0-16,-10 14-10 0,1 21-7 15,6 17 19-15,3 16 21 16,8 8 1-16,-1 2 0 16,-7-6-2-16,0-6-3 15,-3-5-4-15,-6-7-3 16,0-8-1-16,-2-8-3 15,-4-5 11-15,0-11-9 16,2-7-4-16,-2-10 1 16,2-5 3-16,-7 0-10 15,0-12 0-15,-3-8-5 16,-5-9-45-16,2-2-58 15,12 5-153-15</inkml:trace>
  <inkml:trace contextRef="#ctx0" brushRef="#br0" timeOffset="94867.1677">17369 8799 79 0,'0'-12'107'0,"0"-2"-44"0,0 6-7 16,0 1 6-16,0 6-2 15,0 1-21-15,0 0-5 16,0 0-17-16,-4 0-10 15,-9 21-7-15,-6 19 4 16,-7 18 13-16,-3 10 3 16,-1 2-7-16,-5-4-2 0,3-9-6 15,5-8-2-15,4-8 0 16,10-10-1-16,7-11-4 15,4-5-11-15,2-10-20 16,0-5-51-16,5 0-64 16</inkml:trace>
  <inkml:trace contextRef="#ctx0" brushRef="#br0" timeOffset="95288.3684">17389 8681 168 0,'0'0'344'0,"0"0"-279"0,0-5-4 16,5 5-24-16,-1 0-37 16,4 26-12-1,6 23 16-15,3 15-2 0,6 7 0 16,4-3 0-16,1-8 0 15,5-6 1-15,-5-8-2 16,-4-8 1-16,-2-6 0 16,-8-6 0-16,-4-9-1 15,-5-7-1-15,-5-6-1 16,0-3 1-16,0 1 4 15,0-2 4-15,-13 3 11 0,-12 1 10 16,-10 4 2-16,-10 3 5 16,-5 0-2-1,-4-4-8-15,-1-5-10 16,1-2-7-16,2 0-5 0,11 0-1 15,10 0-1-15,16 0-1 16,9 0-2-16,6-3-21 16,0 3-55-16,-2 0-78 15,2 20-58-15</inkml:trace>
  <inkml:trace contextRef="#ctx0" brushRef="#br0" timeOffset="95678.3691">17807 9244 427 0,'-1'-32'127'0,"1"-3"-56"16,6-2-21-1,12-4-24-15,5 1-21 0,0 12-4 16,0 14-4-16,0 13 1 15,-2 1-1-15,0 14-1 16,-9 7 0-16,-5 5 0 16,-7 4-2-16,-4 7 9 0,-15 2 3 15,-7-2 2 1,0-5 0-16,6-8-3 0,5-10-2 15,3-7 0-15,2-4 1 16,-1-3-7-16,-2 0-26 16,-1-5-45-16,4-14-154 15</inkml:trace>
  <inkml:trace contextRef="#ctx0" brushRef="#br0" timeOffset="95912.3695">18004 8585 82 0,'0'11'279'0,"0"11"-195"16,0 11 63 0,0 18-53-16,0 14-32 15,0 8-2-15,-2 5-19 16,1-12-23-16,1-2-10 0,0-5-5 15,-2-4-1-15,-3-5 3 16,0-7-3-16,4-10-22 16,1-8-68-16,0-11-57 15,16-5-106-15</inkml:trace>
  <inkml:trace contextRef="#ctx0" brushRef="#br0" timeOffset="96146.3699">18193 9071 584 0,'0'0'129'0,"3"0"-70"15,2 4-37-15,-3 20-21 16,-2 10 6-16,0 10-1 15,0 3-2-15,0-5-2 16,-2-10-24-16,-3-6-53 16,2-7-40-16,3-6-169 15</inkml:trace>
  <inkml:trace contextRef="#ctx0" brushRef="#br0" timeOffset="96333.5702">18097 9030 464 0,'0'0'153'16,"17"0"-92"-16,12 6-28 16,1-6-1-16,9 0-12 15,0-9-16-15,-5 6-2 16,-9 3-80-16,-7 12-139 15</inkml:trace>
  <inkml:trace contextRef="#ctx0" brushRef="#br0" timeOffset="97300.7719">17573 8272 305 0,'-13'0'143'16,"5"0"-25"-16,1 0-32 15,2 0-25-15,1 0-12 16,4 0-1 0,0 0-13-16,0 0-17 0,4 0-9 15,5 0-8-15,12 0-7 16,22 0 10-16,17 0 1 15,16 0-2-15,3-3-9 16,-6 0-42-16,-9-1-71 16,-9 4-46-16</inkml:trace>
  <inkml:trace contextRef="#ctx0" brushRef="#br0" timeOffset="97659.5726">17972 8124 419 0,'-7'0'157'15,"6"3"-76"-15,1 6-31 16,0-2-30-16,1-2-13 15,16 6-2-15,10 2 33 16,13 1 14-16,7-1-21 16,1-5-14-16,-7-7-3 0,-7 2-5 15,-16 1-2 1,-8 2 4-16,-9 4-1 15,-1 2-2-15,-2 2 0 0,-16 8 9 16,-11 5 3-16,-9-1 3 16,-5 2-13-16,3-7-8 15,11-5 0-15,12-2-30 16,10-1-60-16,4 6-102 15,1-1-210-15</inkml:trace>
  <inkml:trace contextRef="#ctx0" brushRef="#br0" timeOffset="98501.974">16818 10086 445 0,'0'0'150'0,"9"3"-67"15,9-3-35-15,9 0-26 16,16-8 0-16,15 2-10 16,9 3-9-16,-3 3-3 15,-3 0-59-15,-4 6-106 16,-7 9-236-16</inkml:trace>
  <inkml:trace contextRef="#ctx0" brushRef="#br0" timeOffset="98689.1744">16872 10308 665 0,'7'-3'144'15,"19"1"-52"-15,1-2-53 16,8-6-20-16,15-1-14 15,5 4-3-15,-2 7-8 16,-3 0-73-16,2 6-162 16</inkml:trace>
  <inkml:trace contextRef="#ctx0" brushRef="#br0" timeOffset="99313.1755">17573 9894 132 0,'0'-12'307'0,"0"12"-184"16,0 0-35-16,0 0-15 15,2 0-19-15,-1 0-4 0,-1 0-16 16,0 0-11-16,0 0-8 16,0 10-10-16,-4 15-5 15,-13 16 2-15,-1 12 7 16,3 5 8-16,3-9-8 15,6-10-7-15,1-3 1 16,1-4-1-16,4-8-4 16,0-5 4-16,8-11-2 15,12-4-1-15,8-4 3 16,7 0 3-16,7-6 0 15,3-12-7-15,2-4-33 0,-5 0-51 16,-3 3-95 0,-8 7-260-16</inkml:trace>
  <inkml:trace contextRef="#ctx0" brushRef="#br0" timeOffset="99562.7759">17767 9915 368 0,'0'-7'341'16,"0"7"-204"-16,15 3-67 15,-5 12-43-15,-8 10-28 16,-2 11 6-16,0 17 17 16,0 10-6-16,0 1-7 15,-2 3-4-15,-5-2-1 0,-5-2-2 16,1-7-17-16,6-10-37 15,5-10-36-15,0-12-90 16,10-9-131-16</inkml:trace>
  <inkml:trace contextRef="#ctx0" brushRef="#br0" timeOffset="99921.5765">17953 10292 639 0,'0'-53'148'0,"3"-10"-61"16,13-15-37-16,-2-6-28 16,4 10-13-16,2 26-7 15,5 27-5 1,6 21-1-16,-1 17-4 0,1 24 3 15,-6 15 2-15,-7 8-1 16,-8 5 0-16,-8-5 4 16,-2-1-1-16,-12-3 3 15,-13-3-1-15,-6-10 1 16,3-9 1-16,3-13 7 15,11-11 2-15,5-7 2 16,4-7 2-16,-1 0 3 16,-1-7-8-16,-5-9-3 15,-1-3-8-15,-5-3-2 16,2-4-31-16,6-3-36 0,7 0-101 15,3 8-335-15</inkml:trace>
  <inkml:trace contextRef="#ctx0" brushRef="#br0" timeOffset="100311.5772">18307 10292 641 0,'0'-43'132'0,"3"-4"-54"16,-1-11-28 0,6-5-27-16,1 1-10 0,8 14-8 15,5 16-6-15,6 25-2 16,4 7-2-16,3 22 0 15,-2 18 2-15,-5 9 2 16,-9 9 1-16,-9 5-2 16,-10 5 0-16,-12 2 3 15,-16-5 0-15,-4-10 2 16,3-13 3-16,5-13 5 15,9-15 1-15,5-6 8 16,-4-8 5-16,1 0-6 16,-3-11-14-16,-6-7-5 0,4-4 0 15,-4-7 0-15,0 0-36 16,7 0-60-1,9 7-148-15</inkml:trace>
  <inkml:trace contextRef="#ctx0" brushRef="#br0" timeOffset="101202.7789">18683 10120 385 0,'0'-5'180'0,"8"5"-85"16,-7 9-18-16,-1 6-55 15,0 6-35-15,0 14 16 16,0 12 3-16,-6 8 0 0,-2-4 7 16,-1-13-8-1,2-11-1-15,7-10-3 0,0-10 0 16,0-7-1-16,0 0 9 15,0-2 11-15,3-18 28 16,2-6-25-16,7-16-16 16,6-11-6-16,10-7 1 15,-2-1-4-15,-4 13 2 16,-6 24-4-16,-7 24-1 15,-2 14-5-15,1 20 3 16,-2 5 5-16,-1-2 3 16,-2-2-1-16,-3-3 2 15,0-5-1-15,0-8 1 0,0-9-2 16,0-6 1-1,0-4 1-15,0 0 4 0,0 0 6 16,3-7 12-16,1-12 0 16,1-13-12-1,7-11-7-15,9-13-2 16,5-11-1-16,3 14-2 0,-5 21-2 15,-3 22-1-15,-4 20 4 16,-2 28-1-16,1 17 1 16,0 19 1-16,-7 5 2 15,-4-2 0-15,-2-13-2 16,2-18 0-16,2-12-2 15,0-18 0-15,-4-6-27 0,-3-7-56 16,0-3-114-16,0 0-232 16</inkml:trace>
  <inkml:trace contextRef="#ctx0" brushRef="#br0" timeOffset="104324.7845">19540 9781 251 0,'1'-9'129'16,"-1"2"-9"-16,0 2-36 15,0 2-43-15,-6-1-6 0,-2-1 4 16,1 1-11-16,-2 0 8 16,-4 0 0-1,-5 1-10-15,-3 1-2 16,-4 2-2-16,-2 0-4 0,-1 0-1 15,1 0-5-15,-2 0 2 16,5 0 3-16,1 0-4 16,5 0 5-16,3 0-1 15,7-2-3-15,2 1-2 16,4 1-12-16,0 0 0 15,2 0 0-15,-2 12 0 16,1 10 0-16,-4 10 0 0,0 7 0 16,2 10 0-1,-1 9 0-15,-2 8 0 16,1 3 0-16,3 3 0 15,-1-5 0-15,2-4 0 0,1-6 0 16,0-8 0-16,0-12 0 16,0-10 0-16,0-10 0 15,4-8 0-15,1-4 0 16,-3 0 0-16,2-4 0 15,-2 3 0-15,0-2 0 16,1 1 0-16,2 2 0 16,2-2 0-16,-1 0 0 15,2-3 0-15,0 0 0 16,3 0 0-16,2 0 0 15,1-6 0-15,-1-2 0 16,0 1-73-16,2 0-114 16,2 6-266-16</inkml:trace>
  <inkml:trace contextRef="#ctx0" brushRef="#br0" timeOffset="104839.5854">19670 10004 397 0,'-30'0'131'0,"0"5"-39"0,0 5-28 16,1 2-9-16,5 0-7 16,4 2-17-16,8 1-9 15,4 2-13-15,7 0-7 16,1 2-2-16,9 3-1 15,9 1 3-15,10 2 4 16,1 2-3-16,6 0 1 0,0 2-2 16,-3-2 0-16,-5-2-1 15,-13-3-1 1,-11-5-1-16,-3 0 2 0,-3-2 2 15,-13-5 24 1,-3-3 9-16,-3-2-11 0,0-2-13 16,0-3-8-16,-3 0-3 15,2 0-21-15,2-11-52 16,8-3-96-16,13-7-209 15</inkml:trace>
  <inkml:trace contextRef="#ctx0" brushRef="#br0" timeOffset="105416.7864">19875 9740 334 0,'-3'0'174'0,"3"0"-68"16,0 0-33-16,0 0-23 15,0 0-14-15,3 0 1 16,4 0-8-16,4 0-9 16,3 0 0-16,9 0 3 0,8 0 1 15,2 0-6-15,3 0-3 16,0-1-3-16,-3-2-1 15,-4 0-3-15,-6 1 2 16,-6 2-6-16,-9 0-5 16,-6 0 2-16,-2 7-4 15,0 7 0-15,-2 3 3 16,-4 8 0-16,3 11 0 15,-1 3 3-15,2 7-4 16,2 4 1-16,0 6 2 16,2 4-3-16,6 1 1 15,4 3 2-15,1-2-2 0,-5-4 1 16,-1-4 0-1,-7-10-1-15,-5-9 4 0,-11-11-1 16,-3-5 5-16,-5-5-5 16,-6-3-3-16,-5-2 0 15,-8-6 0-15,0-3 0 16,3 0 0-16,7 0 0 15,12-3 0-15,10-6 0 16,3 1 0-16,8 3-54 16,4 1-260-16</inkml:trace>
  <inkml:trace contextRef="#ctx0" brushRef="#br0" timeOffset="129115.2281">17191 13849 250 0,'-16'0'133'0,"2"0"-12"16,0 0-19-16,4-12-17 16,2-3-15-16,0-8-34 15,5-12-5-15,3-8-9 16,0-14-4-16,13-3-6 15,10 1-9-15,4 5-2 16,4 13-1-16,-2 14-1 16,-2 17 1-16,1 10-3 0,-3 15-3 15,-5 22 4-15,-7 20 1 16,-9 6-1-1,-4 2 4-15,-10-1-1 16,-10-9-1-16,-5-11 1 0,0-10 1 16,2-10 2-16,2-15 10 15,0-9 11-15,-1 0-3 16,-1-6-5-16,-4-17-10 15,-2-3-5-15,3-3-1 16,2-1-4-16,9 14-27 16,9 10-60-16,6 6-138 0,19 15-388 15</inkml:trace>
  <inkml:trace contextRef="#ctx0" brushRef="#br0" timeOffset="130191.63">17485 13664 208 0,'-3'-15'94'16,"3"7"5"-16,0 1-7 15,0-1-29-15,0 2-19 16,0-5-8-16,0 4-6 0,0 2-3 16,0-2-4-1,0 7-4-15,0 0 0 0,0 0-14 16,1 19-11-16,2 11-3 15,0 15 11-15,-2 6-1 16,-1 4 1-16,0-11-1 16,0-2 0-16,0-18-2 15,0-10 1-15,0-9 1 16,0-5 18-16,0 0 46 15,0-8 7-15,0-20-14 16,0-16-23-16,0-19-14 16,0-15-19-16,0-6-2 15,9 7 0-15,7 12 0 0,6 19 0 16,6 11 0-1,7 12 0-15,6 8 0 16,0 10 0-16,-1 5 0 0,-7 16-20 16,-2 24-70-16,-5 11-122 15</inkml:trace>
  <inkml:trace contextRef="#ctx0" brushRef="#br0" timeOffset="131848.2331">18344 13547 441 0,'-13'-4'137'0,"9"1"-35"16,1 2-23-16,3-1-16 15,0 2-16-15,0 0-3 16,0 0-7-16,0 0-3 15,4 0-24-15,2 0-9 16,11 0 5-16,12-3-3 16,6 1 1-16,11 1-2 15,-3 1-4-15,0 0-49 16,4 6-123-16,-4 8-321 15</inkml:trace>
  <inkml:trace contextRef="#ctx0" brushRef="#br0" timeOffset="132347.434">18842 13284 405 0,'-1'-15'115'0,"1"-1"-10"15,0 0-24-15,6-1-32 16,1 2-4-16,-1 4-15 0,-2 3-6 16,-3 6 2-16,-1 2-4 15,0 0-13 1,0 0-4-16,0 0-5 0,0 7-4 15,0 7-4-15,0 7 7 16,0 8 9-16,-5 4 12 16,-6 9-1-16,3 0-6 15,2-4-4-15,1-1-4 16,4-5-2-16,1-3 0 15,0-6-2-15,0-5 0 16,0-3 1-16,0-7-1 16,1-2 1-16,6-4-2 0,3-2 2 15,5 0 1-15,9-8 2 16,5-8-10-1,3-1-22-15,6-2-43 0,-4 4-77 16,-3 7-119-16</inkml:trace>
  <inkml:trace contextRef="#ctx0" brushRef="#br0" timeOffset="132581.4344">19089 13272 629 0,'0'0'122'16,"-3"0"-44"-16,-3 16-53 0,-1 15-20 15,-1 9 13-15,0 11 15 16,1 3-12-16,0 4-9 16,0-3-5-16,-2 2-3 15,2-9 0-15,0-2-14 16,1-3-31-16,3-6-49 15,2 2-79-15,1-7-239 16</inkml:trace>
  <inkml:trace contextRef="#ctx0" brushRef="#br0" timeOffset="132940.235">19243 13622 637 0,'-3'-54'107'0,"3"1"-13"15,0-5-17 1,0 12-45-16,0 8-16 0,11 12-1 16,7 8-9-16,3 7-4 15,2 9-5-15,4 2 1 16,-1 12-1-16,-2 18 3 15,-5 8-1-15,-8 11 1 16,-9 5-1-16,-2 5 3 16,-13 4-1-16,-10-4 0 0,-4-6-1 15,3-12 1 1,2-12-1-16,8-13 1 15,7-8 2-15,0-8 3 16,2 0 5-16,-3-2-1 0,-2-18-4 16,-1-9-14-16,0-14-23 15,4-12-17-15,7 1-48 16,4 10-144-16</inkml:trace>
  <inkml:trace contextRef="#ctx0" brushRef="#br0" timeOffset="133345.8357">19644 13556 591 0,'0'-34'111'0,"4"-9"-15"16,6 3-20-16,0 2-40 16,2 4-18-16,2 8-8 15,0 9-5-15,2 8-5 16,4 9-2-16,5 0-1 15,3 17 0-15,0 13 0 16,-3 13 3-16,-11 6 0 16,-10 5 1-16,-4-1 0 15,-10-2 0-15,-14-2 1 16,-4-6 0-16,0-10 1 0,4-11 8 15,3-10 0-15,2-7 10 16,1-5 2-16,0 0-8 16,-2-2-15-16,1-15 0 15,-4-7 0-15,1-8 0 16,6-2-32-16,5 1-48 15,11 8-140-15,7 11-420 16</inkml:trace>
  <inkml:trace contextRef="#ctx0" brushRef="#br0" timeOffset="134313.0374">20077 13511 254 0,'-2'0'94'16,"2"0"-63"-16,0 4-29 16,7 18 3-16,0 9 8 15,1 10 15-15,-6 2-1 16,-2 3 6-16,0-3 14 15,-12-8-2-15,0-9-9 16,5-12-8-16,3-5-3 16,4-9 3-16,0 0 7 15,0-5 13-15,0-16 10 16,0-12-37-16,0-12-19 0,8-9-2 15,5 3 1-15,4 7-2 16,3 15-3-16,0 15-1 16,-1 14-4-16,-3 0 2 15,-1 25 0-15,-6 4 4 16,1 5 3-16,-5 1 0 15,-3-5 0-15,0-5 0 16,-2-7 1-16,0-6-2 16,0-8 2-16,0-4 1 15,0 0 4-15,3 0 6 16,2-16 3-16,3-11-7 0,3-8-7 15,5-2 1-15,0 6-2 16,1 16-4-16,-1 9 0 16,2 6-2-16,1 16-2 15,2 15 9 1,-2 11-2-16,-2 2 2 0,-5-1-3 15,-5 0 2-15,-2-6-2 16,0-2-16-16,-5-6-49 16,0-4-74-16,5-7-279 15</inkml:trace>
  <inkml:trace contextRef="#ctx0" brushRef="#br0" timeOffset="134905.8385">20985 13128 190 0,'0'-9'186'15,"-5"3"-59"-15,-4-1-36 16,-4 2-21-16,-1-2-16 0,-4 0 3 16,-5-1-4-1,-4-3-15-15,-3-2-5 0,-3 2-7 16,0 0-5-16,0 4 2 15,6 5-7-15,2 0 3 16,7 2 0-16,3 0-19 16,7 0 0-16,1 12 0 15,0 21 0-15,0 16 0 16,1 21 0-16,-1 12 0 15,4 9 0-15,3 3 0 16,0-7 0-16,0-3 0 16,0-12 0-16,0-12 0 15,0-8 0-15,0-15 0 16,0-8 0-16,0-11 0 0,2-10 0 15,-1-3 0-15,-1-5 0 16,0 0 0-16,2 0 0 16,-1-5 0-16,2-3 0 15,8-4 0-15,13-9-6 16,14-5-84-1,14 5-126-15,6 5-458 0</inkml:trace>
  <inkml:trace contextRef="#ctx0" brushRef="#br0" timeOffset="135483.0395">20967 13401 515 0,'0'-2'122'16,"0"2"-31"-16,0 0-34 15,0 0-41-15,0 11-14 16,-3 16-7-16,-3 12 8 15,-2 11 8-15,-5 2 0 16,2-1-7-16,0-8-1 0,3-8-2 16,3-9-1-16,4-13-3 15,-1-7-7 1,2-6-1-16,0-2 4 15,0-18 3-15,8-11-5 0,2-16-17 16,-1-8-6-16,-1-5 17 16,-3 2 14-16,-4 15 3 15,1 15 5-15,-2 16 12 16,0 9 9-16,2 3-2 15,4 1-19-15,2 23-25 16,9 5 16-16,5 12 7 16,6 5 5-16,3 0 2 0,2-2 0 15,-3-2-5-15,-2-7-3 16,-5-8-3-1,-5-8 0-15,-9-9 0 16,-4-8 4-16,-3-2 6 0,3-4 42 16,-2-21 7-1,2-6-33-15,0-16-18 0,-5-5-5 16,0-2-4-16,-1 5 0 15,-8 11-9-15,3 15-23 16,2 10-49-16,4 12-62 16,4 1-110-16</inkml:trace>
  <inkml:trace contextRef="#ctx0" brushRef="#br0" timeOffset="136109.0407">21403 13140 323 0,'-8'-7'116'16,"1"7"-38"-16,1 0-22 0,2 0-17 15,-3 0-1 1,4 0 9-16,2 0 2 0,1 0-10 16,0 0-3-16,0-1-3 15,0-1 5-15,9-2-17 16,11-4-20-16,7-4-1 15,12 2 0-15,-2 0-1 16,-3 6 0-16,-10 4-1 16,-2 0 2-16,-4 2-1 0,0 13-1 15,-6 5 2-15,-1 7 0 16,-1 2 3-1,-5 5-3-15,-2 8 5 16,2 4-2-16,0 8-1 0,2 3-1 16,3 3 2-16,5 3-1 15,3-4 1-15,-1-6 0 16,0-5 7-16,-6-14-3 15,-6-9 1-15,-5-9-1 16,0-6 7-16,-7-3 13 16,-15-2-9-16,-8-2-18 15,-11 2 0-15,-9-5 0 0,-5 0 0 16,8 0 0-1,7 0 0-15,13 0 0 16,15-3 0-16,7 3 0 16,5 0-152-16,6 15-264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3971.75757" units="1/cm"/>
          <inkml:channelProperty channel="Y" name="resolution" value="5295.24854" units="1/cm"/>
          <inkml:channelProperty channel="F" name="resolution" value="5.68611" units="1/cm"/>
          <inkml:channelProperty channel="T" name="resolution" value="1" units="1/dev"/>
        </inkml:channelProperties>
      </inkml:inkSource>
      <inkml:timestamp xml:id="ts0" timeString="2016-09-13T13:25:25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18644 3921 61 0,'-7'-3'57'0,"4"-2"45"16,3 1-58-16,0 4-24 15,0 0-1-15,0 0-7 16,0 0 5-16,0 0 5 16,0 0-7-16,-2 0 1 0,2 0 8 15,0 0 10-15,0 0-17 16,0 0-9-1,-4 0-2-15,-1 0-4 16,0 0 0-16,-2 8 0 0,0 1-1 16,-1 7 4-16,1-1 4 15,0 5 5-15,0 1 0 16,2-3 3-16,0 1-4 15,1 1 3-15,0-2-2 16,0 2-5-16,0 0 3 16,1 4-4-16,-2 3 1 15,0 0 3-15,3 2-3 16,-1 1 1-16,1 0 2 15,0-2-4-15,-2 1-3 16,3-3 0-16,-1-1 4 16,1 1-3-16,-2 1-3 0,-2-1 3 15,0 2 1-15,0-2-1 16,-1 1 2-16,0-2-2 15,-1 1 2-15,1 0 0 16,2-1-1-16,-3 2-3 16,1 1-1-16,-1 1 0 15,2-5 0-15,1 1 0 16,-3 1 0-16,4-3 1 15,1 2-1-15,1 0 0 16,1 0 2-16,-2-2-1 16,1 1 0-16,0 0-1 15,-5 0 0-15,6 2 2 16,-3 0-1-16,1-1 3 15,0-2-2-15,2-2-3 0,-3-3 1 16,3 1-1-16,0-4-1 16,0 4 2-16,0-4-3 15,0 0 1-15,0 1 3 16,0-2-3-16,0-1-1 15,0 3 2-15,0-3-1 16,0 3-1-16,0-1 1 16,3-3 0-16,-3 2 0 15,2-6-1-15,0-1 0 16,-1 0 1-16,1 1-1 15,3 1 1-15,-2 1-1 0,2 5 1 16,-3-4-2-16,1-3 2 16,2-1-1-16,-4-7-7 15,0 0-20-15,1 0-10 16,1-1-8-16,1-24-10 15,3-13-74-15,0-12-323 16</inkml:trace>
  <inkml:trace contextRef="#ctx0" brushRef="#br0" timeOffset="2683.2047">18634 4006 156 0,'-7'0'146'0,"2"0"-87"16,-1 7-16-16,1 5 11 15,1-3-19 1,4 2 0-16,-1-6-7 16,1 0 0-16,0 3-2 0,0-3-7 15,0 0-1-15,0 5 0 16,0-1-3-16,0 4 5 15,0 9-1-15,0 0-5 16,0 6-2-16,0 4 2 16,0 0-4-16,0-1 2 15,0 1-6-15,-2 6 0 16,0 3 5-16,-1 5 5 15,-3 0-6-15,0 3-2 16,1-3 1-16,-2 2-3 16,0-5-1-16,3 1-2 0,-1-3 1 15,2-1-2 1,-2-2 1-16,0-1 1 0,-3 2 0 15,1-4 1-15,3-2 1 16,-1-5-2-16,0 0 0 16,1-1 0-16,0-1-2 15,2-3-1-15,1 0 1 16,-2-1 3-16,2-1-2 15,-3-1 0-15,3 2 1 16,0-2-1-16,0-2-1 16,-2 2 1-16,2-2-1 15,0-3 1-15,0 3-2 16,0-3 0-16,1 2 1 15,0 1 0-15,0 0-1 0,0-1-1 16,0-2 1-16,0-4-1 16,0 0 0-16,0 4 1 15,1 1-1-15,0-1 0 16,0 4 0-16,1 2 0 15,-2 2 0-15,0 3 3 16,0 3-5-16,0-3 4 16,0-2-2-16,0-2-2 15,0 1 2-15,2-4-2 16,0 5 2-16,-1-2 1 15,4 1-2-15,-2 0 0 16,0 0 2-16,1-1-2 16,0 0 2-16,-1 0-2 0,-1 6 2 15,-2 4-1-15,0-1 1 16,0-1-1-1,0-2 0-15,0-5 0 0,0 0-1 16,3-3 1-16,1 2 1 16,-2-4-1-16,1 0 0 15,-1 2 0-15,0-3-1 16,1 4 2-16,-1-1 0 15,-1 4-2-15,-1-2 2 16,0 8 1-16,0-3 0 16,0 0-1-16,0 2 0 15,0-5 1-15,0 3-1 0,0-2-1 16,0-1 2-1,0 2-2-15,0 1 2 16,4-3-2-16,0 0 0 16,0 3 2-16,-1 4-1 0,-3 1 1 15,2 0 0-15,-2-1 0 16,0-1 1-16,0 1-1 15,0-2 0-15,0-3-1 16,0-2-1-16,0-2 0 16,3-2 1-16,-2-3 0 15,2-1-1-15,-1-2 1 0,-1 0 0 16,0 3-1-1,0 0 1-15,1 1 0 16,-2 3 0-16,0 1 1 16,1 0-2-16,-1 0 2 0,2 3-2 15,-1 1 2 1,0 0-1-16,1-1 1 0,0-1-1 15,0-1 0-15,3-3-1 16,-2 0 0-16,2 1 0 16,1 2 1-16,-4 0-1 15,3 2 0-15,-3 0 0 16,1 4 0-16,-2 0 0 15,0 4 1-15,-1 5 0 16,0-2-1-16,0 1 2 16,1-3-2-16,2 0 0 15,1 0 1-15,-1-2-2 16,0 1 3-16,1-2-2 15,-1 4 1-15,-3 1 0 16,0-3 0-16,0 2 1 0,0-4-1 16,0 3 0-16,0 2 1 15,0-4-1-15,0 3 0 16,0-2 1-1,0-1-2-15,-3 3 1 0,0 2 0 16,2-3 1-16,-2-2-1 16,1-2 0-16,2-2 0 15,0 3-1-15,0 2 1 16,0 1-1-16,0 6 1 15,-1-2 1-15,-3 7-2 16,4 6 0-16,-4-3 0 16,2-1 0-16,-1 0 0 0,0 0 0 15,1 1 0-15,-1-2 0 16,0 3 0-16,-1-2 0 15,1-2 0 1,1 1 0-16,1-3 0 0,1-2 0 16,0-1 0-16,0-5 0 15,0-1 0-15,0 0 0 16,0-2 0-16,0 0 0 15,0 0 0-15,0-3 0 16,0 2 0-16,0 1 0 16,0 3 0-16,0-4 0 0,-4 1 0 15,4-4 0 1,0-1 0-16,0 0 0 15,0-3 0-15,0-2 0 16,0 0 0-16,0 1 0 0,-2-1 0 16,0 4 0-1,-1 2 0-15,-3 3 0 0,3 3 0 16,-2 3 0-16,2 2 0 15,-1 1 0-15,2 1 0 16,2 1 0-16,0 4 0 16,0 0 0-16,0 2 0 15,0-2 0-15,-2 2 0 16,1-4 0-16,-3 2 0 15,0-3 0-15,0 1 0 16,-1-1 0-16,0 2 0 16,1-2 0-16,1 1 0 15,-1-1 0-15,0-7 0 16,-2 2 0-16,2-5 0 0,-1-3 0 15,4 0 0-15,-1-2 0 16,0-3 0-16,2-1 0 16,0 0 0-16,0 3 0 15,0-2 0-15,0 0 0 16,0 0 0-16,0 1 0 15,0 3 0-15,-1 3 0 16,-1 6 0-16,1-1 0 16,-3 4 0-16,3-1 0 15,1 3 0-15,0 0 0 16,0 3 0-16,-1-1 0 15,-4 1 0-15,3-4 0 16,1 4 0-16,-3-2 0 16,3-1 0-16,1-2 0 0,-1 0 0 15,1-3 0-15,0-6 0 16,0 0 0-16,0-5 0 15,0 0 0-15,0-4 0 16,0 2 0-16,0-1 0 16,0 1 0-16,0-1 0 15,0-1 0-15,0-6 0 16,0-3 0-16,0-5 0 15,0-4 0-15,2-1 0 16,-2 1 0-16,0-2 0 16,0 8 0-16,0 1 0 0,0 5 0 15,0 4 0-15,0 1 0 16,0 1 0-16,0-4 0 15,0-5 0 1,0 3 0-16,0-6 0 0,0 0 0 16,0-5 0-16,0-2 0 15,0-4 0-15,0 0 0 16,0 0 0-16,0 0 0 15,0 0 0-15,0-7 0 16,0-3 0-16,0 5 0 16,-1 3 0-16,-3 2 0 0,0 0-56 15,-5 3-28 1,-3 14-55-16,-2 2 22 15,1 4 65-15,2-9 15 16,3-14-17-16,4-4 32 0,4-42-165 16</inkml:trace>
  <inkml:trace contextRef="#ctx0" brushRef="#br0" timeOffset="6848.412">14902 12543 112 0,'-23'-10'200'16,"6"0"-110"-16,7 5 16 15,3 3-53-15,4 2-15 0,3 0-10 16,0 0-10-1,0 0-1-15,3 0 3 0,10 0 9 16,4 0 8-16,5 2 3 16,4-2-9-16,-2 0-9 15,-3 0-4-15,4 0-3 16,-7 0-5-16,2 0-3 15,4 0-1-15,0 3 2 16,3 0 1-16,1 0-4 16,0 0 0-16,-3 2-3 15,-2 2-1-15,0 1 2 16,-3-2-1-16,-1 2 0 15,0-3 0-15,-2 2-1 0,3-1 1 16,-1 5-1-16,-2-5 0 16,1 0 1-16,0-3-1 15,5-2 3-15,5-1 0 16,7 0 2-16,4 0-4 15,-6-4 1-15,-2 1-2 16,-7 3 0-16,-3 0-1 16,0 0 1-16,0 0-2 15,-2 1 2-15,-2 4-1 16,-3-1 0-16,4 0-1 15,3 0 2-15,0-2 1 16,3 1 1-16,-1 0 0 0,-2 0 2 16,-5 0-3-16,-1 2-1 15,-1 0 0-15,3-1-1 16,1 2 1-1,5-2 0-15,4-3 4 0,2-1 2 16,4 0-1-16,-1 0-1 16,3-1-4-16,-4-2 0 15,-3 2 0-15,-4 1-1 16,-2 0 0-16,-2 0 0 15,-1 0 0-15,0 0 0 16,-1 1 0-16,-3 0 1 16,3-1-1-16,-1 0 1 15,4 0 0-15,2 0 0 0,-2 0-1 16,-4 0 0-16,1 0 0 15,1 2-1 1,4-2 2-16,1 0-1 16,3 0 1-16,1 0-1 15,0 0 1-15,-1 0-1 0,-5-2 0 16,3-3 1-16,-4 2-1 15,-1-3 1-15,-1 3-1 16,0 3 0-16,0-2 0 16,-2 2 0-16,4 0 0 15,3 0 0-15,-1 0 0 16,2 0 0-16,0 0 0 0,-1 0 0 15,-2 0 0 1,-1 0 0-16,0 0-1 16,-3 0 2-16,2 0-1 15,2 0 0-15,0 0 0 0,2 0 0 16,2 0 0-16,2 0 1 15,3 0-1 1,0 0 0-16,0 0-1 0,-1 2 2 16,-1-2-2-16,4 2 2 15,-1-1-1-15,3-1-1 16,-1 0 2-16,2 0-1 15,0 0 0-15,-2 0 0 16,-1 0 0-16,2 0 0 16,-2 0 0-16,2 0 0 15,0 0 0-15,3 0 0 16,-1 2 0-16,-6-2 0 15,-4 0 0-15,-1 0 1 0,-5 0 1 16,1 0-2-16,-5 0 0 16,-4-2 0-16,-2 2 0 15,0-1 0-15,3 1 0 16,-2-2 0-16,1 2 0 15,-1-2 0-15,-1-1 0 16,2 2 0-16,-1-4 0 16,0 2 0-16,-1 0 0 15,-1 1 0-15,-3-1 0 16,4 0 0-16,-4 3 0 15,2 0 0-15,-1 0 0 16,2 0 0-16,-1 0 0 0,0-1 0 16,-2 0 0-16,-1-1 0 15,-1 0 0-15,-1-1 0 16,4-1 0-16,3-1 0 15,6-3 0-15,1 2 0 16,2 0 0-16,-5 1 0 16,-5 1 0-16,-4 3 0 15,-1-1 0-15,-3 0 0 16,1 0 0-16,-1 1 0 15,0 1 0-15,-2-2 0 16,0 2 0-16,0-1 0 16,0 1 0-16,0 0 0 15,0 0 0-15,4 0 0 0,0 0 0 16,2-1 0-16,0-1 0 15,2 2 0 1,-1-1 0-16,-1 1 0 16,1 0 0-16,-3 0 0 0,-1 0 0 15,-2 0-14-15,-1 0-35 16,-3 0-52-16,-17 0-127 15,-10 0-170-15,-25-2 327 16,-24-13 54-16,-30-10 4 16,-27-7 5-16,-14-5 2 15,0-2 1-15,-3 3 1 16,2 4 3-16,10 3-2 15,8-14 2-15,21-14-1 16,20-25 0-16,17-31 1 16,22-14 1-16,13-24-3 15,3-15 3-15,-14 2 0 16,-16 17-4-16,-15 23 5 0,-21 28 0 15,-7 19-1-15,11-12 5 16,20-9-10-16,40-23 7 16,32-25-2-16,7-6-1 15,0-7 0-15,0 6 2 16,-20 21 0-16,-13 37-3 15,-7 34 3-15,0 35-1 16,4 26 1-16,6 5-1 16,14 19 0-16,16-8-7 15,22-13 8-15,26-3-3 16,3-3 7-16,-8 3-9 15,-26 11 4-15,-17 29-1 0,-39 28 0 16,-21 16 1-16,-1 17 0 16,1 19 0-1,13 9-1-15,17 1 1 0,23-4 1 16,7-6-3-16,35-16 3 15,8-9-1 1,8-12 0-16,3-18 0 0,-4-12-1 16,5-13 1-16,2-8-2 15,-2-1 4-15,-6 12-2 16,-18 15 0-16,-16 19 0 15,-15 19-2-15,-13 16 2 16,-17 13-1-16,-9 7 0 16,0 2 1-16,6-5 0 0,6-16 0 15,7-9 0-15,7-16 0 16,5-15-1-1,0-10 1-15,-4 4 0 16,-2 4-3-16,-5 16 5 0,-8 4-2 16,-4-13-2-16,0-24 1 15,2-38 2-15,7-21-1 16,1-40 0-16,-3-15-1 15,-9-1 0-15,-6 10 3 16,1 18-3-16,0 17 0 16,0 13 2-16,-1 3-2 15,-2 0 1-15,4 1 1 0,1 4-2 16,5-5 2 0,7-23-2-16,4-32 1 15,11-29 0-15,6-13 0 16,3 2 1-16,0 14-1 0,8 32 1 15,2 35-1 1,-1 14 2-16,-3 34-2 0,0 9 0 16,-1 0 0-16,-1-9 0 15,1-5-2-15,-1-5 2 16,-4-1-1-16,0-6 1 15,0-3-1-15,0-5 1 16,0-9-1-16,0 3 1 16,1 4 0-16,5 4-1 15,2 2 1-15,-2-1-2 16,-1-3 4-16,-3 0-5 15,-2 5 4-15,0-9 68 16,0-5 167-16,0 0-90 0,-4-5-62 16,1-7-43-16,2 4-25 15,0 5-13 1,1 0-5-16,0 3-21 0,4 0-168 15,-1 18-159-15,-3-1 319 16,1-17 16-16</inkml:trace>
  <inkml:trace contextRef="#ctx0" brushRef="#br0" timeOffset="11902.8209">14877 12639 397 0,'0'-14'105'16,"-2"3"-51"-16,2 2-10 15,0 5-26-15,0-4-16 16,4-3-3-16,3 2 1 15,2 0 2-15,-2 0 7 16,-4 1 5-16,0 3 7 16,-1 1 4-16,-1 1 2 0,1-8-1 15,0 0-9-15,1-4-7 16,2-4-6-16,2 3-4 15,1-1 0-15,-1 0 0 16,-1 2 1-16,0 3 1 16,-1 0 4-16,-1 2 6 15,3-2 0-15,-1-2 1 16,1-1-5-16,0-2-2 15,-2 3 1-15,4-1-4 16,5-5-2-16,2-3 2 16,5-8-1-16,3 1 0 15,-1-8-1-15,3 2-1 16,0 1 1-16,-7 3-1 0,-1 3 2 15,-2 4 3-15,-5 2 7 16,-1 2-1 0,-3 1-2-16,-1 4-1 0,-2 2-1 15,-1 3-4-15,4-3 0 16,0-3-3-16,3-2 1 15,2-6-1-15,-2 0 1 16,1 0 0-16,-4-2 0 16,2 4 2-16,-2-1-2 15,-2 9-2-15,-2 1 1 16,2 4 1-16,2-6 1 15,3-6-1-15,1-2 2 0,1-3-3 16,0-2 2 0,1-4 1-16,0-2 1 0,-1 1-1 15,0 2-1-15,-3 9-1 16,-4 4 3-16,0 4 6 15,1-6 1-15,3-4-3 16,0-7-6-16,4 0 0 16,-4 1-1-16,0 2 0 15,4-1 0-15,-1-1-1 16,1 0 1-16,-3 4-1 0,-2 2 2 15,-2 5-3 1,-2 6 4-16,-1 1 4 16,4-6 3-16,0 0-5 15,0-2-4-15,1 3 0 0,-2 0-1 16,-2 3 2-1,2-3 0-15,1-6-1 0,3 0-1 16,-1-1-2-16,-4 6 2 16,-1 4 0-16,-1 4 2 15,-3-2 2-15,2-1-2 16,2 0-2-16,-1-1 0 15,0 4-2-15,0 0 2 16,0 4 2-16,1-7-2 0,4-4 0 16,2-4 0-1,-2-4-3-15,2 3 2 16,-4-2 2-16,2 3-1 15,-2-2 0-15,1 6 0 16,-2-2 0-16,3 0 0 0,1-1 0 16,2-4-1-1,2-4 1-15,1-3-2 0,2-1 2 16,-2 0 1-16,0 0-2 15,-2-1 2-15,0 3 0 16,-1 2-1-16,-2 0-1 16,3 3 2-16,-3 1-1 15,1 1 0-15,0-1 0 16,-1 1 1-16,1-2-2 15,1-2 2-15,-1-2-1 16,1-2 1-16,0-2-1 0,-2 4 2 16,-2 0-2-1,1 3 0-15,-3 0 0 0,-1-1 0 16,1 2 0-16,0-2 0 15,3-1 0-15,2 1 0 16,1-2 0 0,6-2 0-16,-6 0 0 0,3-3 0 15,-1 3 0-15,-4 3 0 16,0 0 0-16,-4 2 0 15,2 1 0-15,0 2 0 16,2 0 0-16,-4-3 0 16,5 1 0-16,-3-3 0 15,6-3 0-15,-2 3 0 16,1-5 0-16,-1 5 0 0,2-4 0 15,-4 1 0-15,2 1 0 16,1 1 0 0,-2-1 0-16,2 1 0 0,-2-1 0 15,-1 3 0-15,-4 6 0 16,2-2 0-16,0 4 0 15,-3-2 0-15,2 1 0 16,-1 1 0-16,-2-2 0 16,2 3 0-16,-1 0 0 15,3 4 0-15,-3 0 0 16,2-3 0-16,2-4 0 15,2-1 0-15,1-3 0 16,1-3 0-16,0 3 0 16,2-1 0-16,0 2 0 15,2-1 0-15,-2-1 0 16,3 2 0-16,-2-1 0 15,-1-2 0-15,2 1 0 0,0 1 0 16,0 1 0 0,-1 0 0-16,-3 1 0 0,-2-2 0 15,-1 3 0-15,1 3 0 16,0-1 0-16,1 3 0 15,1-4 0-15,3 0 0 16,0-2 0-16,3-2 0 16,-2 0 0-16,0-1 0 15,-3 7 0-15,-1-1 0 16,-3 3 0-16,-2 2 0 15,-1 3 0-15,1-2 0 0,-2 2 0 16,1 0 0 0,2-4 0-16,3 1 0 0,1-4 0 15,-2 1 0-15,2-1 0 16,-7 4 0-16,0 3 0 15,-1 1 0-15,-2 2 0 16,1 0 0-16,0-2 0 16,1-1 0-16,2-2 0 15,1-3 0-15,2 0 0 16,3-3 0-16,-3-3 0 15,3 1 0-15,-3-2 0 16,3-2 0-16,-3-4 0 16,2 0 0-16,4-4 0 15,1-4 0-15,1-1 0 0,-2-4 0 16,3 3 0-16,-1-2 0 15,1 0 0-15,-2-5 0 16,2 5 0-16,-2-1 0 16,-3-1 0-16,2 4 0 15,0 4 0-15,-1 4 0 16,3-1 0-16,2-6 0 15,0 3 0-15,2 2 0 16,-3-1 0-16,3 2 0 16,-3 3 0-16,0-1 0 15,-4 4 0-15,-3 1 0 0,1 0 0 16,1 5 0-16,-1-2 0 15,-3 3 0-15,2-3 0 16,-3 2 0-16,3-2 0 16,0 2 0-16,0-4 0 15,1-2 0 1,1 2 0-16,1-1 0 0,-4 2 0 15,3-1 0-15,-3 6 0 16,-1-3 0-16,3 3 0 16,0-4 0-16,0 1 0 15,2-5 0-15,-1 2 0 16,-1 2 0-16,0 2 0 15,2-2 0-15,-2 0 0 16,6-3 0-16,-1-2 0 0,4-3 0 16,5 3 0-1,-2-7 0-15,0 1 0 16,3-3 0-16,-5 0 0 15,4 1 0-15,-2 0 0 0,-1 2 0 16,-3-2 0-16,-4 5 0 16,1-3 0-16,-3 2 0 15,-1 3 0-15,-1 2 0 16,-3 3 0-16,-1 1 0 15,0 2 0-15,-1 5 0 16,1-1 0-16,-4 2 0 0,3-3 0 16,-1 6 0-1,-1-3 0-15,0 1 0 16,1 0 0-16,3-4 0 15,-2 2 0-15,2 0 0 0,-1 0 0 16,0 0 0-16,0-2 0 16,-1 0 0-16,1-1 0 15,0-1 0-15,2 1 0 16,0-3 0-16,0 0 0 15,4-4 0-15,3-4 0 16,0-5 0-16,1-3 0 16,0-1 0-16,-3-3 0 15,1 0 0-15,-3 8 0 16,1 0 0-16,-2 4 0 15,3 0 0-15,-1-1 0 16,2-4 0-16,2-3 0 16,-3 5 0-16,3-4 0 0,1-1 0 15,-5 3 0-15,0 1 0 16,-3 5 0-16,-6 9 0 15,0 7 0-15,-2 5 0 16,-1 3 0-16,-1 2 0 16,0 1 0-16,0-2 0 15,1 0 0-15,0 1 0 16,4-3 0-16,-1-1 0 15,-1-4 0-15,3 0 0 16,-2 0 0-16,1-3 0 16,1 2 0-16,0 1 0 15,-1-1 0-15,2 3 0 0,-3 1 0 16,-1 3 0-16,1 2 0 15,-3 1 0-15,0 2 0 16,-2 1 0 0,0 0 0-16,0 0 0 0,0 0 0 15,-5 0 0 1,-17 5-29-16,-15 25-102 0,-14 11-142 15</inkml:trace>
  <inkml:trace contextRef="#ctx0" brushRef="#br0" timeOffset="21666.8388">18864 8254 264 0,'0'-11'189'16,"0"-4"-88"-16,-3 6-10 16,1 4-20-16,2 5-14 15,0 0-11-15,0 0-29 16,0 7-16-16,0 12-7 15,0 15 1-15,0 9 20 16,0 6 10-16,0 0-6 0,0 6-5 16,0-6-8-16,0 2-1 15,0-4-3 1,-7-1 3-16,-3-4-1 15,2-8-11-15,1-6-32 0,3-9-32 16,4-13-56 0,8-6-146-16</inkml:trace>
  <inkml:trace contextRef="#ctx0" brushRef="#br0" timeOffset="22072.4396">18995 8289 443 0,'0'-9'133'0,"3"0"-51"0,12-2-21 15,5 2-49-15,6 1-12 16,1 5 6-16,0 3 1 15,-1 0-1-15,-1 8-2 16,-7 15-2-16,-6 7-2 16,-9 9 3-16,-3 9 35 15,-15 5-12-15,-16 13-14 16,-10 1-3-16,3 1 2 15,4-10 3-15,9-9 2 16,10-15 0-16,9-13-3 16,5-8 0-16,1-7 0 15,0-6-1-15,0 0 3 0,5 0-1 16,6 0-5-16,5-8 1 15,9-4 0-15,5-1-13 16,2 6-36-16,6 6-67 16,-1 1-125-16</inkml:trace>
  <inkml:trace contextRef="#ctx0" brushRef="#br0" timeOffset="24225.2433">19335 8639 160 0,'0'20'78'0,"-2"-3"10"0,-1 5 21 15,0 2-44-15,-1-2-19 16,1-1-15-16,0-6-6 15,-1-5-2-15,4-3-2 16,0-7 0-16,0 0 6 16,0 0 16-16,0-8 15 15,0-16-16-15,7-9-21 16,1-9-12-16,4-3-6 15,-1-1-3-15,-1 14 1 16,-1 10-2-16,-4 12 1 16,-4 10-1-16,2 0-9 15,2 13-10-15,2 13 15 16,0 4 4-16,-1 2-1 15,-1-3 4-15,-5-4-1 0,2-8 0 16,-1-4 0-16,-1-7-1 16,2-3 1-1,-2-3 1-15,0 0 5 16,2 0 5-16,2-7 3 0,-2-12 13 15,5-8-10-15,2-7-7 16,2-9-9-16,4 4-2 16,0 3 1-16,1 11-2 15,-6 12 0-15,3 13-3 16,1 0-5-16,1 29-3 15,0 13 8-15,-3 9 2 0,-3 5 1 16,0-3 4 0,2-7-3-16,-4-10 1 15,-1-9 0-15,-1-10-1 16,-3-10 0-16,2-4 2 0,-3-3 1 15,5 0 5 1,1-10 13-16,5-20 11 0,3-11-24 16,2-16-6-16,0-12-2 15,3-3 2-15,0 12-1 16,-5 18-1-16,-5 20-6 15,-7 19 4-15,-3 3-4 16,0 10-6-16,1 12-1 16,5 5 10-16,-1-2 1 15,-2 1 5-15,0-6-2 16,-2-3 4-16,1 0 0 15,-2-1 0-15,0-1 1 16,0-5 0-16,0 1-3 0,1-6-2 16,0 1 0-16,2-4 0 15,0-2-7-15,0 0-23 16,1 2-24-16,-1 1-68 15,4-1-71-15</inkml:trace>
  <inkml:trace contextRef="#ctx0" brushRef="#br0" timeOffset="26768.0478">19412 8560 109 0,'2'-5'156'16,"-2"2"-37"-16,2-1-22 16,-2 1-28-16,0 3-14 15,1 0-16-15,-1 0-11 16,0 0-1-16,0 0 2 15,0 0 3-15,0 0-3 0,2 0-10 16,-2 0-7 0,0 0-3-16,0 0-3 0,0 0 0 15,0 0-2 1,0 3-3-16,0 4 2 0,0 3 8 15,0 4-5 1,0 1 0-16,0 6 3 0,-5 1 2 16,0 1 1-16,0-1-2 15,-1 2-3-15,0 1-2 16,0 1-1-16,2 0-2 15,0-3 0-15,1 2 0 16,-1-6-1-16,1-4 1 16,1-1-1-16,1-4 1 15,0-4-1-15,1-3 0 16,0-2 1-16,0-1-2 15,0 0 3-15,0 0 5 16,0 0 5-16,0-1 5 0,0-7 0 16,0-3-4-16,2-4-11 15,7-6-3-15,-1-5 0 16,4-4 0-16,-1-1 0 15,0-1 0-15,-1 1 0 16,0 2 0-16,-3-2 0 16,3 4 0-16,0 3 0 15,-3 0 0-15,4 4 0 16,-2 1 0-16,-1 4 0 15,0 4 0-15,2 3 0 16,0 1 0-16,0 1 0 16,3 2 0-16,-5-1 0 0,-1 3 0 15,1 2 0-15,-3 0 0 16,2 3-2-16,0 10-2 15,-1 2 2-15,-1 3 1 16,0 3 1-16,-1 1 0 16,0-1 1-16,-4 4 1 15,0-1-1-15,0 4 1 16,1-1-1-16,3 0 1 15,-2-1-2-15,-2-4 0 16,5-2 0-16,-1-3 0 16,-2 0 0-16,1 0 0 15,-2-3 0-15,0 0 0 16,-1-2 0-16,0-1 0 0,0-2 0 15,0-4 0-15,0-2 0 16,0 1 0-16,0-1 0 16,0 2 0-16,0-1 0 15,0 1 0-15,0 0 0 16,0-3 0-16,0 0 0 15,0-2 0-15,0 0 0 16,0 0 0-16,0 0 0 16,0 0 0-16,1 0 0 15,0 0 0-15,1 0 0 16,-1 0 0-16,-1-4 0 15,2 1 0-15,0-6 0 16,3-5 0-16,3-6 0 0,1-12 0 16,6-11 0-16,-1-3 0 15,-2-3 0 1,0 4 0-16,-2 8 0 15,-2 7 0-15,0 5 0 0,-1 5 0 16,-2 6 0-16,-4 8 0 16,2 2 0-16,-3 1 0 15,2 3 0-15,-2-2 0 16,4 1 0-16,2 0 0 15,0-3 0-15,3-4 0 16,-2 3 0-16,1-2 0 16,-2 4 0-16,-3 2 0 0,1 1 0 15,-2 0 0 1,0 0 0-16,3 3 0 15,-2 7 0-15,1 5 0 16,0 2 0-16,1-3 0 0,0 2 0 16,-1-1 0-1,1-1 0-15,-1 2 0 0,-2 3 0 16,3 3 0-16,-3 4 0 15,1-2 0-15,-3 3 0 16,2 0 0-16,-1-1 0 16,1-3 0-16,-2 3 0 15,0-3 0-15,0 0 0 16,0-3 0-16,2 3 0 15,-2 1 0-15,3-2 0 16,-1 1 0-16,1 0 0 16,-2-6 0-16,1 0 0 15,1-2 0-15,0-6 0 0,0 0 0 16,0-1 0-16,-1-8 0 15,-2 0 0-15,0 0 0 16,0 0 0-16,0-5 0 16,0-9 0-16,-8 0 0 15,-4 4-222-15</inkml:trace>
  <inkml:trace contextRef="#ctx0" brushRef="#br0" timeOffset="44101.6784">16277 13132 221 0,'2'-3'67'16,"0"-1"10"-16,0 0-33 15,-2 4-8-15,0-2 8 16,0 2 32-16,0-1 8 16,0 1-16-16,-4-2-21 15,0 2-16-15,-1 0-15 16,-3-2 1-16,-4 2-1 15,-5 0-6-15,-6 0 0 16,-1 0 9-16,-2 0 9 16,-3 2-5-16,-2 0-2 15,1 1 0-15,2-1-6 0,5 1-3 16,4 1 0-16,3-1-4 15,8 2-8 1,1-1 0-16,3 0 0 16,1 1 0-16,0 5 0 0,-1 8 0 15,0 8 0-15,1 6 0 16,-1 4 0-16,3 3 0 15,1-1 0-15,0-4 0 16,0 0 0-16,0-10 0 16,0-4 0-16,0-6 0 15,0-4 0-15,0-5 0 16,0-5 0-16,0 0 0 15,2 0 0-15,-1 0 0 16,3 0 0-16,3 0 0 16,5-3-6-16,3 1 6 15,11-2-2-15,1 1-4 16,3 3-1-16,6 0 0 0,-2 0 0 15,1 14-3-15,-5 4 0 16,-5 8 1-16,-8 8 3 16,-7 4 3-16,-10 11 5 15,0 2-1-15,-9 2 9 16,-11-3 0-16,4-8-1 15,0-6 18-15,2-12-18 16,0-12-4-16,-3-9-5 16,-4-3 0-16,-9 0 0 15,-1-17 0-15,0-5 0 16,4-2 0-16,8 5 0 15,7 6 0-15,7 13-35 0,2 10-128 16,3 20-203-16</inkml:trace>
  <inkml:trace contextRef="#ctx0" brushRef="#br0" timeOffset="44788.0796">16563 13578 470 0,'0'-4'169'0,"0"4"-97"15,0 0-4 1,0 4-46-16,2 10-49 0,-2 12 22 16,0 2 24-16,0 10 8 15,0 1-3-15,0-7-8 16,0-6-8-16,-3-11-4 15,3-8 0-15,0-7-2 16,0 0 5-16,0 0 21 16,0-13 10-16,0-15-11 15,1-13-18-15,10-13-5 0,4-7-3 16,3 9-2-16,-1 13-4 15,-6 18-1 1,-1 16 0-16,2 5-5 16,1 10 4-16,1 13 2 0,0 6 0 15,-3 0 4-15,-3 3 3 16,-2-5 2-16,-2 1-3 15,-1-2-1-15,0-6-1 16,-2-6 1-16,1-6 0 16,-2-5 1-16,3-3 0 15,1 0 0-15,-1 0 3 16,2-8 3-16,5-10 0 15,8-14 13-15,6-19-6 16,7-10-8-16,-1 6-5 16,-8 14-3-16,-7 23 1 15,-4 14-2-15,-2 4 1 16,4 12-5-16,4 22 9 0,-2 10 9 15,1 6-1-15,-2 1-3 16,2-3-7-16,-4-10 0 16,-1-8 0-16,-4-4 0 15,-3-6 0-15,-3-3 0 16,-1 0 0-16,0 6-64 15,0 4-70-15,0-2-215 16</inkml:trace>
  <inkml:trace contextRef="#ctx0" brushRef="#br0" timeOffset="51046.6907">11911 9610 198 0,'3'-16'113'0,"-3"5"20"16,0 6-28-16,0 5-44 15,0 0-11-15,0 0-1 16,0-2-4-16,0 1 1 0,4-2-5 15,3-5-4 1,15-9-13-16,32-24-12 0,46-26-8 16,49-28-8-1,49-17 5-15,31-9-3 0,22 10 0 16,7 12 0-1,-9 21-6-15,-5 23 0 0,-12 23 6 16,-5 22 0-16,-21 10 1 16,-33 32-2-16,-38 13 0 15,-33 10 6-15,-32 0-2 16,-15-4 2-16,-16-2 0 15,-9-6 4-15,-5-5-4 16,-8-8-2-16,0-6 4 16,-4-9-2-16,1-4 2 0,2-5-3 15,-4-3 2 1,1-3 0-16,-6 0-13 15,-5 0-32-15,-2-9-64 16,0-8-174-16</inkml:trace>
  <inkml:trace contextRef="#ctx0" brushRef="#br0" timeOffset="51608.2917">14660 8661 316 0,'-10'3'171'0,"10"4"-64"15,0-7-31-15,5 3-38 0,12 4-22 16,12 5-11-16,18 7 69 15,20 7-19-15,13 6-28 16,6 7-11-16,2 7-10 16,-9 3 7-16,-14 0 5 15,-23-4-7 1,-21-4-5-16,-21-2-6 0,-8 3 6 15,-25 1 8-15,-20 3 16 16,-11 3-12-16,-10 3-18 16,-9 0 0-16,4 4 0 15,7-7 0-15,13-8 0 16,11-9 0-16,14-11 0 0,10-8 0 15,10-9 0 1,6-4 0-16,5 0 0 0,3-14-61 16,0-1-126-16,7-9-371 15</inkml:trace>
  <inkml:trace contextRef="#ctx0" brushRef="#br0" timeOffset="52934.294">8286 10614 412 0,'-32'-15'113'0,"-13"9"-26"15,-15 6-33-15,5 18 3 0,-1 14-9 16,3 14 2-1,0 19-9-15,10 10 3 0,18 6 1 16,15-7-8-16,10-11-17 16,15-16-5-16,13-7-15 15,14-11 0 1,6-9 0-16,7-9 0 0,4-8 0 15,-4-3 0-15,-9-3 0 16,-5-13 0-16,-3-4-87 16,-6-2-97-16,-3-2-317 15</inkml:trace>
  <inkml:trace contextRef="#ctx0" brushRef="#br0" timeOffset="53449.0949">8538 10349 381 0,'0'-1'214'0,"0"-9"-78"16,14-11-46-16,10 1-52 16,9-4-27-16,3 2 0 0,0 6-1 15,-6 11-1-15,-9 5-2 16,-5 5-4-16,-7 17-8 15,-4 8 4-15,-5 6 8 16,-13 6 3-16,-18 5 12 16,-14 2 7-16,3 0-1 15,3-4-10-15,13-9-13 16,12-13-5-16,13-7 0 15,1-9 0-15,0-4 0 16,0-3 0-16,1 0 0 16,14 0 0-16,16-1 0 15,14-10 0-15,12-3 0 0,0-1 0 16,-5 6-16-16,-9 8-102 15,3 1-153-15</inkml:trace>
  <inkml:trace contextRef="#ctx0" brushRef="#br0" timeOffset="53807.8956">9040 10871 378 0,'0'1'201'15,"0"-1"-69"-15,0 0-30 16,5 0-50-16,17 0-40 15,18-3 2-15,19-5 5 16,8-3-14-16,2 3-3 16,-11 5-54-16,-11 3-122 15,-14 14-261-15</inkml:trace>
  <inkml:trace contextRef="#ctx0" brushRef="#br0" timeOffset="53979.4959">9054 11125 340 0,'0'0'369'0,"0"0"-214"16,15-3-77-16,9-7-49 16,16-2-19-16,9-2-8 15,8 4-8-15,11 10-54 16,3 0-115-16,3 17-212 15</inkml:trace>
  <inkml:trace contextRef="#ctx0" brushRef="#br0" timeOffset="54447.4967">9680 10912 658 0,'0'-47'165'0,"14"1"-76"16,1-1-31-16,6 5-35 15,5 11-15-15,1 6-8 16,6 8-3-16,-3 8 0 16,-2 9-1-16,-5 0 0 15,-7 17-10-15,-15 17-9 0,-4 14 8 16,-29 10 16-16,-15 5 3 15,-2-6-3-15,9-15-18 16,15-10-12-16,12-18-21 16,8-13-13-16,3-1 23 15,2-18-6-15,0-17-79 16,0-9-98-16,6-10 47 15,4-1 124-15,4 5 104 16,1 15-42-16,1 17 32 16,-2 18 104-16,1 0-32 15,5 23-18-15,2 18-22 0,2 14-12 16,1 11 7-1,-5 8-16-15,-1-6-21 0,-4-7-15 16,-2-14-8-16,-3-16-5 16,-4-9-1-16,-2-12-28 15,-3-6-63-15,2-2-85 16,4-2-312-16</inkml:trace>
  <inkml:trace contextRef="#ctx0" brushRef="#br0" timeOffset="54821.8974">10074 10391 662 0,'0'-8'103'0,"6"2"-26"0,5 1-39 15,7 2-26-15,3 3-4 16,6 0 2-16,0 0-3 16,1 0 0-16,0 5-2 15,-8 10-5-15,-7 7-7 16,-12 5-3-16,-1 8 8 15,-16 2 11-15,-14 3 5 16,-1-8 12-16,7-3-4 0,3-9-1 16,11-6 0-1,7-5-21-15,3-6 0 16,0 0 0-16,0-3 0 15,2 0 0-15,9 0 0 16,7 0 0-16,9-9 0 0,11-3 0 16,7-1-66-16,2 5-90 15,2 4-159-15</inkml:trace>
  <inkml:trace contextRef="#ctx0" brushRef="#br0" timeOffset="55211.898">10643 10522 599 0,'-1'0'182'0,"1"0"-67"16,0 0-54-16,0 7-35 16,0 17-23-16,1 14-14 15,-1 18 29-15,0 11-2 16,0 0-7-16,0 2-4 15,0-7-5-15,0-5-4 0,0-4-32 16,0-11-32-16,0-8-21 16,0-7-103-16,0-17-403 15</inkml:trace>
  <inkml:trace contextRef="#ctx0" brushRef="#br0" timeOffset="55367.8983">10466 10867 625 0,'9'-3'158'0,"16"-7"-79"16,14 2-40-16,11 1-27 16,-3 3-10-16,0 4-4 0,-6 0-53 15,-6 0-83 1,-1 7-138-16</inkml:trace>
  <inkml:trace contextRef="#ctx0" brushRef="#br0" timeOffset="55851.4992">10968 10303 569 0,'0'0'188'0,"0"17"-92"15,0 23-43-15,3 15 11 16,5 14-11-16,2 2-53 15,-3 2 0-15,-3-2 0 16,-3-3 0-16,-1-8 0 16,0-14 0-16,0-15 0 0,0-18 0 15,0-9 0 1,0-4 0-16,4-7 0 0,2-18 0 15,6-20 0-15,6-11 0 16,7-3 0-16,-1 11 0 16,-4 17 0-16,-2 17 0 15,1 14 0-15,2 0 0 16,1 11-2-16,2 11-2 15,-5 10-1-15,-6 9 4 16,-7 3 1-16,-6 5 10 16,-4-4-8-16,-16 0-2 15,-7-5 0-15,-5 0 0 0,-4-10 0 16,3-9 0-16,7-8 0 15,2-6 0-15,4-7 0 16,4 0 0-16,2 0 0 16,4-19 0-16,6-11 0 15,4-15 0 1,15-12-103-16,15-5-147 0</inkml:trace>
  <inkml:trace contextRef="#ctx0" brushRef="#br0" timeOffset="56319.5">11450 10314 132 0,'-8'-5'447'15,"8"-3"-309"-15,0 6-15 16,0 2-52-16,3 0-39 15,8 0-15-15,6 0-12 16,5 2-3-16,-1 8 2 0,4 5 2 16,-5 4 1-1,-3 1-1-15,-4-1-4 16,-8 2 3-16,-5 0-2 0,-3 2 5 15,-12 4 5-15,-8 2-11 16,1-2-2-16,3-3 0 16,2-4 0-16,3-2 0 15,4-5 0-15,7-6 0 16,1-2 0-16,2-5 0 15,2 0 0-15,12 0 0 16,10 0 0-16,11 0 0 16,5-8 0-16,8-6 0 0,-3 2 0 15,-7 9 0 1,-5 3-97-16,-5 9-365 15</inkml:trace>
  <inkml:trace contextRef="#ctx0" brushRef="#br0" timeOffset="57505.1021">7945 12318 132 0,'-9'-4'407'15,"-4"4"-281"-15,-12 0-39 16,-7 25-21-16,-10 16-6 16,-5 15-3-16,3 9-14 15,11 7-7-15,7 6-27 16,8-7-9-16,13-9 0 15,5-11 0-15,10-15 0 16,19-14 0-16,7-8 0 16,10-11 0-16,4-3 0 15,0-17 0-15,3-10 0 16,-5-2 0-16,-3 1 0 0,3 10-217 15,3 2-480 1</inkml:trace>
  <inkml:trace contextRef="#ctx0" brushRef="#br0" timeOffset="58097.9031">8164 12134 244 0,'0'-13'334'0,"0"8"-214"15,0-1-28-15,3-3-32 16,17 0-36-16,7-1-16 15,6 3-1-15,2 3 1 16,-2 4-3-16,-9 0-3 0,-7 2 2 16,-9 12-5-1,-6 3-4-15,-2 5 3 0,0 5 15 16,-5 0 11-16,-11 2 4 15,-1-3 0-15,-2 1 2 16,-2 0-30-16,9-8 0 16,4-5 0-16,4-8 0 15,4-6 0-15,0 0 0 16,0 0 0-16,6 0 0 15,14 0 0-15,15-6 0 16,16-5 0-16,4 3 0 16,-1 5-38-16,-7 3-105 15,-5 8-170-15</inkml:trace>
  <inkml:trace contextRef="#ctx0" brushRef="#br0" timeOffset="58363.1036">8682 12562 570 0,'0'0'119'16,"0"0"-13"-16,2 0-49 16,16 0-36-16,10 0-9 15,11 0 9-15,6-6-14 16,5 0-4-16,-8 6-49 15,-8 0-103-15,-8 7-126 16</inkml:trace>
  <inkml:trace contextRef="#ctx0" brushRef="#br0" timeOffset="58565.9039">8686 12826 630 0,'0'0'232'16,"15"0"-124"-16,5 0-55 15,11-8-53-15,7-9 0 0,6 7 0 16,-2 5 0-16,-4 5-41 16,-3 3-116-16,2 12-153 15</inkml:trace>
  <inkml:trace contextRef="#ctx0" brushRef="#br0" timeOffset="61935.5099">9837 12372 344 0,'-5'-21'96'16,"5"2"1"-16,0 2-32 15,0 7-15-15,0 4 4 16,0 6-5-16,0 0-7 16,0 0-21-16,0 26-19 0,3 17-20 15,0 18 48-15,-3 16 18 16,0 2-7-16,-6-2-11 15,-2-13-10-15,2-10-11 16,5-13-5-16,1-12-3 16,0-12 1-16,0-8-8 15,0-6-36-15,7-3-46 16,7 0-57-16,4 0-101 15</inkml:trace>
  <inkml:trace contextRef="#ctx0" brushRef="#br0" timeOffset="62311.9106">10071 12393 95 0,'0'-25'554'15,"0"4"-477"-15,8 0 7 16,3 7-28-16,-1 10-31 15,4 4-12-15,0 0-7 16,1 18-4-16,1 10 1 31,0 7 2-31,-7 2 0 0,-1 1 1 16,-8 2 2-1,0-2 2-15,-5 2 2 16,-12 5 3-16,-7-4 2 0,0 0 3 16,3-10-10-16,8-3-10 15,8-12 0-15,5-6 0 16,0-6 0-16,0-2 0 15,0-2 0-15,12 0 0 16,7 0 0-16,8-9 0 16,3-5 0-16,2-1 0 0,0 1 0 15,2 6-11-15,2 4-110 16,-1 1-128-1</inkml:trace>
  <inkml:trace contextRef="#ctx0" brushRef="#br0" timeOffset="62764.3114">10428 12179 271 0,'0'0'149'15,"0"0"-27"-15,0 0-39 0,3-2-13 16,8-2-2-16,6-2-18 15,0 1-21-15,0 3-7 16,-2 2-7-16,-5 0-5 16,-4 12-7-16,-1 9-4 15,-2 4 1-15,-3 0 9 16,0-1 3-16,0 2 0 15,-5 1-3-15,-6-1 6 16,1-1 7-16,1-4-1 16,0-6-2-16,3-2-6 15,5-7-13-15,0-3 0 16,1-3 0-16,0 0 0 0,2 0 0 15,8 0 0 1,9 0 0-16,13-5 0 0,10-1 0 16,7-2-33-16,2 5-99 15,-5 3-130-15</inkml:trace>
  <inkml:trace contextRef="#ctx0" brushRef="#br0" timeOffset="63341.5124">10993 12285 347 0,'-7'-9'222'16,"4"9"-110"-16,2 0-22 15,0 0-55-15,1 20-19 16,-2 15 8-16,-4 17 15 15,-1 11 8-15,0 5-18 16,1-3-15-16,2-5-6 16,4-7-4-16,0-8-3 15,0-12 1-15,0-8-23 0,0-9-43 16,4-9-52-16,4-4-68 15,-1-3-276-15</inkml:trace>
  <inkml:trace contextRef="#ctx0" brushRef="#br0" timeOffset="63513.1127">10862 12580 179 0,'0'-6'451'0,"11"2"-324"15,13-2-55-15,10-1-42 16,6 2-22-16,7 3-7 0,-3 2-11 15,-2 0-61-15,1 0-89 16,-3 7-214-16</inkml:trace>
  <inkml:trace contextRef="#ctx0" brushRef="#br0" timeOffset="63996.7136">11514 12351 518 0,'5'-11'160'0,"0"0"-53"16,-1 0-34-16,-1 4-32 16,-3 4-4-16,0 0 3 0,-3 3-8 15,-4-2-17-15,-4-2-15 16,-2 1 0-16,-1 0 0 15,-8 3 0-15,-5 0 0 16,-7 12 0-16,3 9 0 16,4 4 0-16,3 0 0 15,10-1 0-15,5 2 0 16,4 1 0-16,4-1 0 15,1 1 0-15,4-3 0 16,16 2 0-16,7-3 0 16,6 0 0-16,1 2 0 15,-1 2 0-15,2 2 0 0,-8 2 0 16,-8 1 0-16,-7 1 0 15,-7-4 0 1,-5-3 0-16,0-3 0 16,-1-2 0-16,-12-6 0 15,-7-3 0-15,-5-5 0 0,-2-6 0 16,-1-1 0-16,-1 0 0 15,7-17 0-15,-2-4-44 16,6-11-58-16,9-2-60 16,5-3-270-16</inkml:trace>
  <inkml:trace contextRef="#ctx0" brushRef="#br0" timeOffset="64246.314">11345 12334 434 0,'0'-3'234'0,"0"1"-85"16,12-1-65-16,7-1-54 15,5-3-7-15,8 0-12 16,0-2-8-16,-1 3-1 16,-3 2-32-16,-1 4-88 15,-3 0-156-15</inkml:trace>
  <inkml:trace contextRef="#ctx0" brushRef="#br0" timeOffset="64729.9149">11810 12100 426 0,'0'-15'247'0,"6"3"-113"15,9 3-50-15,6-2-49 0,3 2-19 16,5-1-5 0,0 5-2-16,-5 3-4 0,-6 2-4 15,-5 2-1-15,-7 19-6 16,-6 4-1-16,0 5 6 15,-13 4 11-15,-7 0 0 16,-4-2 6-16,4-4 0 16,3-2 1-16,7-12-17 15,8-5 0-15,2-5 0 0,0-2 0 16,0-2 0-1,7 0 0-15,11 0 0 16,9-5 0-16,9-2 0 16,3-4 0-16,0-3 0 0,-7 0 0 15,-5 2 0-15,-6 3-116 16,-12 7-131-16</inkml:trace>
  <inkml:trace contextRef="#ctx0" brushRef="#br0" timeOffset="81408.3443">8238 13958 64 0,'2'-10'181'0,"-2"3"-41"15,0 3 40-15,-11 0-92 16,-9 0-28-16,-6 1-16 15,-5 3-4-15,-6 0-3 16,-5 22-13-16,-5 16-6 0,1 16 3 16,0 10-3-1,6 3-4-15,12 6-1 16,8-8-1-16,14-8-4 15,6-3-5-15,9-11 0 0,15-6 0 16,8-5 2-16,9-9-1 16,6-10-2-16,-2-9 3 15,5-4-2-15,-5-2-23 16,-6-17-28-16,5-3-75 15,-3-3-137-15</inkml:trace>
  <inkml:trace contextRef="#ctx0" brushRef="#br0" timeOffset="81657.9447">8563 14050 504 0,'-3'-7'135'0,"3"2"-18"0,0 2-44 16,5 1-51-16,18-4-32 15,20 0 5-15,13-11 13 16,9-1-5-16,-3 9-22 15,-10 9-74-15,-11 6-138 16</inkml:trace>
  <inkml:trace contextRef="#ctx0" brushRef="#br0" timeOffset="81845.145">8606 14343 475 0,'0'2'183'16,"0"-2"-73"-16,18-5-57 15,6-1-56-15,11 6-1 16,12 0 12-16,5 0-1 16,-2 0-10-16,5-4-99 15,-2 4-187-15</inkml:trace>
  <inkml:trace contextRef="#ctx0" brushRef="#br0" timeOffset="82611.5465">9331 14409 561 0,'-4'-6'68'16,"2"4"36"0,2 2-29-16,0 0-66 15,6 19-29-15,14 16 18 16,0 15 7-16,4 3 0 15,-4-3-1-15,0-13-1 16,1-11 0-16,-3-4-3 0,-5-7 0 16,-2-1 2-16,-5-8-1 15,-1-6 1-15,0 0 6 16,-1 0 18-16,0-8 13 15,2-15-8-15,6-18-21 16,-1-15-6-16,-3-15-1 16,-5-15-1-16,-3-12-2 15,-3-13 3-15,-11-6-3 0,-3-8 1 16,3 9 1-16,6 13-1 15,6 28 0-15,2 25 0 16,0 23 1 0,7 15-5-16,9 3-1 0,6 1-1 15,5 1 4-15,12 2-2 16,7-7 3-16,0 1-1 15,5 1 1-15,-2 0 0 16,0 7 1-16,-4 3-1 16,3 0 1-16,3 0 1 15,2 8 0-15,0-1 2 16,0-5 0-16,-3 1-3 15,0 4 0-15,-2 6 1 16,5-4-2-16,9-2 2 0,8-7-2 16,9 0 3-1,14-1-3-15,10-10 3 0,10-1-3 16,3-7 3-16,-2 0-2 15,-11 2 0-15,-15 5 3 16,-6 6-1-16,-13 4-1 16,-3 2 0-16,-4 0-3 15,-5 0 3-15,-4-3-3 16,-5-3 3-16,-4 0-2 15,-9-1 0-15,-8 2-7 16,-12 0-23-16,-6 3-40 16,-9-1-109-16,-2 3-307 15</inkml:trace>
  <inkml:trace contextRef="#ctx0" brushRef="#br0" timeOffset="85450.7515">10069 13920 298 0,'7'-20'82'15,"-3"8"28"-15,-2 7-20 16,-1 5-30-16,-1 0-32 15,0 14-22-15,0 18-6 16,-2 21 20-16,-6 20 28 16,-2 11 7-16,0 2-21 15,2-9-9-15,3-12-11 16,3-9-1-16,2-15-5 0,0-10-2 15,0-7-2-15,0-10-3 16,0-6 0-16,0-6 1 16,0-2-7-16,0 0-34 15,0-4-46-15,0-9-31 16,2-8-159-16</inkml:trace>
  <inkml:trace contextRef="#ctx0" brushRef="#br0" timeOffset="85872.9523">10462 13972 453 0,'-14'0'163'0,"-3"5"-81"15,-6 22-25-15,-11 19-16 16,0 21-1-16,4 9-4 16,0 3-9-16,16-9-16 15,13-8-3-15,1-11-4 16,14-5 6-16,7-4-5 15,-1-6 0-15,3-8-3 0,6-10 0 16,5-13 0 0,5-5 0-16,2-14 2 0,-5-15-3 15,-6-8-4-15,-11 3 0 16,-10 2 3-16,-9 2 2 15,-10-4 0-15,-17 0 0 16,-12 0-3-16,-6 5 0 16,-5 8-2-16,2 10-4 15,9 9-6-15,8 2-6 16,17 0-21-16,14 0-34 15,0 3-77-15,23 5-12 16,1 3-64-16</inkml:trace>
  <inkml:trace contextRef="#ctx0" brushRef="#br0" timeOffset="86309.7531">10793 14262 396 0,'-8'-28'161'16,"4"2"-75"-16,4-7 3 15,0-3-33-15,16-2-23 0,6-4-8 16,6-1-10-16,2 9-5 15,2 4-6-15,-1 16 3 16,-5 14-3-16,-2 0-2 16,-7 24-1-16,-7 8-3 15,-10 12 3-15,-6 5 2 16,-19-2 1-16,-11-5 3 15,-3-2-4-15,1-8 1 16,2-7-2-16,5-9-2 16,5-13-10-16,10-3-17 15,5 0-21-15,7-16-46 16,4-12-41-16,5-8-227 15</inkml:trace>
  <inkml:trace contextRef="#ctx0" brushRef="#br0" timeOffset="86512.5534">10952 14021 208 0,'1'23'204'0,"0"12"-47"15,0 11-37-15,-1 8-16 16,1 6-26-16,2-3-38 16,1-5-15-16,1-5-6 15,-2-2-7-15,2-6-8 16,-5-4-1-16,0-8-1 15,0-4-25-15,0-3-31 16,0 0-72-16,0-5-70 0,0-1-253 16</inkml:trace>
  <inkml:trace contextRef="#ctx0" brushRef="#br0" timeOffset="87308.1548">8409 15673 20 0,'-41'-7'494'0,"-6"4"-390"15,-1 3-7-15,-3 8-19 16,-1 19-19-16,6 12-16 15,1 11-5-15,8 13-14 16,9 7 2-16,10-7-5 16,14-8-2-16,4-13-19 15,22-18 0-15,8-8 0 16,5-3 0-16,4-2 0 15,3-3 0-15,6-8 0 16,3 0 0-16,1-19 0 0,-1-5-20 16,-1-4-101-16,0 2-187 15</inkml:trace>
  <inkml:trace contextRef="#ctx0" brushRef="#br0" timeOffset="87557.7552">8641 15778 545 0,'0'0'132'16,"2"-3"-38"-16,16-4-28 15,2 3-62-15,15 2 3 16,13-2-2-16,2-3 0 0,3 0-5 16,-6 7-13-16,-12 0-68 15,-3 10-94-15,-7 4-312 16</inkml:trace>
  <inkml:trace contextRef="#ctx0" brushRef="#br0" timeOffset="87744.9556">8661 16052 513 0,'0'0'157'16,"6"0"-32"-16,14-2-49 15,6 1-47-15,9 1 7 0,8 0-4 16,8 0-17-16,-1 0-10 15,-5 0-3-15,-9 0-30 16,0-1-64-16,0-1-158 16</inkml:trace>
  <inkml:trace contextRef="#ctx0" brushRef="#br0" timeOffset="90022.5596">9422 15612 162 0,'0'-7'135'16,"0"3"-45"-16,0 1 10 16,0 0-29-16,0 3-30 0,0 0-15 15,0 0-9-15,0 14-14 16,0 22 12-16,0 14 44 15,0 9 6-15,-2-2-11 16,1-3-27-16,1-8-10 16,0-5-8-16,0-4 0 15,0-1-6-15,0-6 0 16,0-7 0-16,-1-3-3 15,-3-6-23-15,1-5-31 16,-1 0-50-16,2-1-37 16,0-5-273-16</inkml:trace>
  <inkml:trace contextRef="#ctx0" brushRef="#br0" timeOffset="90615.3606">9659 15675 396 0,'0'4'149'0,"0"-4"-45"16,3 0-5-16,5-6-39 16,5-6-32-16,8-4-25 15,11-6 0 1,5-6-1-16,6 8-2 0,-6 8 2 15,-8 12-1-15,-5 3-2 16,-8 17-3-16,-7-5 2 16,-6 2 2-16,-3 2 0 15,0 5 4-15,-20 5 4 16,-9 5 0-16,-5 6-5 15,-4 2 2-15,1-3-3 16,7-7-5-16,16-7 0 16,14-14-5-16,3-7-3 0,15-1 1 15,2 0 3-15,0 5 1 16,8 2 5-1,5-5 3-15,1-2-2 16,0-2-1-16,-5 3 1 0,-7 5 3 16,-10 8 4-16,-4 6 6 15,-8 1 11-15,0 2-1 16,-8-2 5-16,-10 0 4 15,-4-5-3-15,-3-3-7 16,0-2-9-16,1-6-6 16,2-6-7-16,1-2 0 15,4 0 0-15,0-2-4 0,6-9-38 16,4-3-39-1,7 4-122-15,0 7-378 16</inkml:trace>
  <inkml:trace contextRef="#ctx0" brushRef="#br0" timeOffset="91005.3613">10168 16119 597 0,'0'0'123'15,"0"-3"-13"-15,0 3-42 16,0-1-40-16,0 1-17 16,0 0-8-16,0 0-4 15,0 0 0-15,0 0-4 16,0 0-36-16,0 6-70 0,0 6-85 15</inkml:trace>
  <inkml:trace contextRef="#ctx0" brushRef="#br0" timeOffset="91395.362">10390 15932 609 0,'-10'-62'87'0,"2"-14"-17"0,-2-3 4 16,10 1-45 0,0 20-20-16,11 22-5 0,15 21-7 15,9 9 2-15,0 6 4 16,2 0-1-16,1 6-1 15,2 18 2 1,-6 18-5-16,-9 7 4 0,-6 9 2 16,-12 5-3-16,-7-1 3 15,-14 0 10-15,-13-7 9 16,-1-10 4-16,-1-8-3 15,4-14 2-15,6-13-13 16,-1-7-13-16,0-3 0 16,-3 0 0-16,-3-11 0 0,1-1 0 15,-3-6 0-15,3-7-2 16,5-11-69-1,4-6-47-15,16-8-156 16</inkml:trace>
  <inkml:trace contextRef="#ctx0" brushRef="#br0" timeOffset="92237.7635">10892 15796 228 0,'1'-6'218'0,"1"6"-96"0,-2 0-40 16,0 0-45-16,0 18-26 16,0 14-2-16,-7 13 17 15,1 7 11-15,1-3-10 16,-2-4-16-16,5-9-4 15,0-8 0-15,1-8-3 16,1-14-3-16,0-6 2 16,0 0 12-16,0-6 26 15,1-17-11-15,8-11-19 16,4-15-9-16,6-18-1 15,-3-8-1-15,1 8 0 0,-5 25-1 16,-5 20 1-16,0 22-2 16,0 0-5-16,1 12-2 15,4 10 3-15,0 12 5 16,1 7 2-16,-4-1 0 15,-2-2 0 1,-4-12 1-16,1-4-2 0,-3-7 2 16,0-3-2-16,0-10 1 15,1-2-1-15,1 0 3 16,0-2 2-16,0-15 2 15,4-10-3-15,11-14-2 16,6-19-3-16,3 0 2 16,2 15-3-16,-9 26 3 0,-5 19-1 15,3 3-1-15,-3 26 1 16,2 6 3-16,-4 12 1 15,-4 5 7 1,-2-4-6-16,-4-2-2 0,-1-3 1 16,-2-6-3-16,0-10-21 15,0-8-29-15,1-11-137 16,2-3-268-16</inkml:trace>
  <inkml:trace contextRef="#ctx0" brushRef="#br0" timeOffset="111743.7981">18524 5830 82 0,'1'-14'227'16,"-1"-3"-145"-16,0 6 22 16,-1-3-35-16,-3 5-23 15,-3-6-13-15,1 3-12 16,0-5-1-16,-2-2 2 15,0 0 1-15,-5-3 0 0,2-1-2 16,-6 0-1 0,-7-3-13-16,-2 3-2 15,-7 2 1-15,-1 5-2 16,-1 1-1-16,2 3 1 15,-1 1-1-15,-2-3-1 16,2 3 5-16,2-5-2 0,1 4-2 16,3 1 7-16,-2 1-6 15,2 3-2-15,-4 1 0 16,-1 6-1-16,-2 0-1 15,0 0 1-15,-4 0-2 16,-1 6 1-16,7 3 0 16,4-3 0-16,6 3 1 15,5 2-2-15,1 6 2 16,-1 3-1-16,-5 9-1 15,-4 6 2-15,-4 7 0 16,1 2 3-16,0 2 0 0,4-5-1 16,2 5 1-16,5 0-3 15,-1 4 1-15,2 1-1 16,0 5 1-16,-1 0 5 15,2-5-2-15,4-1 0 16,0-1 2-16,0-3-2 16,7-5 3-16,-1-2-3 15,3-1 2-15,4-2-4 16,0-4 1-16,0-3-1 15,10 2 0-15,2 3 3 16,0-2-1-16,2-3 0 16,4 3 0-16,3 0-1 0,3 5 0 15,6 0 0-15,3 1 0 16,4-1-1-16,4-1 2 15,-3 3-2-15,7-10 0 16,4-3-1-16,4-6 2 16,8-8 0-1,0 0 2-15,2-7-2 0,2-5 0 16,-5 0-2-16,-6 0-2 15,-3 0 0-15,-5-5 0 16,2-12 0-16,-1-7 0 16,0-8 0-16,6-2 0 15,1-9 0-15,1 2 0 16,8 0 0-16,-6-1 0 0,-5 4 0 15,-9 6 0-15,-10-1 0 16,-4 0 0-16,-2-5 0 16,2-10 0-1,2-9 0-15,-2-14 0 0,-2-12 0 16,-2-4 0-16,-10 0 0 15,-9 12 0-15,-6 15 0 16,-17 11 0-16,-10 3 0 16,-4 2 0-16,3-11 0 15,-4-2 0-15,-3-4 0 16,-13-5 0-16,-7 11 0 15,-2 9 0-15,5 22-5 0,4 24-111 16,15 13-216-16</inkml:trace>
  <inkml:trace contextRef="#ctx0" brushRef="#br0" timeOffset="114177.4023">17268 6171 179 0,'-2'-5'115'0,"0"-2"-28"15,2 4 24-15,-2 3-48 16,1-2-13-16,-2 2-14 15,-2-2-13-15,0 0-7 16,-2-1 1-16,-2 1 0 0,2-1-2 16,-6 1-7-16,-3 2-2 15,-3 0-6-15,-3 0 1 16,-3 0 0-16,1 0 1 15,-3 0 2-15,2 0 0 16,-5 0 1-16,2 0 0 16,-3 0 0-16,-4 0-1 15,-4-1-3-15,-3 0 0 16,0-1-1-16,1 2 1 15,-3 0-1-15,-6 0 0 16,-7 0 0-16,0 0 0 0,2 9 0 16,-2 0 0-1,4 4 0-15,-3 4 0 0,3 2-1 16,0 9 0-16,-2 2 1 15,2 4-1-15,-3 5 1 16,1-2 0 0,0 2 0-16,0 0 1 0,2 4-1 15,-3 0 1-15,-6 4-1 16,3 5 0-16,-10 8 0 15,-4 5 1-15,-9 8 1 16,-1 4-3-16,-6 2 0 16,-1 1 1-16,-2-5 0 15,-2 0-1-15,-1-4 1 16,0-7 0-16,-7-3 0 0,1-5 1 15,-10-7 0-15,-4-1-1 16,-4-7 0-16,-2-3 1 16,0-7 0-1,0-6-1-15,5-5 1 0,-1-6 0 16,-1-5 0-16,-3-5 0 15,-2-4 0-15,-9 0 1 16,-1-9-2-16,-3-4 2 16,4-6-2-16,2-1 0 15,2-1 1-15,1-3-1 16,-7 1 0-16,-5-1 2 0,-7 2-2 15,-4 1 0 1,0-1 0-16,2 3 0 0,3 4 0 16,2 3 0-1,-6 4 0-15,-2 4 0 16,-6 2 0-16,1 2 0 15,5 0 0-15,9 0 0 0,10 3 3 16,8 2 2-16,8 1 0 16,2 1 2-16,3 0-5 15,5 2 2-15,8 4-2 16,4 4 3-16,7 6 2 15,-1 5-4-15,-3 8 0 16,-1 6-2-16,-7 4 4 16,3 6-2-16,-6 3-1 15,-7 2 1-15,-8 6-1 16,-4 6 0-16,-3-3 0 15,-4 12-1-15,5-5 0 0,2 4 0 16,0 6-3 0,-2-4 2-16,-6 8 0 0,-2-2 1 15,-7 4-3-15,0-2 2 16,6-2 1-16,5-9 0 15,7-4-2-15,12-12 0 16,11-11 2-16,8-9 1 16,7-8-1-16,5-8 1 15,6-5-2-15,6-6 2 16,15-9 2-16,12-4-1 15,12 0-1-15,10-6-10 16,11-11-40-16,5-3-47 0,10 3-21 16,15-2-276-1</inkml:trace>
  <inkml:trace contextRef="#ctx0" brushRef="#br0" timeOffset="115925.6055">16978 6041 147 0,'-7'-23'78'0,"-2"5"16"0,5 8 3 16,-3 5-28-16,-2 3-13 15,2 1-8-15,2 1-7 16,1-2 7-16,1 0 12 16,1 2-2-16,1 0-20 15,1 0-6-15,0 0-5 16,0 0-9-16,0 0-11 15,0 0-6-15,4 5-3 16,9 12-2-16,15 9 8 16,11 8 3-16,12 5 2 15,0 4-2-15,-6-6-3 16,-8-2-1-16,-12-7-2 15,-13-4 0-15,-10-5-1 0,-2-5 0 16,0-4 1-16,-4-2 9 16,-12 1 31-16,-10 3-19 15,-10-1-22-15,1-5 0 16,6 2 0-16,12-3 0 15,6 2 0-15,-1 2 0 16,-2-4 0-16,0 0 0 16,1-2 0-16,6 1 0 15,2 1-23-15,-1 5-143 16,6-2-227-16</inkml:trace>
  <inkml:trace contextRef="#ctx0" brushRef="#br0" timeOffset="145429.2575">15891 14988 515 0,'-18'-29'154'0,"14"-14"-82"16,4 5-8-16,2-1-41 16,20 0-20-16,6 0-5 0,8 9 0 15,3 10 0-15,-4 13-3 16,-2 7-14-16,-9 10-4 15,-9 18 8-15,-15 10 11 16,0 8 2-16,-18 5 5 16,-7 2 12-1,-2-7 14-15,4-11-5 0,2-12 7 16,1-8-3-16,2-6-2 15,1-8 2-15,1-1-8 16,-3-8-7-16,0-13-8 16,2-8-2-16,5-1-18 15,2 4-75-15,10 18-141 16</inkml:trace>
  <inkml:trace contextRef="#ctx0" brushRef="#br0" timeOffset="146006.4585">16203 14916 320 0,'6'0'143'0,"-4"0"-118"15,5 11 2-15,2 17 14 0,0 12 3 16,-4 14 10-16,2 8-14 16,-4 7-16-16,2 8-10 15,1 4 38 1,-1 1-1-16,0-5-37 0,0-9-9 15,-1-17 3-15,-1-10-3 16,-3-15-3-16,0-14 0 16,0-9-1-16,0-3 5 15,0 0 33-15,0 0 1 16,0-15-7-16,2-13 0 15,-2-19-33-15,4-20 0 16,0-21 0-16,-2-15 0 16,-2-11 0-16,0 4 0 0,0 20 0 15,0 19 0 1,0 24 0-16,8 20 0 15,5 6 0-15,4 4 0 16,7 0-3-16,6 5-1 0,-2 4-6 16,-3 7 2-1,-3 1-3-15,-3 3 3 0,-2 17 2 16,-6 4 2-16,-8-2 1 15,-3 7 2-15,-4 2 2 16,-13-6 2-16,-4-3 0 16,-2-8 0-16,-2 0-2 15,-5-6 1-15,-1-4 0 16,-1-4-20-16,-1 0-52 15,15-9-41-15,11-9-100 16</inkml:trace>
  <inkml:trace contextRef="#ctx0" brushRef="#br0" timeOffset="146521.2594">16766 14930 528 0,'0'7'138'16,"0"6"-80"-16,0 16-21 16,0 12-11-16,-1 12 10 15,1 8-14-15,-2 2-12 16,-3-1-7-16,1 4-1 0,-4-7 0 15,-2-7-1 1,3-9 2-16,1-15 0 0,3-12-2 16,0-9 0-16,2-7 2 15,1 0 7-15,0-8 12 16,0-22 11-1,0-26-12-15,4-26-10 0,6-34-10 16,-1-22 3-16,-2-6-3 16,3 14 2-16,9 31-7 15,11 37-1-15,15 33-5 16,5 21 1-16,-4 8 4 15,-3 15-8-15,-8 18 3 16,-1 8 7-16,-9 8 3 0,-9 1-1 16,-11-4 1-16,-5-4 4 15,-3-4 4 1,-15-10 8-16,-5-7 1 15,-4-10 6-15,-4-5-3 0,1-6-11 16,0-3-3-16,-2-26-6 16,-1-19-31-16,0-14-108 15,13-18-155-15</inkml:trace>
  <inkml:trace contextRef="#ctx0" brushRef="#br0" timeOffset="150578.2666">19012 7699 412 0,'-3'-17'103'0,"0"-11"-10"15,3-18-30-15,0-22-20 16,15 17-16-16,11-5-9 16,10 2-10-16,2 6-3 15,3 13-3-15,-4 16-2 16,-2 17-2-16,-8 5-7 15,-7 32 5-15,-9 18 4 0,-11 12 0 16,-7 3 4 0,-23 1 3-16,-6-6-2 0,-5-12 1 15,5-12-3-15,4-10 1 16,8-15-2-16,6-13 3 15,3-1 5 1,0-20 2-16,0-14-3 0,5-8-6 16,6-6-7-16,4 5-38 15,0 14-119-15,4 18-226 16</inkml:trace>
  <inkml:trace contextRef="#ctx0" brushRef="#br0" timeOffset="151233.4678">19292 7404 214 0,'9'-19'104'15,"-1"0"4"-15,1 2-32 16,-5 4-8-16,-1 5-9 15,-1 4-14-15,-1 4-3 0,1 0-9 16,-2 4-30-16,0 22-18 16,0 15 14-16,0 9 12 15,0 4 10-15,0-1 4 16,0-3-7-16,0-6-3 15,0-4-5-15,1-6-6 16,-1-4 0-16,0-6-3 16,0-8 2-16,0-4-3 15,0-7-21-15,0-2-29 16,0-3-52-16,5 0-290 15</inkml:trace>
  <inkml:trace contextRef="#ctx0" brushRef="#br0" timeOffset="151654.6685">19471 7672 282 0,'-5'-29'158'0,"4"7"-55"16,1-3-25-1,1 1-27-15,12-3-12 16,8 3-16-16,2 5-8 0,1 7-4 16,-1 8-9-16,-1 4 4 15,-5 3-6-15,-3 19-2 16,-9 10 3-16,-5 8 6 15,0 5 2-15,-16-1 2 16,-8 2-2-16,-2-8-1 16,1-6-2-16,5-9-2 15,4-9 0-15,6-8-2 0,-1-6 4 16,2 0 1-16,2-12 1 15,-4-12-5 1,4-10-10-16,4-9-32 16,1 0-60-16,2 6-150 0</inkml:trace>
  <inkml:trace contextRef="#ctx0" brushRef="#br0" timeOffset="151951.069">19620 7153 437 0,'0'-16'138'16,"0"8"-23"-16,0 8-27 0,0 0-64 15,0 20-25 1,1 17-2-16,4 15 14 0,3 9 6 16,-3 7-2-16,0 1-5 15,-5-3-8-15,0 0 1 16,-7-7-1-16,-7-7-7 15,7-6-22-15,3-6-29 16,4-8-85-16</inkml:trace>
  <inkml:trace contextRef="#ctx0" brushRef="#br0" timeOffset="152247.4695">19702 7638 576 0,'0'0'118'0,"0"0"-30"15,4 0-52-15,7 7-24 16,5 6-8-16,0 4 3 16,5 6 1-16,-3 0-6 15,-4 0 0-15,2-6-1 16,-3-5 0-16,-1-10 0 15,1-2 2-15,-1-7 5 0,3-16 9 16,2-9-9 0,-1-7-4-16,-5-4 0 0,-2-7-2 15,-6-6-1-15,-3 6-2 16,0 2-17-16,-12 7-41 15,-5 15-91-15,0 16-257 16</inkml:trace>
  <inkml:trace contextRef="#ctx0" brushRef="#br0" timeOffset="152481.4699">19906 7197 408 0,'-15'-11'242'0,"2"3"-136"15,3 2-18-15,4 5-41 16,5 1-16 0,1 0-16-16,0 0-11 15,0 0-4-15,0 7-7 0,1 16-32 16,7 7-57-16,5 3-117 15</inkml:trace>
  <inkml:trace contextRef="#ctx0" brushRef="#br0" timeOffset="157738.6792">1677 7994 295 0,'7'-8'131'15,"-7"8"-84"-15,0 9-44 16,0 31 8-16,0 9 16 15,0 15 44-15,0 7-5 16,0 7-16-16,0 1-1 16,-5-2-1-16,-4-2-19 15,0-9-4-15,0-3-16 16,-3-10-6-16,2-7 0 0,1-10-5 15,1-4-45 1,2-10-42-16,1-5-46 0,2-13-327 16</inkml:trace>
  <inkml:trace contextRef="#ctx0" brushRef="#br0" timeOffset="157957.0796">1364 8390 444 0,'0'-1'163'0,"0"0"-62"16,0-1-24 0,7 1-37-16,11-2-17 0,26-7-22 15,31-8 8-15,17-1-1 16,10 2-4-16,-15 14-12 15,-21 8-62-15,-17 33-58 16,-14 11-266-16</inkml:trace>
  <inkml:trace contextRef="#ctx0" brushRef="#br0" timeOffset="158721.4809">2029 8800 318 0,'-10'-8'129'0,"5"-3"-11"15,4-14-35 1,1-6-5-16,0-12-16 0,7-12-30 16,11-5-7-16,8-1-14 15,1-1-6-15,1 15-3 16,-1 11-1-16,-5 18-3 15,-1 14 0-15,0 4-4 16,-3 21 0-16,0 19 2 16,-11 17 5-16,-7 14-5 15,-9 4 7-15,-18 0-1 0,-1-9 4 16,0-16-2-16,6-13 0 15,2-16 0-15,3-15-1 16,4-6 5 0,-5 0 2-16,-3-15 0 15,0-11-6-15,0-4-4 0,7 1-4 16,8 9-29-16,6 8-128 15,7 12-530-15</inkml:trace>
  <inkml:trace contextRef="#ctx0" brushRef="#br0" timeOffset="159064.6815">2510 8696 449 0,'0'-54'170'0,"13"-2"-87"16,12 6-24-16,2 11-37 15,2 12-15-15,-4 15-4 16,-1 12-3-16,0 0-6 15,-7 20 3-15,-9 13 1 16,-8 9 8-16,-4 5 2 16,-20 5-2-16,-9-1 3 15,0-6-1-15,2-12-2 16,6-14-8-16,3-8-16 15,5-11-6-15,-1 0-5 0,7-17-39 16,6-12-148-16</inkml:trace>
  <inkml:trace contextRef="#ctx0" brushRef="#br0" timeOffset="159205.0818">2720 8507 199 0,'0'53'275'0,"0"7"-67"15,-1 8-94-15,-8 0-65 16,4-5-36-16,2-3-9 15,2-7-6-15,1-7-55 16,0-2-88-16</inkml:trace>
  <inkml:trace contextRef="#ctx0" brushRef="#br0" timeOffset="159797.8828">1555 9557 440 0,'3'-17'138'0,"-3"9"-41"16,0 8 4-16,0 0-62 16,0 24-32-16,-6 28-4 15,-5 25 17-15,4 24 11 16,0 11-4-16,2 4-14 15,-2-5-8-15,0-6-2 16,-2-16 0-16,2-17-5 16,4-16-27-16,3-16-48 15,0-11-43-15,8-18-170 16</inkml:trace>
  <inkml:trace contextRef="#ctx0" brushRef="#br0" timeOffset="159969.4831">1271 10125 430 0,'19'-10'157'16,"19"-6"-37"-16,15-5-28 16,11-2-51-16,10 3-17 15,-2 9-16-15,-5 11-5 16,-2 2-6-16,-3 29-52 15,-5 18-92-15,-4 5-367 16</inkml:trace>
  <inkml:trace contextRef="#ctx0" brushRef="#br0" timeOffset="160345.8839">1886 10230 508 0,'0'-63'156'0,"6"3"-78"15,19 9-27-15,4 13-39 16,1 14-7-16,0 13-5 15,-5 11-2-15,-6 16-1 16,-8 20 2-16,-11 8 5 16,0 7-1-16,-18-3-6 0,-7-4 14 15,0-7-5 1,0-9 1-16,3-9-7 0,5-11-9 15,3-6-8-15,7-2 5 16,2-22-9-16,5-10-29 16,0-11-28-16,15-5-58 15,7 7-85-15,2 10 115 16,-2 18 107-16,-6 13 80 15,-3 9-25-15,-2 23-12 16,-4 11 0-16,-4 9 14 16,-3 3-11-16,0-1-19 15,0-4-18-15,0-4-9 16,0-9-38-16,0-4-228 15</inkml:trace>
  <inkml:trace contextRef="#ctx0" brushRef="#br0" timeOffset="160720.2845">2250 10205 359 0,'0'0'291'15,"0"0"-203"-15,0 0-22 16,0 11-45-16,0 9-20 15,0 12 5-15,-6-1 1 0,2-4 0 16,0-5-3 0,3-10-4-16,1-9 2 0,0-3 1 15,0 0 9-15,2-16 10 16,10-17 2-16,2-13-12 15,1-9-8-15,1 1-1 16,-2 13-2-16,-4 15 1 16,-2 16 1-16,-2 10 3 15,5 8-6-15,9 22-1 16,5 14 4-16,0 9-3 15,-6 4 2-15,-6 0 0 16,-6-4-13-16,-6-7-21 16,-1-7-33-16,0-8-30 0,0-12-62 15,0-9-365-15</inkml:trace>
  <inkml:trace contextRef="#ctx0" brushRef="#br0" timeOffset="161671.8862">2820 10127 123 0,'-23'-2'309'0,"7"2"-201"0,14 0-26 16,2 0-14-16,4-3-15 15,18 1-3-15,19-3-29 16,13-3 6-16,8 4-9 16,-3 4-14-16,-10 0-4 15,-14 27-75-15,-11 7-73 16,-9 5-342-16</inkml:trace>
  <inkml:trace contextRef="#ctx0" brushRef="#br0" timeOffset="161843.4865">2799 10366 592 0,'2'0'103'16,"28"0"-32"-16,9 0-41 15,10-1-20-15,5-1-7 16,3 2-10-16,-7 0-73 15,0 9-172-15</inkml:trace>
  <inkml:trace contextRef="#ctx0" brushRef="#br0" timeOffset="162171.0871">3322 10282 589 0,'0'-46'148'0,"4"-6"-43"16,11-4-47-16,9 3-34 15,6 4-19-15,7 10-4 16,6 12-2-16,-1 16-1 16,-6 11-3-16,-4 11 3 15,-9 23-3-15,-11 12 2 16,-12 4-2-16,-10 4 1 15,-18-3 2-15,-8-7 11 16,2-9-1-16,0-10 0 16,4-10 2-16,5-8 0 15,3-5-1-15,7-2-4 0,2 0-3 16,3-6-7-16,1-5-22 15,1-1-49-15,8-2-74 16,1-6-267-16</inkml:trace>
  <inkml:trace contextRef="#ctx0" brushRef="#br0" timeOffset="162607.8878">3808 10251 648 0,'0'2'66'16,"0"10"-21"-16,0 11-34 15,0 12-12-15,0 11 17 16,0 3 4-16,0-3-2 16,0-5-14-16,-1-7 6 15,-5-8-2-15,0-9-5 16,3-10 1-16,2-7 0 15,-1 0 9-15,1-4 31 16,0-20-5-16,1-19-25 16,0-21-8-16,0-25-4 15,8-23-2-15,8-16 2 16,6 0-3-16,7 19 2 0,3 32-3 15,6 37-4-15,3 31-3 16,1 11-2 0,-2 35 10-16,-9 13-3 15,-12 10 4-15,-18 1 0 16,-1-4-1-16,-19-11 2 0,-6-10 2 15,-6-9 1-15,-2-11-1 16,1-6 2-16,1-8-3 16,8-2-8-16,7-2-7 15,7-10-20-15,8-2-43 16,1 3-88-16,12 2-434 16</inkml:trace>
  <inkml:trace contextRef="#ctx0" brushRef="#br0" timeOffset="163044.6886">4306 10156 448 0,'-2'5'198'0,"2"1"-93"16,0 8-24-16,0 15-62 15,0 12-9-15,-3 14 21 16,0 6-4-16,-1-1-19 16,1-4-5-16,-2-9 1 15,3-12-2-15,-1-15 1 16,1-11-2-16,2-7 1 15,-1-2 11-15,0 0 10 16,-2-20 10-16,1-14-21 16,2-20-12-16,0-19 0 15,0-25 0-15,6-19 0 16,9-5 0-16,6 12 0 0,4 23 0 15,4 33 0-15,1 26 0 16,3 20 0-16,1 8 0 16,-1 28 0-16,-5 12 0 15,-12 6 0-15,-8-2 0 16,-8-8 0-16,0-4 0 15,-10-6 0-15,-7-9 0 16,-4-5 0-16,1-6 0 16,0-5 0-16,-3-1 0 15,1 0-5-15,-2 0-77 16,-6 7-64-16,-3-1-131 0</inkml:trace>
  <inkml:trace contextRef="#ctx0" brushRef="#br0" timeOffset="163543.8895">3250 10893 420 0,'-11'-7'163'16,"9"3"-71"-16,2 2 30 15,3 2-42-15,24 0-33 16,31-2-25-16,28-7 13 0,29-4 7 16,5 3-42-16,-3 6 0 15,-7 4 0-15,-5 2 0 16,-6 14 0-16,-13 1 0 15,-13 2-57-15,-15 4-119 16,-4 0-210-16</inkml:trace>
  <inkml:trace contextRef="#ctx0" brushRef="#br0" timeOffset="164121.0905">3167 11742 151 0,'0'-52'410'0,"7"13"-296"16,18-11-32 0,5 1-37-16,6-2-22 0,8 8-9 15,-3 10-1-15,-7 13-2 16,-10 17-2-16,-4 4-5 15,-11 31-6-15,-9 13 3 16,0 6-3-16,-24 2 1 0,-6-4 9 16,-5-7 1-1,-1-7-3-15,4-8-3 16,3-10-9-16,5-12-3 15,9-5-1-15,7-4-3 0,3-18 3 16,5-13-24-16,0-8-41 16,16-6-60-16,7 1-183 15</inkml:trace>
  <inkml:trace contextRef="#ctx0" brushRef="#br0" timeOffset="164261.4907">3398 11460 60 0,'6'28'205'16,"1"4"20"-16,1 8-66 15,-4 4-60-15,2 2-31 16,0 2-33-16,-2-3-24 15,3-5-6-15,-3-5-8 16,-1-7-46-16,0-6-63 16,3-1-37-16,6-7-405 15</inkml:trace>
  <inkml:trace contextRef="#ctx0" brushRef="#br0" timeOffset="164604.6913">3665 11748 599 0,'0'-23'122'0,"0"-9"1"15,2 0-51-15,10-3-38 0,7 1-14 16,3 2-12-16,4 10-8 15,-4 10 2-15,4 9-4 16,-3 3-3-16,-4 15 2 16,-8 16-1-16,-8 4 2 15,-3 4 0 1,-10-2 1-16,-12-1 1 0,-5-6 8 15,-1-8-3-15,6-7-3 16,4-8-5-16,3-5-8 16,6-2-14-16,2 0-16 15,1-2-25-15,5-9-89 16,1-7-349-16</inkml:trace>
  <inkml:trace contextRef="#ctx0" brushRef="#br0" timeOffset="164854.2918">3829 11200 397 0,'0'0'197'0,"0"10"-65"15,0 9-32-15,0 12-40 16,0 13-8-16,0 7-14 15,5 6-12-15,-1 2-14 16,1-1-3-16,-3-6-9 16,0-6 0-16,-2-3 0 0,0-8-33 15,0-3-14 1,0-5-58-16,-3-4-51 15,2-5-213-15</inkml:trace>
  <inkml:trace contextRef="#ctx0" brushRef="#br0" timeOffset="165384.6927">3994 11686 290 0,'-7'-13'335'0,"7"8"-236"0,0 4 14 16,0 1-52-1,7 0-42-15,6 14-17 0,2 15-2 16,5 5 10-16,3 0-2 16,0-4-2-16,2-8-2 15,-3-9-1-15,-1-9 2 16,-2-4 7-16,0-10 9 15,1-17 11 1,-5-8-29-16,-1-6-3 0,-4-4 0 16,-4 0 0-16,-2 2 0 15,-2 4-56-15,-2 10-93 16,0 6-288-16</inkml:trace>
  <inkml:trace contextRef="#ctx0" brushRef="#br0" timeOffset="165571.893">4223 11252 561 0,'0'-9'213'0,"0"-1"-69"16,0 3-61-16,0 4-61 15,0 3-22-15,0 0 0 16,-1 0 0-16,-8 15-70 15,-2 14-145-15,1 5-387 16</inkml:trace>
  <inkml:trace contextRef="#ctx0" brushRef="#br0" timeOffset="167256.696">1236 13860 341 0,'-10'-12'232'0,"-1"-23"-142"15,-1-25 28-15,0-2-35 16,0-17-36-16,7-11-22 15,5-6-14-15,7 6-8 16,21 10-4-16,9 21-1 16,9 12 2-16,2 18-4 15,8 21 3-15,7 8 0 16,3 15 1-16,-12 29-1 15,-13 16 0-15,-15 17-3 0,-25 18 1 16,-9 9 0 0,-29 6 10-16,-13 0-2 15,-3-13-5-15,0-17 2 16,8-22-1-16,4-24 1 0,5-20 2 15,0-14 4 1,1-20 3-16,-2-21-2 0,2-18-3 16,-1-16-4-16,4-6-9 15,16-8-21-15,16 7-44 16,10 18-168-16</inkml:trace>
  <inkml:trace contextRef="#ctx0" brushRef="#br0" timeOffset="167584.2966">1308 13205 268 0,'-8'-16'230'0,"3"7"-130"16,5 7 9-16,0 2-31 15,0 0-45-15,0 13-37 16,7 14 4-16,7 6 23 15,6 6 12-15,2 4-4 16,1 0-12-16,-1-1-10 16,1-5-5-16,2-1 0 15,-2-5-2-15,-2-10-4 16,1-1-58-16,-5-5-81 0,6-10-102 15</inkml:trace>
  <inkml:trace contextRef="#ctx0" brushRef="#br0" timeOffset="168005.4973">1809 13624 466 0,'0'0'132'15,"3"0"-19"-15,14 0-35 16,16-12-45-16,13 0-15 0,11-2-10 15,2 6-6-15,1 8-20 16,-9 7-107 0,-11 24-145-16</inkml:trace>
  <inkml:trace contextRef="#ctx0" brushRef="#br0" timeOffset="168192.6977">1819 13938 718 0,'3'-2'154'0,"12"-1"-66"16,11-1-60-16,14 1-22 0,9 2 0 16,5 1-5-1,-6 0 0-15,3 12-42 0,-2 6-144 16,9-4-244-16</inkml:trace>
  <inkml:trace contextRef="#ctx0" brushRef="#br0" timeOffset="168723.0986">2737 13302 328 0,'0'-6'218'0,"-5"6"-131"16,-1 0 7-16,2 5-40 16,1 26-42-16,-1 16 17 15,-1 21 21-15,3 13-8 16,2 9-16-16,0 1-7 15,0-7-13-15,0-6-5 16,0-12 0-16,0-11-7 16,0-4-57-16,0-13-69 15,-1-7-48-15</inkml:trace>
  <inkml:trace contextRef="#ctx0" brushRef="#br0" timeOffset="168894.6989">2484 13718 623 0,'15'-9'116'16,"23"-5"-30"-16,25-6-53 16,13 8-19-16,10 4-11 0,-9 8-1 15,-9 22-32 1,-8 17-104-16,-2 12-126 15</inkml:trace>
  <inkml:trace contextRef="#ctx0" brushRef="#br0" timeOffset="169175.4994">3034 13938 698 0,'0'-50'150'16,"10"-10"-57"-16,14 6-50 15,5 8-35-15,2 13-3 16,0 15-4-16,-4 18-4 15,-7 3 1-15,-6 24-1 16,-7 11-10-16,-7 4-10 16,-2-1 2-16,-18-1-4 15,-4-6 9-15,-6-7 0 0,4-13-1 16,6-6-9-16,3-8-6 15,6 0-2-15,11-22-21 16,0-5-48-16,8-9-142 16,14-2-88-16</inkml:trace>
  <inkml:trace contextRef="#ctx0" brushRef="#br0" timeOffset="169300.2996">3206 13728 297 0,'6'10'107'0,"1"16"-14"16,-1 12 10-16,-4 4-26 16,-2 2-30-16,0 1-18 15,0-3-22-15,0-3 0 16,0 1-33-16,0-7-58 0,2-2-51 15,2-8-387-15</inkml:trace>
  <inkml:trace contextRef="#ctx0" brushRef="#br0" timeOffset="169674.7003">3452 13798 81 0,'-4'-2'615'0,"4"2"-490"16,0 0-55-16,0 7-58 15,0 18-15-15,0 13 6 16,0 5 1-16,-2-2-2 0,-3-9 0 16,1-13-2-16,4-8-2 15,-1-11-8 1,1 0 9-16,0-11 11 15,3-18 6-15,8-12-8 0,2-14-1 16,4-9 1-16,3 4 2 16,-2 7 0-16,-4 18 2 15,-4 17 1-15,-5 15 1 16,3 3-11-16,7 27-5 15,2 16 0-15,4 14-1 16,-8 7 0-16,-6 6 2 16,-7-9-4-16,0-10-33 0,0-8-29 15,0-12-53 1,0-12-62-16</inkml:trace>
  <inkml:trace contextRef="#ctx0" brushRef="#br0" timeOffset="169893.1006">3708 13437 580 0,'0'-2'172'16,"4"0"-56"-16,4-1-64 15,8 3-39-15,4 0-11 16,11 0-2-16,4 3 0 16,-3 4-15-16,1 3-70 15,-2-3-106-15</inkml:trace>
  <inkml:trace contextRef="#ctx0" brushRef="#br0" timeOffset="170173.9011">4200 13196 585 0,'-10'-15'95'16,"3"9"31"-16,4 6-51 0,3 0-36 15,-2 8-31-15,2 17-10 16,0 8 8-16,0 9 17 16,0 1 0-16,0-5-10 15,0-3-6-15,0-6-4 16,0-3-6-16,0-4-56 15,-5 5-62-15,0 1-70 16</inkml:trace>
  <inkml:trace contextRef="#ctx0" brushRef="#br0" timeOffset="170813.5023">4606 12904 85 0,'2'-26'410'16,"-2"5"-322"-16,0 1-13 15,-4 6 1-15,1 7-22 16,-1 7 2-16,-3 0-11 16,-13 24-34-16,-15 37-8 15,-11 34 15-15,-6 30 25 0,8 22-5 16,11 20-17-16,9 16-21 15,13 12 0-15,11 6 0 16,0-15 0-16,17-19 0 16,3-19 0-16,2-33 0 15,1-25 0-15,-4-22 0 16,1-21 0-16,-6-18 0 15,-7-15 0-15,-3-10 0 16,-1-4-18-16,3-7-35 16,8-15-51-16,4-10-179 15</inkml:trace>
  <inkml:trace contextRef="#ctx0" brushRef="#br0" timeOffset="171346.9034">4680 13805 349 0,'-5'-14'154'16,"5"-7"-30"-16,0-19-5 15,5-1-43-15,14-12-24 16,5-3-21-16,6-2-11 0,4 1-12 15,-1 18-4 1,-7 14-2-16,-6 11-1 16,-8 14-2-16,-5 0-1 15,0 18-1-15,-5 17 2 0,-2 16 0 16,-14 1 9-16,-10 2 10 15,-4-8-3-15,0-7-4 16,8-11-5-16,2-11-3 16,6-11 1-16,3-6-1 15,0 0 4-15,-3-9-14 16,-2-11-17-16,3-3-23 15,2-8-51-15,7 2-95 0,2-4-237 16</inkml:trace>
  <inkml:trace contextRef="#ctx0" brushRef="#br0" timeOffset="171814.9042">5104 13621 734 0,'0'-4'105'0,"0"4"-32"16,0 0-51-16,0 9-31 16,0 25-10-16,1 12 20 15,-1 12 1-15,0 3-3 16,0-6 1-16,-4-4 1 0,1-13-2 15,3-18-6 1,-3-8-2-16,3-12 6 0,0 0 10 16,-1-12 13-16,1-19 7 15,-1-15-10-15,1-15-5 16,0-16 3-16,5-16 1 15,8-5-7-15,5 6-8 16,-2 23-2-16,-1 29 0 16,-2 22-3-16,2 15-1 15,5 3-5-15,4 15 6 16,0 14 3-16,-5 6-1 15,-10 4 1-15,-9 2-3 16,-11-5-3-16,-13-4 5 16,-4-11 9-16,3-9-1 0,3-7 0 15,4-5-4 1,4 0-3-16,1-10-7 0,2-9-18 15,2-3-36 1,7 8-67-16,2 7-187 0</inkml:trace>
  <inkml:trace contextRef="#ctx0" brushRef="#br0" timeOffset="172251.7049">5431 13672 462 0,'7'15'82'0,"1"10"8"0,-1 9-22 15,-4 8-11-15,-3 0-23 16,0 2-17 0,0-1-6-16,-11-2-6 15,1-8 1-15,1-6-3 0,5-8-3 16,0-10 2-16,1-9 0 15,3 0 11-15,0-2 44 16,0-21 8-16,0-12-37 16,0-17-13-16,11-16-9 15,4-17-6-15,5-16 0 16,3-7 0-16,0 10 0 15,2 23 0-15,-4 31 0 16,-1 25 0-16,0 19-2 16,0 10-6-16,-3 20 2 15,-5 7 4-15,-5 3 0 0,-7-2 1 16,-2-3 1-16,-13-3-1 15,-2-7 5-15,-4-5-2 16,-1-11 3-16,-1-3-4 16,-1-3-10-16,-2-3-25 15,5 0-20-15,-1 0-46 16,4 0-76-16,2 0-415 15</inkml:trace>
  <inkml:trace contextRef="#ctx0" brushRef="#br0" timeOffset="172594.9055">4706 14077 280 0,'-11'0'142'0,"11"0"-9"15,0 0-38-15,14 2-10 16,18-2-1-16,20 0-14 16,22 0 0-16,19 0-31 15,10 0-24-15,1 11-8 0,-1 12-4 16,-6 8-3-1,-13 1-2-15,-10 3-37 16,-18 2-88-16,-7 2-173 16</inkml:trace>
  <inkml:trace contextRef="#ctx0" brushRef="#br0" timeOffset="173172.1066">4841 14731 539 0,'0'-38'121'16,"7"7"-46"-16,16 2-11 16,0 0-24-16,1 8-13 15,0 5-11-15,-4 7-2 16,-1 6-4-16,-1 3-2 15,-5 6-7-15,-3 20 0 16,-6 5-3-16,-4 5 2 16,-11 3-2-16,-15-4 9 15,-4 0-2-15,-5-9 0 16,2-8-5-16,4-8-8 15,6-10 0-15,6 0-7 16,5-10 0-16,7-14 2 0,5-8-19 16,0-4-52-16,20 3-33 15,8 1-137-15</inkml:trace>
  <inkml:trace contextRef="#ctx0" brushRef="#br0" timeOffset="173312.5068">4983 14604 149 0,'5'17'78'16,"-1"5"58"-16,-3 4 35 15,0 4-72-15,1 0-28 16,-1 5-19-16,-1 1-28 15,2-1-11-15,-2 2-7 16,0 4-42-16,0 4-61 16,2-8-64-16</inkml:trace>
  <inkml:trace contextRef="#ctx0" brushRef="#br0" timeOffset="173624.5074">5254 14789 579 0,'10'-35'144'16,"3"3"-23"-16,-3 9-47 16,1 6-39-16,-5 9-13 15,4 3-14-15,1 5-9 16,5 0 0-16,1 2 0 15,0 13 0-15,-7 4-1 16,-8 10-1-16,-2 5-5 16,-10 0 0-16,-14-2 8 0,-1-8 4 15,1-7-1-15,3-12-5 16,7-5-6-16,2 0-9 15,1-5-13-15,4-8-20 16,0-1-54-16,4-5-114 16</inkml:trace>
  <inkml:trace contextRef="#ctx0" brushRef="#br0" timeOffset="173858.5078">5408 14429 477 0,'-3'-11'207'15,"3"2"-63"-15,-1 5-34 0,0 4-51 16,-1 0-33-16,-1 3-26 16,-1 23 0-16,1 15 0 15,-1 13 0-15,-3 7 0 16,5-1 0-16,2-6 0 15,0-1 0-15,0-10 0 16,0-5-26-16,5-4-71 16,-1-5-77-16,2 0-249 15</inkml:trace>
  <inkml:trace contextRef="#ctx0" brushRef="#br0" timeOffset="174154.9083">5507 14766 537 0,'2'0'170'16,"0"0"-87"-16,2 0-24 15,3 5-50-15,0 13-15 16,6 5 13-16,1 3 4 15,-4-2 4-15,4-8-4 16,-1-7 2-16,-2-5 2 0,2-4 5 16,0-9 8-1,2-10 1-15,-3-10-15 0,-1-3-10 16,-6 0-2-16,-1-4-19 15,1 7-45-15,-3 6-90 16,5-2-368 0</inkml:trace>
  <inkml:trace contextRef="#ctx0" brushRef="#br0" timeOffset="174342.1086">5688 14450 636 0,'-1'0'173'0,"1"0"-69"16,-1 0-60-16,-1 0-32 15,1 0-12-15,-2 0-2 16,3 1-3 0,0 5-27-16,0 3-42 0,0 4-55 15,0 1-42-15</inkml:trace>
  <inkml:trace contextRef="#ctx0" brushRef="#br0" timeOffset="174778.9094">5942 13059 465 0,'-2'0'155'16,"2"0"-37"-16,2 1-27 16,15 28-58-16,17 28-31 15,18 23 59-15,19 33-10 16,7 24-9-16,-3 26-37 15,-26 32-5-15,-32 23 0 0,-27 5 0 16,-44-9 0 0,-20-24 0-16,-3-26 0 0,2-28 0 15,7-27 0-15,9-27 0 16,6-29 0-16,12-29-10 15,7-24-85 1,7-2-78-16,10-39-468 0</inkml:trace>
  <inkml:trace contextRef="#ctx0" brushRef="#br0" timeOffset="175668.1109">1295 16645 474 0,'-14'3'113'16,"4"-3"0"-16,1-32 18 16,1-11-54-16,1-17-28 15,3-17-13-15,4-19-10 16,7-4-22-16,23-2-4 15,14 13 0-15,6 21 0 0,2 21 0 16,6 26 0-16,1 21 0 16,3 24-4-16,-6 34 0 15,-16 27-1 1,-22 20-11-16,-18 18 2 0,-28 5 11 15,-16-5 2-15,-8-20 0 16,7-27 1-16,10-25 6 16,5-31 3-16,5-20 7 15,-2-8-1-15,-8-30-13 16,-5-11-2-16,-6-14 0 15,-9-10 0-15,5-12 0 16,6-8 0-16,17 4-37 16,24 19-37-16,16 28-126 15,35 24-178-15</inkml:trace>
  <inkml:trace contextRef="#ctx0" brushRef="#br0" timeOffset="175933.3114">1410 15943 495 0,'-5'0'142'0,"5"0"-81"15,0 9-6-15,1 9-35 0,12 7 13 16,7 4 8 0,6-1-17-16,6-3-11 0,3-4-5 15,-2-3-4 1,-1-7 2-16,-1 0-29 0,1 3-99 15,-1 3-83-15</inkml:trace>
  <inkml:trace contextRef="#ctx0" brushRef="#br0" timeOffset="176198.5119">1984 16162 526 0,'0'-7'110'0,"25"-1"-48"16,12-6-14-16,12 0-22 15,9-1-14-15,-1 3-8 16,3 10-17-16,-4 2-96 16,-8 14-260-16</inkml:trace>
  <inkml:trace contextRef="#ctx0" brushRef="#br0" timeOffset="176370.1122">2097 16394 686 0,'0'0'135'15,"1"-2"-55"-15,13 2-53 16,11 0-47-16,19 0 17 16,19 8-29-16,12 6-107 15,8 1-93-15</inkml:trace>
  <inkml:trace contextRef="#ctx0" brushRef="#br0" timeOffset="176713.3128">2877 15819 403 0,'-7'-35'187'0,"5"19"-102"15,2 9 43-15,0 7-28 0,0 0-52 16,0 26-36-1,0 23-15-15,0 21 14 0,5 19 20 16,-1 7-10 0,1 4-21-16,1 0 0 0,-2 3 0 15,-2-2 0-15,-1-8 0 16,-1-16-24-16,0-14-51 15,3-22-54-15,3-19-54 16</inkml:trace>
  <inkml:trace contextRef="#ctx0" brushRef="#br0" timeOffset="176884.9131">2740 16337 545 0,'3'-3'110'0,"21"-2"-12"16,17-1-44-16,16-2-9 0,9 4-31 15,1 4-9-15,-2 9-23 16,-7 27-98-16,-5 15-99 16</inkml:trace>
  <inkml:trace contextRef="#ctx0" brushRef="#br0" timeOffset="177274.9138">3225 16513 480 0,'0'-39'259'0,"0"-4"-140"16,12 2-29-16,1 2-58 15,0 11-24-15,5 12-6 16,-1 9-5-16,-2 7-1 0,-1 12 1 16,-2 15-1-16,-8 9-3 15,-4 3 0-15,-7-1 5 16,-11-1 6-16,0-10 3 15,2-3-1-15,-1-12-4 16,3-8 4-16,1-4-7 16,0 0-11-16,2-9-13 15,7-14-12-15,4-7-29 16,3-3-46-16,21-4-19 15,2 8-111-15,7 12 36 16,-6 12 178-16,-6 5 112 16,-4 19 1-16,-5 19 10 15,-7 11-11-15,-4 5-12 0,-1 0-19 16,0-7-24-16,0-7-19 15,0-6-35-15,0-5-77 16,0-11-294-16</inkml:trace>
  <inkml:trace contextRef="#ctx0" brushRef="#br0" timeOffset="177664.9145">3564 16423 681 0,'0'0'74'15,"0"0"-4"1,0 13-39-16,3 8-29 16,-3 8 3-16,0-2 0 15,0 1-1-15,0-5-1 0,0-13-1 16,0-6 1-16,0-4 2 15,0 0 12-15,0-16 11 16,10-11 5-16,5-12-15 16,5-4-7-16,4-4-3 15,-5 11-2-15,-4 12-4 16,-7 15-4-16,-2 9 1 15,4 4-1-15,2 18-1 16,5 15 2-16,-4 6-4 16,-6 5 3-16,-7 6 1 15,0-4 1-15,0-8-5 16,0-13-9-16,0-8-15 0,0-9-22 15,0-9-42-15,6-3-52 16,10-3-362-16</inkml:trace>
  <inkml:trace contextRef="#ctx0" brushRef="#br0" timeOffset="177930.1149">3887 16031 667 0,'0'-11'120'0,"0"7"5"16,0 4-53-16,0 0-39 15,5 0-27-15,1 0-6 16,5 0 0-16,10 0 0 15,10 1 0-15,5 3 0 16,0-2 0-16,-2-2 0 16,-2 0-6-16,-9 0-128 15,-1 0-204-15</inkml:trace>
  <inkml:trace contextRef="#ctx0" brushRef="#br0" timeOffset="178413.7158">4339 15741 245 0,'10'-29'244'16,"-4"10"-162"-16,-5 5-20 15,-1 1-21-15,0 5-28 0,0 4-5 16,0 2-8 0,0 2-2-16,0 0-25 15,0 2-34-15,10 15-3 16,1 3-41-16,1 4-190 0</inkml:trace>
  <inkml:trace contextRef="#ctx0" brushRef="#br0" timeOffset="178772.5164">4339 15741 401 0,'52'-33'116'0,"-52"30"-32"16,0 2-29-16,0 0-3 15,0 1 2-15,0 0-6 16,0 0-14-16,0 0-8 15,0 0-12-15,0 4-12 16,0 13-13-16,0 10 1 16,3 9 24-16,3 8 0 15,-1-3 1-15,1-5-8 16,-3-3-3-16,-2-11-3 15,-1-4 3-15,0-4-10 16,0-6-34-16,-4 1-65 0,0 2-50 16</inkml:trace>
  <inkml:trace contextRef="#ctx0" brushRef="#br0" timeOffset="179365.3174">4746 15523 500 0,'0'-7'133'0,"0"7"-71"0,0 6 16 16,-11 34-63-1,-13 23 16-15,-12 34 30 0,-3 17-5 16,1 7-21-16,10 5-7 16,4 4-4-16,6 6-24 15,10 5 0-15,3-7 0 16,5-10 0-16,8-23 0 15,8-13 0-15,1-21 0 16,-3-23 0-16,0-18 0 16,-4-12 0-16,-5-13 0 15,-2-1 0-15,1-3-10 16,7-12-46-16,10 0-79 15,7-5-223-15</inkml:trace>
  <inkml:trace contextRef="#ctx0" brushRef="#br0" timeOffset="181740.5218">5594 15797 194 0,'10'-7'215'0,"-10"-1"-60"0,0 1-51 16,0-1-11-16,-5-3-23 16,-3 5-9-16,-4 2-19 15,-5 2-17-15,-4 2-5 16,-6 0-6-16,-8 6-7 15,-2 14-5-15,6 9 0 16,5 0-2-16,11-3-1 16,12-3 0-16,3-3-6 0,11 3-7 15,14 2 1 1,3 1 5-16,2 5 1 0,0-1-13 15,-6-1 0 1,-7-3 12-16,-8-3 4 0,-4-7 3 16,-5-4-3-1,0-6-1-15,-5 0 0 0,-14-4 28 16,-9-2-8-16,-5 0-9 15,-2 0-5-15,3 0-17 16,5-12-22-16,2-1-38 16,9 2-79-16,8-9-326 15</inkml:trace>
  <inkml:trace contextRef="#ctx0" brushRef="#br0" timeOffset="181958.9222">5370 15794 483 0,'7'-1'182'16,"6"-5"-39"-16,8-3-63 16,9-2-48-16,10-3-15 15,5-1-5-15,1 4-9 16,-1 3-2-16,-5 8 0 15,-8 0-38-15,-10 17-81 16,-1 11-109-16</inkml:trace>
  <inkml:trace contextRef="#ctx0" brushRef="#br0" timeOffset="182411.323">5136 16448 447 0,'-7'-4'166'15,"6"4"-71"-15,1 0 14 16,5-1-64-16,19 1-19 15,21 0-11-15,19 0 23 16,21-7 5-16,3 0-16 16,-1 2-15-16,-11 2-12 0,-5 3 0 15,-9 0 0-15,-6 0-22 16,-9 7-96-16,-6 10-175 15</inkml:trace>
  <inkml:trace contextRef="#ctx0" brushRef="#br0" timeOffset="184189.7261">5104 16808 367 0,'0'-14'179'15,"-2"2"-118"-15,2 4 12 0,0 2-4 16,0 4-11 0,2 2-11-16,-1 0-14 0,1 0-8 15,-2 0-10-15,1 2-11 16,2 16-8-16,4 16 7 15,-2 15 2-15,0 14-2 16,-4-3 1-16,-1-7-2 16,0-4-9-16,0-11-37 15,0-10-23-15,0-10-43 16,0-10-52-16</inkml:trace>
  <inkml:trace contextRef="#ctx0" brushRef="#br0" timeOffset="184564.1268">5341 16772 554 0,'0'-18'87'0,"0"5"-21"16,8 3-5-16,10-2-37 15,2-1-6-15,10 6 0 16,2-1-7-16,-1 8-3 16,-7 0-4-16,-10 8-7 15,-10 21-9-15,-4 5 13 0,-4 12 20 16,-17 1 2-16,-4 3-2 15,-3-1-7-15,6-11 1 16,5-6 0 0,6-8 2-16,7-7-1 0,4-8-4 15,0-1 0 1,0-4-4-16,6-4-3 0,13 0 2 15,10 0-7-15,7 0 0 16,6-7 0-16,-4-5 0 16,2-2-56-16,2 0-105 15,-1 4-367-15</inkml:trace>
  <inkml:trace contextRef="#ctx0" brushRef="#br0" timeOffset="185016.5276">6035 15634 407 0,'-6'-16'149'15,"6"6"-67"-15,0 2 6 0,0 5-14 16,0 3-22-16,7 0-24 16,13 4-12-16,12 20 14 15,12 17 1-15,7 15-1 16,1 18-5-16,-4 15-14 15,-6 12-11-15,-11 15 0 16,-13 15 0-16,-16 13 0 16,-8 7 0-16,-31 6 0 15,-9-12 0-15,-9-17 0 16,3-29 0-16,14-28 0 15,12-30 0-15,12-27 0 16,5-14 0-16,3 0-42 0,0-12-71 16,6-14-375-16</inkml:trace>
  <inkml:trace contextRef="#ctx0" brushRef="#br0" timeOffset="188011.7328">2086 17479 288 0,'-5'-12'187'0,"-2"6"-90"16,5-1-31-16,-2 2-34 15,0-2-9-15,0 1-2 16,1 0-7-16,1 3-8 0,1 3-4 15,-1 0-3-15,2 0-11 16,0 0-36-16,0 0-6 16,0 3 24-16,0 9-2 15,2 0-28-15,1 1-76 16</inkml:trace>
  <inkml:trace contextRef="#ctx0" brushRef="#br0" timeOffset="188698.1341">2019 17934 363 0,'-10'-18'176'0,"3"1"-99"16,2-8 15-16,-1-4-37 0,-6-6-11 15,1-9-12 1,0-2-5-16,0 0-9 0,1 3-4 15,6-1-4-15,4 11-4 16,0-1 0-16,10 2-2 16,9 1-2-1,8-2 0-15,4 3 1 0,10-2-2 16,1 6 1-16,5-3 0 15,2 6-2-15,1 5 0 16,-7 7 0-16,-8 11-2 16,-11 6-1-16,-7 27-3 15,-10 9 5-15,-7 12 4 16,0 8 10-16,-12 1 1 0,-7-3-6 15,0 3-3-15,-4-6-2 16,0-7 1 0,-2-5 1-16,0-8-1 15,2-11 6-15,3-9 6 16,1-5-2-16,1-7-14 0,-1-5 0 15,-2 0 0-15,-1-13 0 16,-3-8 0-16,-3-8 0 16,1-5 0-16,2 0 0 15,4 6 0-15,7 11 0 16,6 7 0-16,4 5 0 15,3 4 0-15,1 1 0 0,0 0-28 16,0 0-23 0,0 0 3-16,0 0-17 15,0 0-7-15,0 0-30 16,0 1-275-16</inkml:trace>
  <inkml:trace contextRef="#ctx0" brushRef="#br0" timeOffset="189181.7349">2057 17333 317 0,'-2'0'130'0,"2"0"17"16,0 0-58-16,0 0-30 15,0 0-8-15,0 3-18 16,2 3-20-16,5 4 0 16,0 3 12-16,1 8 1 0,4 1-5 15,-1-2-9 1,1 0-4-16,3-3-1 0,0-3-3 15,1-3-2-15,1-2 0 16,1 0-1-16,5-4 0 16,5-1-5-1,-3-4-46-15,5 0-81 0,0 2-94 16</inkml:trace>
  <inkml:trace contextRef="#ctx0" brushRef="#br0" timeOffset="189649.7357">2674 17461 207 0,'-1'-17'228'0,"1"10"-118"16,0 7-33-16,0-1-31 16,0 1-17-16,0 0 4 15,1 0-4-15,3 0-15 16,7 0-5-16,8 0 10 15,8 0-1-15,8 0-9 16,5 0-4-16,3-2-3 16,-1 2 1-16,-3 0-29 15,-6 0-66-15,-4 14-49 16,-6 9-387-16</inkml:trace>
  <inkml:trace contextRef="#ctx0" brushRef="#br0" timeOffset="189868.1361">2726 17752 554 0,'-1'0'233'15,"1"0"-124"-15,7-5-29 16,6 2-54-16,12 0-13 15,6 0-5-15,12 3-8 16,5-1 0-16,-2 1 0 16,0 0-24-16,-1 0-120 0,1 0-154 15</inkml:trace>
  <inkml:trace contextRef="#ctx0" brushRef="#br0" timeOffset="190804.1378">3358 17479 409 0,'-5'-5'69'0,"5"0"7"15,0 5-23-15,0 0-27 16,0-2-2-16,3-1-2 16,11-4-12-16,9-2 0 15,3-2 0-15,3 4 0 16,-1 4-6-16,-4 3-1 15,-1 0 1-15,-5 10 5 16,-9 4 3-16,-4 2-2 16,-4 3 14-16,-1 3 16 15,-7 4 0-15,-18 6-3 0,-6 11-7 16,-12 6-7-16,-2 2-3 15,3 2-2 1,1-3-3-16,13-8-3 16,8-10-9-16,13-13-3 0,7-9 0 15,0-6 0-15,0-4 0 16,11 0 0-16,9 0 0 15,8 0 0-15,7 0 0 16,6 0 0-16,4 0 0 16,-3 0 0-16,-3-4-60 15,0 4-139-15,-2 0-300 16</inkml:trace>
  <inkml:trace contextRef="#ctx0" brushRef="#br0" timeOffset="191474.9389">3681 17616 162 0,'-11'-14'354'0,"3"3"-281"0,2 5-2 16,5-2-29 0,0 4-9-16,1 0 0 0,0 1-8 15,6 0-7-15,13-4-7 16,6-3 3-16,7-2 3 15,5 0 9-15,-4 5-12 16,-3 3-6-16,-6 4-3 16,-7 0-3-16,-5 0-3 15,-6 6 0-15,-6 6-2 16,0-1 1-16,0 2 5 15,-6-3 10-15,-2 2-5 16,-2 1-2-16,3 1-4 0,0 0-2 16,2 1-1-16,5 2-1 15,0-2-3-15,0-1 0 16,7 1 3-16,4-1 0 15,3-2 1-15,0 2 4 16,3-4-1 0,0 3-1-16,-5 1 0 0,0-2-2 15,-8 5-1-15,-4 0 7 16,0-2 8-16,0 0 16 15,-12 2 5-15,-4-2-11 16,0-4-23-16,0 3 0 16,0-7 0-16,1 0 0 15,3-3 0-15,1-1 0 0,1-3 0 16,1 0 0-16,0 0 0 15,0-4-54-15,4-10-75 16,0 2-225 0</inkml:trace>
  <inkml:trace contextRef="#ctx0" brushRef="#br0" timeOffset="193614.1428">3712 17629 19 0,'-4'-3'111'0,"4"1"-50"16,0 2 2-16,0-1 21 15,0 1-12-15,0-2-15 0,0 2-9 16,0 0-11-16,-2-1-15 16,2 0 1-16,0-1 3 15,-1 0 8-15,1 1-1 16,0-2-2-16,0 1-4 15,0-3-8-15,0 3-1 16,0-1-2-16,3-4-8 16,4 1-2-16,3-3-2 15,6-3 2-15,6 0-2 16,7-2 3-16,2-2-2 15,3 0 0-15,0 3-3 16,-3 2-2-16,-3 9 1 16,-5 2-3-16,-6 0 0 0,-6 7 1 15,-4 10 1-15,-3 2 3 16,-4 6 11-16,0-1 6 15,0 2-3 1,-9 1-4-16,-2-1-2 0,2 2 4 16,-6-2-3-16,0 3 1 15,0-3-1-15,2-6-6 16,0 0 1-16,3-1-1 15,0-5 0-15,4-1-3 16,0-4 0-16,-1-2 1 16,2 3-1-16,-3-3-2 15,2 0 0-15,-1 0 0 0,4-2-1 16,-1 2 0-16,0-1 1 15,-3 1-1-15,3 2 0 16,-3-3 0-16,1 3 0 16,1-1 0-16,0-2 1 15,3-3-1-15,0 2 0 16,1-4 0-16,-1 2 0 15,0 0 0-15,1-1-2 16,0 4 4-16,1-2-2 16,0-1 0-16,-2-1-1 15,2-2 1-15,0 0 1 16,0 0-1-16,0 0-3 15,4 0 7-15,3 0-1 0,6 0-1 16,7 0-2-16,7 0 0 16,7 0 0-16,2 0 0 15,2 1 0-15,-2 3 0 16,-4-2 0-16,-3-1 0 15,-2-1 0-15,-4 0 0 16,-6 0 0-16,-5 0 0 16,-5 0 0-16,-4 0 0 15,-3 0 0-15,0 0 0 16,0 0 0-16,0 0 0 15,0 0 0-15,0 0 0 16,0 0 0-16,0 0 0 0,0 0 0 16,0 0 0-16,0 0 0 15,0 0 0-15,0 0 0 16,0 0 0-16,-2 0 0 15,-3 0 0-15,1 0 0 16,-3 0 0-16,-2 0 0 16,0 0 0-16,-1 1 0 15,1 1 0-15,-6-1 0 16,2 1 0-16,1-2 0 15,-1 0 0-15,3 0 0 16,-1 0 0-16,2 0 0 16,-3 0 0-16,-1 0 0 15,0 0 0-15,-2 0 0 0,1 0 0 16,0 0 0-16,4 0 0 15,-1-5 0-15,2 1 0 16,-1-1 0 0,1-1-18-16,0 0-71 0,3 3-107 15,4 0-464-15</inkml:trace>
  <inkml:trace contextRef="#ctx0" brushRef="#br0" timeOffset="194987.9453">3706 17585 83 0,'-5'0'58'16,"3"0"-3"-16,1 0-3 16,1 0-3-16,0 0 15 15,-1 0 16-15,1 0 1 0,0 0-14 16,0 0-4-16,0 0-12 15,0 0-13-15,0-3-9 16,4-1-3-16,5-1-3 16,5-5-7-16,5 0 1 15,1-7-4-15,5 0-2 16,-1 1-3-16,-3 6-4 0,-2 0-1 15,0 7-5 1,1 2-1-16,-3 1 2 16,-2 0 0-16,-2 7 1 15,-5 5-4-15,1-2 3 0,-4-1 2 16,-1 3 1-1,0-1 0-15,0-2-2 16,-1 0 2-16,2-1 1 0,-3-1-1 16,1 0-2-16,-2 1 1 15,1-1-1-15,-1 2 0 16,2-1-1-16,-1 1 3 15,0 1 2-15,1-5-5 16,-1 2 2-16,0-3 1 16,1-1 0-16,0 0-3 15,-2 1 2-15,3-3 0 16,-4 1 1-16,1 0-1 15,-1 1 0-15,0 1-1 0,2 1 1 16,-2 2-2-16,0 2 1 16,0-1-3-16,0 2 11 15,0-2 1-15,-3 0 3 16,-2 0-4-16,-1-4-5 15,3 4 0-15,-3 0-1 16,0 4 1-16,0-3 1 16,-3 2 0-16,3 0 1 15,-2-3-2-15,4 1-2 16,-1-2 1-16,0-2-1 15,3 0-1-15,-1 0 0 16,-1 1 0-16,0-1 0 0,1 1 1 16,-2-1 1-1,3 0 0-15,-2 0-2 0,2-1 2 16,-2 0-1-16,1 2 0 15,1-1-2 1,-2 0 2-16,3-1-1 16,-1-1 1-16,0-1-1 0,1-2-1 15,0 3 2-15,-2-1 2 16,3-1 3-16,-4 3 1 15,3 1-2-15,-1 0-1 16,-2-2-2-16,1 1 0 16,0 1 0-16,3-5 0 15,0 2-1-15,0-2-1 0,0 0 0 16,0 0-1-1,0 0 1-15,0 0 0 16,3 0 2-16,1 0 0 16,2 0 3-16,5 0-5 0,6 0 0 15,4-2 0 1,4-4 0-16,0-3 0 0,-1 2 0 15,-4 0 0-15,-1 0 0 16,-4 3-12-16,0 0-56 16,0 4-13-16,2 0-110 15,1 0-236-15</inkml:trace>
  <inkml:trace contextRef="#ctx0" brushRef="#br0" timeOffset="196142.3473">4377 17991 25 0,'0'-7'159'0,"0"-3"-59"16,0 5 50-16,0 5-45 16,0 0-48-16,0 0-23 15,0 0-12-15,0 0-3 16,0 0-1-16,0 0-8 15,0-1 5-15,3-1 0 0,-2 1 3 16,1-4-3 0,-2 3-6-16,0-1 1 15,0 3 2-15,0 0 0 16,-1 0-2-16,-4 0-13 0,-1 0-2 15,3 0 7-15,1 0 3 16,-1 0 2-16,1 0 0 16,1 0 1-16,0 0 1 15,1-3 0-15,0 1-2 16,0-3-4-16,0 5-3 15,0-7-2-15,0 3-2 16,1-1-2-16,3-4 0 16,2 5 1-16,-2 0 0 15,-1 4-2-15,-3 0 4 16,0 0 0-16,0 0-5 15,0 0-4-15,-2 7 8 0,-2-4 10 16,3 1 7 0,-1-2 3-16,1-2 2 0,0 0 2 15,-3 1-5-15,-2 1-7 16,-2 3-8-16,-3 2 0 15,3 0-2-15,4 0-18 16,2 1-24-16,2-2-39 16,0-3-18-16,8 5-139 15</inkml:trace>
  <inkml:trace contextRef="#ctx0" brushRef="#br0" timeOffset="197171.9491">4782 17507 254 0,'7'-19'100'0,"-2"5"-14"16,-1 4-22-16,0 3-7 15,-3 4-8-15,1 1 1 16,-2 1 3-16,0-1-4 15,0 1-9-15,0 0-9 16,0 1 9-16,0 0-13 16,0 0-8-16,0 0-14 15,-9 7 1-15,-7 6 1 16,-4 6 4-16,-4 4 9 15,0 5-4-15,-1 0-5 0,1 6 1 16,4 5-2-16,1 2-4 16,3 0-6-16,4 3 0 15,1 2 0-15,4-3 0 16,5-2 0-16,2-2 0 15,0-4 0-15,8 0 0 16,2-6 0-16,2-6 0 16,4 1 0-16,3-5 0 15,0-9 0-15,3 0 0 16,2-7 0-16,-5-3 0 15,3 0 0-15,-4 0 0 16,-1 0 0-16,-3-6 0 16,-1-1 0-16,-2 0 0 15,-3-2 0-15,-2-4 0 16,-5-4 0-16,0-2 0 15,-1-8 0-15,0-5 0 0,-13-4 0 16,-2-1 0-16,-2 3 0 16,1 5 0-16,-2 5 0 15,-1 8 0-15,-6 3 0 16,-4 4 0-16,-1 4-10 15,0 5 5-15,3 0-8 16,4 0-4-16,9 2-8 16,3 1-25-16,8-2-47 15,3 7-30-15,0 4-107 16</inkml:trace>
  <inkml:trace contextRef="#ctx0" brushRef="#br0" timeOffset="197936.3504">5109 17531 370 0,'-11'-16'129'16,"0"1"-39"-16,10 6-35 15,0-1-19-15,1-2-1 16,0 2-9-16,0-2-10 15,8-3-5-15,3 2 1 16,7-1 6-16,0 3 0 16,1-1 1-16,-1 3 0 15,-1 1-4-15,0 2-4 16,-3 0-6-16,-2 5-2 15,0 1-4-15,0 0-2 16,-3 13 3-16,1 10-1 16,-6 4-1-16,2 3 2 0,-6-2 4 15,0-2 0-15,-7 1 4 16,-3-7 0-16,0-3-2 15,0-5 5 1,-1-4 0-16,-1-3 2 0,0-2-2 16,-3-2-3-16,-2-1 4 15,4 0-1-15,-3-1 0 16,2-10-6-16,2-1-3 15,-3 0-3-15,1-3-9 16,3 0-19-16,3-3-25 16,5-4-43-16,3 5-147 15</inkml:trace>
  <inkml:trace contextRef="#ctx0" brushRef="#br0" timeOffset="250410.2432">13807 16910 0 0,'-21'20'0'0</inkml:trace>
  <inkml:trace contextRef="#ctx0" brushRef="#br0" timeOffset="251221.4446">13720 16148 242 0,'-6'-7'112'15,"4"4"-19"-15,2-4-9 16,-1-3-35-16,1-1-22 16,0-4-15-16,0 0 0 15,3-3-5-15,9-3-3 16,3 3-3-16,-1 1-2 15,-2 2 4-15,-1 10-1 16,-9 5 0-16,-2 0-4 0,0 0 2 16,0 17 13-16,-2 3 13 15,-14 1 6-15,-1-1-2 16,3-4-7-16,4-6 2 15,1-8-1-15,4-2 3 16,1 0-2-16,-2 0-12 16,1-11-7-16,0-6-9 15,3-1-2-15,2 3-3 16,0 4-5-16,0 7-46 15,6 4-69-15,7 0-74 16</inkml:trace>
  <inkml:trace contextRef="#ctx0" brushRef="#br0" timeOffset="251814.2457">13676 16699 354 0,'-7'0'143'0,"7"-4"-42"0,0-1-25 15,0 0-20-15,0-6-22 16,0 0-16-16,0-4-6 16,3 0-7-1,3 1-2-15,0 5 0 16,-1 2-2-16,-4 6-1 0,1 1-5 15,1 0-1-15,-2 6 8 16,1 6 3-16,-2 2 3 16,0 3 3-16,0 0 4 15,-11 2 1-15,0-2-4 16,-3-1-3-16,1-5 1 15,3-6 3-15,3-5 3 0,2 0-3 16,0-3-4 0,1-11-5-16,3-6-5 15,1-2-4-15,0 1 2 16,4 2-1-16,7 2 3 0,3 8-3 15,3 5-1 1,-3 4 2-16,-5 4-3 0,-4 15 4 16,-5 4 6-16,0-2 0 15,-2 4 3-15,-9-5-1 16,2-8 3-16,2-3-2 15,-3-6 0-15,2-3 0 16,3 0-4-16,-2 0-12 16,2-5-38-16,5-2-105 0,0 4-235 15</inkml:trace>
  <inkml:trace contextRef="#ctx0" brushRef="#br0" timeOffset="252235.4464">14021 16783 559 0,'-5'-18'161'0,"5"1"-65"15,0 3-37-15,0 0-31 16,0 8-18-16,0 1-5 15,0 5-5-15,0 0-8 16,0 0-1-16,0 7 6 16,0 1 3-16,0 1-1 0,0-4 1 15,0-2-2-15,1-3 0 16,-1 0 2-16,0 0 2 15,3 0 1-15,0-7-3 16,3-4 0-16,3-7 1 16,1 0 1-1,0 4-1-15,0 3 2 0,-7 8-2 16,-2 3 1-16,-1 0-4 15,0 0 4-15,0 7 6 16,0 4 6-16,0 0 2 16,-4 0-5-16,-4 4-7 15,-4-5 0-15,0 3-2 16,-1 2-28-16,-1 2-43 0,4-2-92 15,5-1-130-15</inkml:trace>
  <inkml:trace contextRef="#ctx0" brushRef="#br0" timeOffset="252906.2476">14852 16109 420 0,'2'-2'147'0,"-2"2"-50"16,0 0-33-16,0 0-54 16,0 21-4-16,-9 25 20 15,-8 22 22-15,-5 19-11 0,-3 8-25 16,2-7-9-16,7-7 0 15,6-15-5-15,3-16-5 16,2-11-25-16,4-15-41 16,1-16-34-16,0-8-47 15,11-25-76-15</inkml:trace>
  <inkml:trace contextRef="#ctx0" brushRef="#br0" timeOffset="253265.0482">14882 16133 355 0,'0'-5'213'0,"4"5"-88"0,-4-2-40 15,4 0-49-15,-1 2-31 16,6 0-14-16,13 12 12 16,4 21 17-1,8 13-4-15,0 10-4 0,-6 5-2 16,3 11-6-16,-3-4-4 15,1-3 2-15,4-3-1 16,-2-10-1-16,-2-12-2 16,-7-3 2-16,-6-13 1 15,-8-6 1-15,-8-4 1 16,0-1 4-16,-22 2 19 15,-12 6 14-15,-18 1-11 16,-8-1-4-16,-4-4-11 0,1-7-14 16,5-8 0-1,5-2 0-15,10 0 0 16,11-10 0-16,9-2 0 15,12 1 0-15,7 5-26 0,4 2-73 16,11 1-82-16,18 3-127 16</inkml:trace>
  <inkml:trace contextRef="#ctx0" brushRef="#br0" timeOffset="253733.0491">15558 16800 462 0,'-7'-9'139'15,"-1"-10"-27"-15,-2-8-33 16,-2-13-23-16,1-11-22 15,3-19-18-15,8-10-10 16,0 5-6-16,16 4-1 16,11 24-5-16,3 19 0 15,5 18 0-15,-1 10 2 0,1 18 3 16,-4 22 2-16,-10 19 3 15,-11 11-2-15,-10 2 6 16,-10 7-3 0,-12-11-2-16,-5-7 2 0,0-15-2 15,4-12 1-15,1-17-2 16,5-10-5-16,0-7-8 15,-1-1-19-15,-2-22-56 16,-1-18-74-16,4-16-259 16</inkml:trace>
  <inkml:trace contextRef="#ctx0" brushRef="#br0" timeOffset="253967.0495">15706 15957 539 0,'-13'0'143'0,"-1"18"-43"15,4 16-16-15,1 10-39 16,5 16-10-16,4 8-11 16,2 12-8-16,13 5-5 15,-1 7-11-15,-1-3 0 16,-5 1 2-16,-3-8-4 15,-3-7-28-15,-2-12-65 16,0-14-155-16</inkml:trace>
  <inkml:trace contextRef="#ctx0" brushRef="#br0" timeOffset="256369.4537">15179 15741 120 0,'-15'0'74'0,"-5"0"1"16,-1 0 9-16,4 0-6 15,0 0 1-15,4 0-13 16,-1 0-15-16,4 0 0 15,3 0-5-15,3 0-3 16,2 0-3-16,2 0-10 16,0 0-11-16,0 0-7 15,11 0-11-15,11-8-7 16,23-7 8-16,25-3 1 15,22 1-1-15,11 6 0 16,-13 10-3-16,-11 1-31 16,-20 4-71-16,-13 8-44 0,-12-1-238 15</inkml:trace>
  <inkml:trace contextRef="#ctx0" brushRef="#br0" timeOffset="256759.4544">15585 15579 274 0,'-6'0'183'0,"0"0"-91"15,0 0-37 1,-1 7-20-16,2 1-4 0,2-5-7 15,3 0-8-15,0-2-3 16,0-1-2-16,0 0-10 16,3 0-9-16,9 4 8 15,8 2 5-15,10 3 7 16,4 1-6-16,-1 1-2 15,-4 6-4-15,-11-3 1 16,-4 3 3-16,-7-2 1 16,-5 0 4-16,-2 3 26 15,0 1 13-15,-16 0-5 16,-7 2-15-16,-4-1-14 15,-3-3-6-15,3-5-5 0,8-4-3 16,6-5-15-16,6-3-33 16,2 1-93-16,5 4-169 15</inkml:trace>
  <inkml:trace contextRef="#ctx0" brushRef="#br0" timeOffset="257336.6554">16088 16760 435 0,'-18'-22'179'16,"7"7"-76"-16,11 14-5 16,0 1-38-16,0 0-36 15,0 0-19-15,0 11-10 16,0 18 6-16,1 13 4 15,1 9-3-15,1 4 1 16,-2-4-1-16,2-8-1 16,-2-8-4-16,-1-6-5 15,0-8-34-15,0-11-53 16,0-9-30-16,0-1-76 0</inkml:trace>
  <inkml:trace contextRef="#ctx0" brushRef="#br0" timeOffset="257492.6557">15926 16770 412 0,'0'-2'128'16,"17"-4"25"-16,16-8-49 16,9-3-69-16,9 0-26 15,-3 2-4-15,-3 7-14 16,-4 8-109-16,0 3-197 0</inkml:trace>
  <inkml:trace contextRef="#ctx0" brushRef="#br0" timeOffset="257882.6563">16519 16436 303 0,'-5'2'161'15,"5"-2"-40"-15,0 0-44 16,1 0-37-16,18 0-24 16,15-12 16-16,17-7-27 15,9 6-1-15,2 6-4 16,-10 7-57-16,-4 14-152 15</inkml:trace>
  <inkml:trace contextRef="#ctx0" brushRef="#br0" timeOffset="258069.8567">16660 16733 529 0,'-8'0'200'0,"8"0"-101"15,13 0-54-15,15-2-25 16,18-10-5-16,14-3-10 15,8 3-2-15,-3 8-19 16,-3 4-121-16,0 16-230 16</inkml:trace>
  <inkml:trace contextRef="#ctx0" brushRef="#br0" timeOffset="260036.4602">17407 16102 420 0,'0'-6'105'0,"-2"5"-14"16,2 1-51-16,0 0-17 15,0 9-9-15,-1 25 25 16,-2 22 22-16,0 18-17 16,1 6-13-16,-2 5-17 15,0-7-10-15,1-5-3 16,-2-8 3-16,3-9-4 15,-1-3-5-15,0-11-20 16,2-10-65-16,-1-9-61 0,2-9-242 16</inkml:trace>
  <inkml:trace contextRef="#ctx0" brushRef="#br0" timeOffset="260566.8611">17634 16159 510 0,'-6'-7'106'16,"6"2"-45"-16,0-1-3 15,0 1-34-15,3 0-21 0,14-3-4 16,7-3 10-16,8-5-7 15,5 1-4-15,1 1 3 16,0 5-1-16,0 6-2 16,-1 3-3-16,-5 6 5 15,-5 16-4-15,-11 5 1 16,-11 7 6-16,-5 3 0 15,-5 7 17-15,-18-1 4 16,-1-6-8-16,-1-2-7 16,3-7-7-16,10-11 1 15,2-5-2-15,10-8-1 16,0-3-1-16,0-1-3 0,2 0-4 15,12 2 3 1,7 5 10-16,6 2-5 16,4 5 0-16,5 2 1 15,-2 4-5-15,-5 4 7 0,-7 5-6 16,-12 4 9-1,-10 6 20-15,-2 2 13 0,-21 3-2 16,-9 2 1-16,-9-7-9 16,-1-7-9-16,2-9-14 15,4-10-6-15,2-9 0 16,6-4 0-16,7-7 0 15,10-15-14-15,11-6-54 16,3-1-108-16,30 6-321 16</inkml:trace>
  <inkml:trace contextRef="#ctx0" brushRef="#br0" timeOffset="261019.2619">18267 16676 308 0,'-8'0'212'0,"8"0"-105"16,0 0-36-16,0 0-37 15,0 3-25-15,0 9 1 16,0 6 12-16,0 6 2 16,0-3-11-16,0-5-8 15,0-4-3-15,0-5 0 0,0-5-2 16,0-2-24-16,0 0-116 15,0 0-239-15</inkml:trace>
  <inkml:trace contextRef="#ctx0" brushRef="#br0" timeOffset="261393.6626">18447 16448 624 0,'-25'-60'85'0,"11"-3"-38"0,12-1 6 15,2-6-23-15,14 12-21 16,13 10-9-16,11 7-1 16,7 9-2-1,3 11 3-15,-1 13-3 0,-5 8-2 16,-3 19 5-16,-4 20 4 15,-9 18 0 1,-12 11 10-16,-14 16 15 0,-8 3 8 16,-21 5-8-16,-7-12-10 15,0-10-6-15,7-20 0 16,3-16-2-16,2-15 3 15,6-9-14-15,-1-7 0 16,2-3 0-16,0 0 0 0,-2-13 0 16,-2-13 0-1,2-18-84-15,5-19-112 16,14-6-452-16</inkml:trace>
  <inkml:trace contextRef="#ctx0" brushRef="#br0" timeOffset="262048.8637">19021 16465 525 0,'0'-3'92'16,"0"3"-33"-16,-3 5-20 16,-3 22-4-16,-2 11 0 15,2 11-4-15,-2 0-17 16,3-5-8-16,2 1-2 15,1-13-2-15,0-9-2 16,1-11 2-16,1-9 2 16,0-3 10-16,0 0 17 15,0-17-6-15,5-15-18 0,9-20-5 16,3-9 0-1,2-9-1-15,0 7 0 0,-4 19-1 16,-4 20-2-16,-4 16-6 16,0 8-4-16,1 15 7 15,0 18 6 1,1 10-1-16,-6 7-1 0,-3-4 1 15,0-4 1-15,0-13-2 16,1-6 1-16,2-11 0 16,-1-7 0-16,1-5 2 15,4 0 5-15,9-22 4 16,6-13-4-16,8-17-4 15,4-11 0-15,-2 1 0 0,-5 11-2 16,-6 18 5-16,-7 22-3 16,1 11-4-1,2 24 3-15,2 20 2 16,0 14 4-16,-6 10-5 0,-2-2 0 15,1-2-2-15,-5-5-4 16,-2-2-73-16,-1-6-214 16</inkml:trace>
  <inkml:trace contextRef="#ctx0" brushRef="#br0" timeOffset="268624.4757">16467 460 165 0,'6'-8'116'0,"-3"6"10"0,-1 2-43 15,-2 20-59 1,-4 17 14-16,-7 15 40 15,-1 12-8-15,2 7-16 16,8 8-11-16,2 16-6 0,0 21-4 16,9 27 1-16,1 34 0 15,0 35 1-15,-4 23-21 16,0 3 0-16,5-10-5 15,5-18 0-15,5-15-2 16,2-7-7-16,-2-1 0 16,-5-4 0-16,-5-11 0 15,-7-19 0-15,-4-20 0 16,0-29 0-16,1-29 0 15,2-26 0-15,-2-29 0 16,-1-18 0-16,0-2 0 16,0-32 0-16,0-15 0 0,0-20-63 15,5-11-148 1,-1-6-201-16</inkml:trace>
  <inkml:trace contextRef="#ctx0" brushRef="#br0" timeOffset="269045.6765">15548 2634 261 0,'-18'6'102'15,"6"-3"16"-15,9-1-19 16,3-2-33-16,0 1-16 16,15-1-25-16,29 0-34 15,42 0 35-15,47-21 84 16,49-19-56-16,36-8-25 15,23 7-5-15,4 12-14 0,-18 14-3 16,-22 10-2-16,-23 2-1 16,-24 0-2-16,-26 0 0 15,-26 0 0 1,-33-2-2-16,-25 1-24 0,-24-1-59 15,-15-7-163-15</inkml:trace>
  <inkml:trace contextRef="#ctx0" brushRef="#br0" timeOffset="270012.8782">16736 219 391 0,'-13'-9'166'16,"1"9"-68"-16,5 0-32 15,7 4-37-15,0 22-31 16,-5 20-7-16,-1 17 29 16,-5 8 18-16,-1-6-21 15,1-11-13-15,1-13-1 16,3-13 1-16,2-15-4 15,4-7-8-15,1-6-7 0,0-8 10 16,0-26 9 0,0-21-13-16,5-25-10 0,6-14-6 15,-1-2 12 1,-2 15 10-16,-6 26 8 0,1 32 7 15,-2 23 22-15,7 12-32 16,6 34-30-16,8 17 31 16,4 14 22-16,3 2 9 15,3-7-5-15,2-10-8 16,0-14-6-16,-6-14-2 15,-7-15-6-15,-11-12 0 0,-5-7 7 16,-3 0 18 0,-1-30 15-16,1-19-28 15,-2-16-19-15,0-16 0 16,0 0 0-16,-5 1 0 0,3 8 0 15,2 20 0 1,4 26-61-16,15 26-62 0,3 29-132 16</inkml:trace>
  <inkml:trace contextRef="#ctx0" brushRef="#br0" timeOffset="270621.2792">17946 1695 175 0,'-4'-10'437'15,"4"6"-313"-15,0 4-13 16,0 0-51-16,0 0-32 0,0 9-16 15,0 20-13 1,-8 16-3-16,-3 14 6 0,-2 4 2 16,2-5-2-16,4-13 0 15,3-8-3-15,-1-10-4 16,-2-8-21-1,3-9-25-15,-3-5-47 0,0-5-50 16,3 0-108-16</inkml:trace>
  <inkml:trace contextRef="#ctx0" brushRef="#br0" timeOffset="270792.8795">17880 1567 457 0,'8'-3'177'0,"6"0"-54"0,10-1-60 15,17-1-41 1,10-1 0-16,6 0-9 15,-1 4-6-15,-16 2-6 16,-10 0-25-16,-12 17-82 0,-7 8-120 16</inkml:trace>
  <inkml:trace contextRef="#ctx0" brushRef="#br0" timeOffset="270964.4798">17906 1714 567 0,'9'0'141'0,"23"0"-38"16,7-1-58-16,2-2-29 16,-3 3-14-16,-11 2-15 15,-6 17-92-15,-6 8-186 0</inkml:trace>
  <inkml:trace contextRef="#ctx0" brushRef="#br0" timeOffset="271151.6802">17855 1925 438 0,'0'2'233'0,"11"-1"-74"16,12 1-97-16,8 0-43 15,13 0 14-15,5-2-14 16,5 0-12-16,-3 0-20 0,-3 5-141 15,-2 8-437-15</inkml:trace>
  <inkml:trace contextRef="#ctx0" brushRef="#br0" timeOffset="271962.8816">16978 3837 427 0,'-25'0'200'0,"0"2"-94"16,-7 18-30-16,-4 1-30 0,3 5-23 15,6 2-10-15,11-3-9 16,13 5-4-16,3-6-4 16,12 4 0-16,13-1 8 15,5 1-2-15,1 0 1 16,0 4 0-16,-1 1-1 15,-2 1-3-15,-3-4 21 16,-12-1 1-16,-7-8-1 16,-6-3-3-16,0-5-2 15,-6-4 4-15,-11-3-8 16,-7-1-11-16,-9-4 0 0,-12-1 0 15,-11 0 0-15,-5-3 0 16,-5-11 0-16,6-4-99 16,19-3-165-16</inkml:trace>
  <inkml:trace contextRef="#ctx0" brushRef="#br0" timeOffset="272820.8831">14983 2331 484 0,'-20'-19'114'15,"20"19"-31"-15,0 2-38 16,12 32-47-16,9 20 20 16,2 23 44-16,6 5-17 15,4 3-15-15,-4-1-9 0,-2-11-11 16,-2-12-7-16,-5-12-2 15,-4-17 1-15,-6-15-1 16,-3-11 0-16,-5-6-1 16,1 0 3-16,3-26 9 15,3-24 2-15,1-27-9 16,3-20 0-16,-1 4-2 15,-4 22-3-15,-5 32-5 16,4 32 4-16,6 12-11 16,10 36-13-16,10 12 24 15,3 8 4-15,-2-4 6 16,-2-15 2-16,-2-11 1 15,-6-12 1-15,-6-11 3 0,-9-6 3 16,-4-2 2-16,-2 0-18 16,-3 0-3-16,3-3 0 15,4-23 0 1,1-9 0-16,2-8 0 0,-1-10 0 15,-5 0 0-15,-4 4 0 16,2-1 0-16,5 11-111 16,13 1-151-16</inkml:trace>
  <inkml:trace contextRef="#ctx0" brushRef="#br0" timeOffset="292435.1178">20102 15627 16 0,'11'-11'14'0,"-1"0"-11"15,3 4-3-15,-4 3 0 16,0 4 0-16,0 0 0 16,2 0 0-16,-2 0 2 15,2 0 2-15,-4 0 4 16,-2 0-6-16,-3 0-2 15,-2 0 1-15,0 3 0 16,0 0 24-16,0 0 13 16,0-2 6-16,0-1 18 15,0 0 6-15,0 0-11 0,0 0 6 16,0 0-8-16,0 0-10 15,0 0 0-15,0 0-18 16,0 0-2-16,0 0-6 16,0 0 3-1,0 0-2-15,0 0 8 16,-10 0-2-16,-6 0-16 0,-6 0-7 15,-3 0 1-15,-3 0 6 16,3-1 7-16,-6-4-7 16,5 1 0-16,3-2 6 15,0-2-2-15,1-3 9 16,1-1 3-16,1 0-20 15,5 4-1-15,4 1 0 0,3 3-2 16,1 1 0-16,5 3 0 16,2 0 0-16,0 0-3 15,0 0 0 1,-3 3-3-16,-3 21-2 0,-2 20 1 15,-5 23 6-15,0 18 6 16,0 11 3-16,2 7 0 16,1 15-2-16,5 7 3 15,3 10 2-15,2 11-6 16,0-4-5-16,7-3-3 15,3-14 3-15,-1-10-1 16,0-14 5-16,-1-18-1 0,0-13 3 16,-1-10-2-1,-4-14-1-15,0-14-2 16,-2-10 0-16,-1-11-4 15,0-8 1-15,4-3 0 0,-3 0 1 16,2 0 1-16,3 0 0 16,3-3-3-16,10-11 1 15,5-6 2-15,3-5 1 16,0-8-4-16,-5-3-7 15,-5-5-45-15,9-5-84 16,3 3-214-16</inkml:trace>
  <inkml:trace contextRef="#ctx0" brushRef="#br0" timeOffset="294884.3221">20706 16048 295 0,'0'-7'128'0,"0"4"3"15,-6-3-60-15,-5 3-24 16,-9 3-12-16,-9 0-16 16,-2 3-9-16,-4 13-1 15,1 2-1-15,7-1 2 16,7-2-6-16,7-1 0 0,6-2-4 15,5 4-3 1,2 3-2-16,0 4-3 0,17 6 6 16,9 5 2-16,9 4 2 15,6-2 2-15,2 3 0 16,1 7 0-16,-8-3-1 15,-6 3-3-15,-12-2 1 16,-8 0 1-16,-10-5 10 16,0-3 15-16,-17-9 21 15,-6-2-1-15,-6-5-2 16,-1-11-10-16,-2-6-11 15,-2-3-12-15,-1-11-12 16,1-19 0-16,3-8 0 16,8-8 0-16,8 1-9 15,11 7-84-15,4 22-90 0,0 16-353 16</inkml:trace>
  <inkml:trace contextRef="#ctx0" brushRef="#br0" timeOffset="295913.9239">21145 16062 137 0,'-23'0'144'0,"4"5"-54"0,7 5 32 16,6-10-31-1,6 0-21-15,0-2 5 0,11-15-19 16,15-12-32-16,13-5-18 15,16-4-8-15,4 8 1 16,4 6-1-16,-5 15 6 16,-10 9-5-16,-14 10 2 15,-13 26-6-15,-14 12 6 16,-7 16 0-16,-27 11 9 15,-22 14-1-15,-14 7 19 16,-9 3-2-16,9-14-2 16,8-11-10-16,23-25 3 15,18-19 1-15,13-17-4 16,1-12-2-16,6-1-3 0,7 0 3 15,1 0 7-15,8-5-19 16,9-4 0-16,7-6 0 16,6-6 0-16,6 3 0 15,1 4-30-15,3 14-136 16,-1 0-342-16</inkml:trace>
  <inkml:trace contextRef="#ctx0" brushRef="#br0" timeOffset="296555.5252">21637 16049 364 0,'-4'4'188'0,"4"-4"-77"0,0 0-15 16,7-7-28-16,9-5-32 15,10-10-27-15,10 1-7 16,5 1-3-16,8 9 1 15,-6 11-3-15,-7 0 2 16,-10 15-4-16,-11 13 2 16,-10 6 0-16,-5 4 3 15,-17 6 1-15,-19 4 2 0,-5 4 2 16,-4-5 3-1,5-8-5-15,16-12 0 16,15-13 0-16,9-11-4 16,0-3 1-16,2 0-2 0,9 0-7 15,9 0 0 1,8 2 12-16,6 3 3 0,5 2-2 15,-1 7-1-15,0 4-4 16,0 8 1-16,-8 2-1 16,-7 7-2-16,-9 3 0 15,-9 8 8-15,-5 2 10 16,0-1 15-16,-15 1 0 15,-5-7-5-15,-5-9-1 16,-2-10-4-16,-1-12-17 16,-1-8-3-16,3-2 0 15,-3-7 0-15,2-17 0 16,4-9-30-16,7-5-53 0,11 1-157 15</inkml:trace>
  <inkml:trace contextRef="#ctx0" brushRef="#br0" timeOffset="297787.9273">22135 15888 411 0,'-19'0'162'0,"12"-21"-71"16,5-15 2-16,2-20-35 16,4 14-35-16,15 2-15 15,3 8-6-15,3 11-5 16,6 11-1-16,-2 10 4 15,-2 7-6-15,-3 22 1 16,-6 5 3-16,-10 3 1 16,-8-1 1-16,0-1 7 0,-19-3 10 15,-5-7 9 1,2-8 4-16,3-8-8 15,5-6-5-15,1-3 0 16,-3 0-2-16,1-15-8 0,-2-5-5 16,1 0-9-16,4-3-46 15,11 13-87-15,1 10-336 16</inkml:trace>
  <inkml:trace contextRef="#ctx0" brushRef="#br0" timeOffset="306322.1424">22505 16080 194 0,'-1'-22'114'16,"1"-1"-31"-16,0 5 16 15,0 7-17-15,0 0-24 0,0 2-16 16,0 6 3-16,0 1-3 16,0 2-12-16,0 0-19 15,0 28-17-15,7 18 1 16,5 19 13-16,-2 23 15 15,-2-2 1-15,-1 0-3 16,-1-9-13-16,1-23-5 16,-2-10-3-16,0-20 0 15,-1-13 1-15,-1-10 0 16,-1-1 4-16,3-7 12 15,2-22 14-15,3-23-16 16,2-15-10-16,4-11-1 0,-3 11 0 16,-2 26-8-16,-1 19 1 15,1 22-5-15,1 9-5 16,4 31 6-16,4 6 7 15,-3 6 2-15,-1-1-2 16,3-10-2-16,-2-7 2 16,2-7 3-16,-1-6 1 15,-3-6 0-15,-3-6 3 16,-2-6 2-16,-2-3 1 15,2 0 6-15,1-2 1 16,3-20 0-16,2-12-5 16,-1-14-12-16,-3-10 0 15,-5-11 0-15,-5 0 0 0,-2 6-21 16,0 14-39-16,0 20-32 15,2 23-90-15,15 6-295 16</inkml:trace>
  <inkml:trace contextRef="#ctx0" brushRef="#br0" timeOffset="307055.3437">23155 15746 290 0,'-11'-9'123'15,"7"8"-12"-15,1 0-25 0,3-1-20 16,0 1-7-16,0-1-10 16,4 1-10-16,11-9-16 15,16-2-13-15,15-5-3 16,13-2 4-16,3 3-5 15,-7 2 5-15,-11 7-2 16,-5 5-2-16,-11 2 2 16,-6 0-4-16,-7 1-1 15,-3 20-3-15,-1 11 2 16,-4 12 6-16,-6 13 7 15,-1 14 1-15,0 11 2 16,-8 9-7-16,0 11 1 0,7 16-7 16,1 6-4-1,1 0-2-15,12 1 0 0,1-9 0 16,-4-16 0-16,-1-16 0 15,-6-25 0-15,-3-23 0 16,0-17 0-16,0-12 0 16,-16-7 0-16,-11 0 0 15,-9-2 0-15,-14-12 0 16,-6-4 0-16,1-3 0 15,1-5 0-15,4-2 0 16,15-1 0-16,15 8 0 16,14 4 0-16,6 3-44 15,21 5-202-15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F38C1-D01D-409F-9E1E-1BE8C183F61F}" type="datetimeFigureOut">
              <a:rPr lang="en-CA" smtClean="0"/>
              <a:pPr/>
              <a:t>13/09/2016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7B2EF-D1F5-4035-8B43-65A1D9D7303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94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5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9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8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0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7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3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F020-78AC-44FC-91CB-D6E7F4D27029}" type="datetimeFigureOut">
              <a:rPr lang="en-CA">
                <a:solidFill>
                  <a:prstClr val="black">
                    <a:tint val="75000"/>
                  </a:prstClr>
                </a:solidFill>
              </a:rPr>
              <a:pPr/>
              <a:t>13/09/2016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CFFB-5169-487F-89D3-02EFCB6BD6BD}" type="slidenum">
              <a:rPr lang="en-CA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780928"/>
            <a:ext cx="9144000" cy="1470025"/>
          </a:xfrm>
        </p:spPr>
        <p:txBody>
          <a:bodyPr>
            <a:noAutofit/>
          </a:bodyPr>
          <a:lstStyle/>
          <a:p>
            <a:r>
              <a:rPr lang="en-CA" sz="5500" b="1" dirty="0" smtClean="0"/>
              <a:t>Ch1: Kinematics</a:t>
            </a:r>
            <a:endParaRPr lang="en-CA" sz="5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524" y="4293096"/>
            <a:ext cx="8640960" cy="2304256"/>
          </a:xfrm>
        </p:spPr>
        <p:txBody>
          <a:bodyPr>
            <a:normAutofit fontScale="70000" lnSpcReduction="20000"/>
          </a:bodyPr>
          <a:lstStyle/>
          <a:p>
            <a:r>
              <a:rPr lang="en-CA" sz="3400" b="1" dirty="0" smtClean="0">
                <a:solidFill>
                  <a:srgbClr val="0070C0"/>
                </a:solidFill>
              </a:rPr>
              <a:t>Review (pg. 8-35)</a:t>
            </a:r>
          </a:p>
          <a:p>
            <a:endParaRPr lang="en-CA" sz="3400" b="1" dirty="0" smtClean="0">
              <a:solidFill>
                <a:srgbClr val="0070C0"/>
              </a:solidFill>
            </a:endParaRPr>
          </a:p>
          <a:p>
            <a:r>
              <a:rPr lang="en-CA" sz="3400" b="1" dirty="0" smtClean="0">
                <a:solidFill>
                  <a:srgbClr val="0070C0"/>
                </a:solidFill>
              </a:rPr>
              <a:t>1.1 – Motion and Motion Graphs</a:t>
            </a:r>
          </a:p>
          <a:p>
            <a:r>
              <a:rPr lang="en-CA" sz="3400" b="1" dirty="0" smtClean="0">
                <a:solidFill>
                  <a:srgbClr val="0070C0"/>
                </a:solidFill>
              </a:rPr>
              <a:t>1.2 – Equations of Motion</a:t>
            </a:r>
          </a:p>
          <a:p>
            <a:r>
              <a:rPr lang="en-CA" sz="3400" b="1" dirty="0" smtClean="0">
                <a:solidFill>
                  <a:srgbClr val="0070C0"/>
                </a:solidFill>
              </a:rPr>
              <a:t>1.3 – Displacement in 2 Dimensions</a:t>
            </a:r>
          </a:p>
          <a:p>
            <a:r>
              <a:rPr lang="en-CA" sz="3400" b="1" dirty="0" smtClean="0">
                <a:solidFill>
                  <a:srgbClr val="0070C0"/>
                </a:solidFill>
              </a:rPr>
              <a:t>1.4 – Velocity and Acceleration in Two Dimensions</a:t>
            </a:r>
          </a:p>
          <a:p>
            <a:endParaRPr lang="en-CA" dirty="0"/>
          </a:p>
        </p:txBody>
      </p:sp>
      <p:pic>
        <p:nvPicPr>
          <p:cNvPr id="13314" name="Picture 2" descr="http://cnx.org/content/m42045/latest/Figure_03_05_01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32656"/>
            <a:ext cx="3491880" cy="2518733"/>
          </a:xfrm>
          <a:prstGeom prst="rect">
            <a:avLst/>
          </a:prstGeom>
          <a:noFill/>
        </p:spPr>
      </p:pic>
      <p:pic>
        <p:nvPicPr>
          <p:cNvPr id="13318" name="Picture 6" descr="http://functionofarubberduck.files.wordpress.com/2012/10/bike_ga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8640"/>
            <a:ext cx="4104456" cy="2774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70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67480" y="484920"/>
              <a:ext cx="7488000" cy="3346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480" y="479880"/>
                <a:ext cx="7506000" cy="33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0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79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34680" y="2924640"/>
              <a:ext cx="6301440" cy="2533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8200" y="2918160"/>
                <a:ext cx="6317280" cy="254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23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94920" y="30240"/>
              <a:ext cx="8109000" cy="6493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920" y="21240"/>
                <a:ext cx="8127360" cy="651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42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1470025"/>
          </a:xfrm>
        </p:spPr>
        <p:txBody>
          <a:bodyPr>
            <a:noAutofit/>
          </a:bodyPr>
          <a:lstStyle/>
          <a:p>
            <a:r>
              <a:rPr lang="en-CA" sz="7500" b="1" dirty="0" smtClean="0"/>
              <a:t>Classwork</a:t>
            </a:r>
            <a:br>
              <a:rPr lang="en-CA" sz="7500" b="1" dirty="0" smtClean="0"/>
            </a:br>
            <a:r>
              <a:rPr lang="en-CA" sz="7500" b="1" dirty="0" smtClean="0"/>
              <a:t>&amp; Homework</a:t>
            </a:r>
            <a:endParaRPr lang="en-CA" sz="7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797152"/>
            <a:ext cx="7272808" cy="1752600"/>
          </a:xfrm>
        </p:spPr>
        <p:txBody>
          <a:bodyPr>
            <a:normAutofit/>
          </a:bodyPr>
          <a:lstStyle/>
          <a:p>
            <a:endParaRPr lang="en-CA" sz="3400" b="1" dirty="0" smtClean="0">
              <a:solidFill>
                <a:srgbClr val="0070C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1520" y="3933056"/>
            <a:ext cx="864096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410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395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402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09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1885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625400" y="3036600"/>
              <a:ext cx="4144320" cy="3087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6040" y="3030480"/>
                <a:ext cx="4161600" cy="309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01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51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13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13014</TotalTime>
  <Words>35</Words>
  <Application>Microsoft Office PowerPoint</Application>
  <PresentationFormat>On-screen Show (4:3)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1_Office Theme</vt:lpstr>
      <vt:lpstr>Ch1: Kinematics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Classwork &amp; Homework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8: Magnetic Fields</dc:title>
  <dc:creator>mobilef</dc:creator>
  <cp:lastModifiedBy>ZAHID</cp:lastModifiedBy>
  <cp:revision>191</cp:revision>
  <dcterms:created xsi:type="dcterms:W3CDTF">2013-05-06T00:07:57Z</dcterms:created>
  <dcterms:modified xsi:type="dcterms:W3CDTF">2016-09-13T13:49:30Z</dcterms:modified>
</cp:coreProperties>
</file>