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7" r:id="rId2"/>
    <p:sldId id="284" r:id="rId3"/>
    <p:sldId id="285" r:id="rId4"/>
    <p:sldId id="286" r:id="rId5"/>
    <p:sldId id="287" r:id="rId6"/>
    <p:sldId id="298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2:47:19.0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1920 12121 151 0,'-8'0'118'0,"-3"0"-53"15,10 0 1-15,1 0-9 16,0 0-18-16,0 0-11 0,0 0-8 15,0 0-9 1,6 1-4-16,3 3 9 0,1 0 1 16,1 4 2-16,5 0-13 15,2 1 1-15,5 1 2 16,8 2-2-1,5 5 5-15,4 3 6 0,1-4-9 16,-5 1 0-16,4-2 0 16,-4 2 1-16,2-3 0 15,2-2-1-15,1-5 1 16,6-2-1-16,-3 0 0 15,-5-1-4-15,-7 2-1 16,-8 1-4-16,-7 0-1 16,-5 1-1-16,-4 1 0 0,2-1 1 15,-1-1 2 1,5-2-1-16,4 1 2 15,7-3 2-15,7-3 1 16,2 0 4-16,3 0-2 0,-3 0 0 16,-4 0-8-16,-8 0 1 15,-2 8-2-15,-2-1-1 16,-1 3 3-16,4-1 0 15,2-1 1-15,2-1 1 16,7-2 3-16,2 2 3 16,1-2 1-16,2 0 0 0,0-1-3 15,3-3-2 1,-1 1-1-16,1-2 0 15,2 0 2-15,-3 0-3 16,-3 0 0-16,-5 0-1 0,-5 0-4 16,-3 2 3-1,-2 5-1-15,2 3-3 0,2-4 5 16,2 3-1-16,6-4 0 15,3-3 3-15,5-2 2 16,1 0-4-16,0 0 0 16,0 0 0-16,-2 0-1 15,-5 7-1 1,-3 0 0-16,-7 3-1 0,-2 0 1 15,-7 0-1-15,0-5 3 16,-2 1-2-16,-1-3 1 16,7-2 1-16,4 0 2 15,8-1 1-15,3 0 0 0,0 0-2 16,0 0-1-16,-5 0-1 15,-5 0 0 1,1 0-2-16,-2 0 2 16,-2 3-1-16,5 3 1 0,0-1-2 15,5-2 4-15,5-3-1 16,5 0 1-16,6 0 0 15,-2 0 0-15,-3-1-2 16,-8-1 0-16,-4 2-1 16,-10 0 0-16,-7 0 0 15,-4 8-1-15,-3 0-2 16,-2-1 0-16,-2-3 3 0,2 0-1 15,-3-1 2 1,2-2 0-16,1 1 2 0,-2-2-1 16,1 3 1-16,-3-3 0 15,2 0 0-15,2 0-2 16,2 0 1-1,6 0 0-15,6 0 1 0,6 0-1 16,8 0 0-16,9-5-1 16,7-1 0-16,3 0 1 15,9-1-1-15,5 2 0 16,-6 0 1-16,-6 2-2 15,-4 3 1-15,-7 0-1 16,-5 0 0-16,0 13-1 0,2-2 1 16,-2-1 2-16,1 2-1 15,-4 0-1 1,-1 0 1-16,5 1 1 15,-2-4-2-15,-3 2 2 0,1-2-1 16,-1 0 0-16,-1-2 0 16,3 0 0-16,2 0 1 15,-3-1-1-15,0-1 0 16,0 0 0-16,5 0 1 15,1-1-2-15,5 0 2 16,3-3-2-16,8 1 2 16,2-2-1-16,3 0 1 0,4 0-1 15,-5 0 0 1,4 0 0-16,-9 0 0 15,-3 0 1-15,-5 0-1 16,-5 0-1-16,-1 3 1 16,-4 0 0-16,-2-1 1 0,-3 3-2 15,-2-3 2-15,-2 2-2 16,5-1 1-16,0-1-1 15,-1-2 2-15,-2 0 0 16,1 0 0-16,-1 0 1 16,-1 0-1-16,0-5-1 15,-2-1 0-15,3 1 0 16,-2 1 0-16,2-2 0 15,1 1-1-15,0 4 0 16,0-4 2-16,2 2-1 16,2-2 0-16,4 1 0 15,7-2 0-15,4-1-1 0,0-3 3 16,3 2-2-1,-4-1 0-15,-2 0 0 0,-2 1 0 16,4-1 0-16,-1 1 1 16,-2-4-2-16,5 0 2 15,1 0-2 1,-2-3-1-16,-1 1 0 0,-2 0 0 15,-7 3 1-15,-1 4 0 16,-3 0 1-16,-1 0-1 16,-1 2 0-16,-2 1 1 15,-1 0-1-15,1 3 2 16,-3-2-2-16,-2 3 1 15,2-2-2-15,-2 2 4 0,-2 0-4 16,1-3 4-16,3 3-2 16,0 0 0-16,2 0-2 15,5 0 2 1,-1 0 0-16,2 0-1 15,2 8 1-15,1-3 0 0,3 2-1 16,2-4 1-16,2 0 0 16,3-3 1-16,-1 0 0 15,3 0 1-15,0 0-2 16,4 3-2-16,0 2 1 15,0-2 1-15,0 4-1 16,-2 0 1-16,-7 3 0 16,-2-5-2-16,0 0 3 15,-3-4 0-15,0-1-1 16,2 0 0-16,-2 0 1 15,0 0 0-15,-2 0-2 0,-1 0 1 16,0 0 0 0,-4 0 0-16,3 0-1 0,-1 0 1 15,0 0-1-15,2 1 1 16,4 1 1-16,5-2 0 15,0 0-1-15,6 0 1 16,2-3-1-16,0-3 2 16,3-2-2-16,-2 4 0 15,2 1-2-15,-1 1 2 16,0-1 0-16,-1 3 0 15,1-3 0-15,-1-1 2 16,1 1-1-16,0-3 0 16,-4 1 0-16,0 0 0 15,-5 0-1-15,-2 1 0 0,0 0 0 16,-2 2 1-16,-4-3-2 15,-2 5 1-15,0 0 0 16,-7 0 0-16,-3 0-1 16,3 0 1-16,-5 0 0 15,4 0-1-15,0 0 2 16,-2 0-1-16,4 0 0 15,2 0 1-15,-1 0-1 16,-1 0 1-16,2 0-1 16,-1 0 1-16,4 0-2 15,0 0 2-15,3 0-1 0,0 0 0 16,4 0 0-1,-1 0 0-15,2 0 0 0,0-2 1 16,0-1-2-16,-2 2 1 16,1 0 1-16,-1 1-2 15,-1-2 1 1,2 2-1-16,-4 0 1 0,-2 0 1 15,1 0-2-15,-2 0 1 16,-3 0 0-16,-4 0-1 16,0 0 1-16,-4 4 0 15,1 1 0-15,-1 0 0 16,-1-3 0-16,0 0 0 15,1 0 1-15,2-1-1 0,2-1 1 16,2 0-1-16,2 0 0 16,3 0 1-1,-1 0-1-15,2 0 0 16,-1 0 0-16,2 0 0 0,2 0 0 15,1 0-1-15,3 0 2 16,4 0-2-16,6 0 1 16,2 0 0-16,7 0 1 15,2 0-1-15,4 0 0 16,1 0-1-16,2 0 2 15,1 0-1-15,3 0 0 16,-5-1 0-16,3 1 0 0,-3 0 0 16,-3 0 1-1,-3 0-2-15,-4 0 1 16,-1 0 1-16,0 0-2 15,-2-4 1-15,-3 0 1 16,2-2-1-16,-3 2 0 0,-3-3 0 16,3 1 0-16,-4 1 0 15,3-2 0-15,-2 1 0 16,2-2 1-16,1-1-1 15,2 1 1-15,-1 1 1 16,-1 0-1-16,-4 1 0 16,1 2 1-16,-1 2 0 15,-3 0 0-15,-2-1-1 16,0 2 1-16,-2 1-3 15,-1-1 1-15,1 1 1 16,0-2-1-16,1-1 1 16,0 3 0-16,6-3-1 0,-2-1 0 15,4 2 0-15,2-1 1 16,1 3-1-16,8-3 0 15,0 3-1-15,5 0 1 16,4 0 0-16,0 0 0 16,2 0 1-16,-2 0-1 15,-2 0 0-15,-5 0 0 16,-2-4 0-16,-6 4 0 15,-3 0 0-15,-5 0 0 16,-4 0 0-16,3 0 0 16,-4 0 0-16,2 0 1 15,1 0-2-15,-3 0 1 0,0 0 0 16,2 0 0-16,7 0 0 15,2 0 0-15,2 0 1 16,3 0-2-16,0-3 2 16,-1 0-1-16,-1-1 0 15,-2 1 0-15,-1 1 0 16,1 0 0-16,-2 2 0 15,1 0 0-15,-1 0 0 16,5 0 0-16,0 0 0 16,5 0 0-16,2 0-1 15,-3 2 2-15,3 0-1 16,4 1-1-16,0-1 2 15,0 2-1-15,-3 0 0 0,-3-2 0 16,-3-2 0-16,-5 0 0 16,-4 0 0-16,-1 0 1 15,-5 0-1 1,-1 0 0-16,-2 2-1 0,1-2 1 15,-1 3 0-15,1 0 0 16,-2-1 0-16,1 0 0 16,4 0 0-16,0-2 1 15,4 0-1-15,1 0 1 16,0 0-2-16,-3 0 1 15,-3 0 0-15,-1 3 0 16,-4-3 0-16,-2 0 0 0,2 3-1 16,1 1 1-16,0 1 0 15,0 0 0 1,-2-2-1-16,-2-2 1 15,2 2 0-15,1-3 1 0,0 2-1 16,2 1 2-16,2-1 2 16,-1 2-3-16,-1 0 3 15,-2 0-1-15,-3 1-1 16,-3-4 2-16,-3 0 0 15,-1-1 0-15,-1 0 2 16,-1 0-4-16,-2 0 1 16,-5 0-3-16,-6 0 0 15,-8 2 0-15,-7-2-2 16,-4 0 2-16,0 0 2 15,-4 0 1-15,-7-4-10 16,-12-9-31-16,-8-2-25 16,-16-2-60-16,-9-3-66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31:40.87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3798 8084 182 0,'1'-1'127'0,"-1"1"-48"16,0 16-28-16,-15 26-21 16,-8 25 27-16,-9 19 5 15,-10 21-34-15,-9 16-2 16,-11 0-1-16,6 0 21 15,0-14-14-15,10-17-13 16,14-14-1-16,7-13-11 16,9-14-4-16,5-7-2 15,4-11 1-15,7-11 0 16,0-10-4-16,0-10-25 15,4-2-32-15,15-22 8 16,8-26-34-16,9-29-157 0</inkml:trace>
  <inkml:trace contextRef="#ctx0" brushRef="#br0" timeOffset="428.0245">3817 8084 304 0,'1'-6'247'0,"6"6"-160"16,0 0-34-16,-5 0-35 15,11 19-32-15,14 25-2 16,9 26 33-16,7 19-3 0,-2 6-3 16,-7 7 10-1,0-5-8-15,1-1-4 0,-1-9-4 16,-3-14-3-16,-6-15 1 15,-5-12 0-15,-5-16-1 16,-9-9-1-16,-2-12 0 16,-4-4 1-16,0-5 2 15,0 0 5-15,0 0 4 16,-1 0 20-16,-17 0 14 15,-15 0-22-15,-16 5-14 16,-15 1-5-16,-5 3 5 16,-11-2-3-16,-5 3-1 15,-5-1-6-15,9 0 2 0,6-1-4 16,20-3 5-16,16-3-4 15,14 0-1 1,16-2 3-16,6 0-4 0,3 0-8 16,0 0-19-1,0 0-39-15,0 0-59 0,11 0-59 16</inkml:trace>
  <inkml:trace contextRef="#ctx0" brushRef="#br0" timeOffset="1106.0633">4402 8959 385 0,'0'-20'141'15,"-1"-13"-44"-15,1-20-35 16,0 3-33-16,17-7-15 0,11-4-6 16,8 3-2-16,7 12-12 15,-5 13 9-15,-2 25-7 16,-9 8-8-16,-9 27 6 15,-3 20 4-15,-14 15 7 16,-1 3-1-16,-21 3 6 16,-10-2 1-16,-3-9 0 15,5-11-7-15,9-14-2 16,5-12-1-16,10-11 2 15,1-9 1-15,-1 0 3 16,-4-12 0-16,0-20-10 16,-2-23-36-16,4-20-42 15,5-25-155-15</inkml:trace>
  <inkml:trace contextRef="#ctx0" brushRef="#br0" timeOffset="1313.0751">4622 7992 333 0,'-11'49'133'15,"8"12"-11"-15,3 19-12 16,0 9-35-16,0 6-17 16,14 7-17-16,5 0-16 15,-1 1-14-15,0-3-6 16,-4-1-1-16,-5-7-5 0,-9-7-53 15,0-10-88-15,-1-18-131 16</inkml:trace>
  <inkml:trace contextRef="#ctx0" brushRef="#br0" timeOffset="2021.1156">4964 9157 453 0,'0'0'134'16,"0"-13"-47"-16,0-17-11 15,1 1-31-15,12-3-26 16,8-4-14-16,6 5-7 16,4 9 1-16,-1 8-3 15,1 13-1-15,-6 1 0 0,-5 15 2 16,-5 6 1-16,-12 7 0 15,-3-2 3-15,-4 0 4 16,-17-2 0-16,-2 1 1 16,-2-4-3-16,3-3 0 15,1-5-1 1,5-5-1-16,2-4-4 0,-1-4-10 15,2 0-21-15,2-4-25 16,1-10-30-16,10-9-113 16</inkml:trace>
  <inkml:trace contextRef="#ctx0" brushRef="#br0" timeOffset="2244.1284">5181 8553 474 0,'0'11'69'15,"0"16"-14"-15,0 18 25 16,3 15-14-16,-1 5-33 16,0 3-8-16,-2 1-16 15,1-3-5-15,-1-3-1 16,0-3-9-16,0-4-40 15,4-8-71-15,6-2-136 16</inkml:trace>
  <inkml:trace contextRef="#ctx0" brushRef="#br0" timeOffset="2548.1458">5307 9128 566 0,'0'-29'118'0,"16"0"-33"16,2-2-28-16,-1 8-41 15,1 6-10-15,0 11-7 16,1 6-4-16,1 3 2 16,-4 18 1-16,-2 4 2 15,-5 1 2-15,-8-3 0 16,-1-3 3-16,-2-3 3 15,-13-2 2-15,-2-1 3 16,-2-4-4-16,0 1-4 16,2 0-1-16,2-8-3 15,-1-1-6-15,2-2-19 0,-3 0-30 16,-1-17-64-16,5-5-77 15,9-5-256-15</inkml:trace>
  <inkml:trace contextRef="#ctx0" brushRef="#br0" timeOffset="2969.1699">5552 9019 452 0,'-2'17'52'0,"0"4"5"16,-3 4 20-16,3 4-39 15,2-3-19-15,0-1 3 16,1-7-6-16,4-3-3 16,0-7-4-1,-1-3-2-15,0-5-1 0,2 0 0 16,8 0 1-16,4-16 7 15,2-9-3-15,-2-2-12 16,-4 4-10-16,-5 8 2 16,-8 7 1-16,-1 8 6 15,0 0-2-15,3 0-6 16,3 8-5-16,3 7 11 15,4 5 6-15,3 0 10 0,-1-3 8 16,2-2 0-16,-3-6 0 16,-4-4 5-1,0-2-5-15,-3-3-9 16,3 0-4-16,1 0 0 0,0-5-1 15,5-12-16-15,-2 0-45 16,1 3-54-16,-3 5-81 16,-2 2-265-16</inkml:trace>
  <inkml:trace contextRef="#ctx0" brushRef="#br0" timeOffset="3385.1937">6052 9000 372 0,'-4'-10'200'15,"4"10"-132"-15,0 0-12 16,-1 3-40-16,-1 11-25 15,0 6 1-15,0 9 7 16,-1-3 5-16,0-1 0 16,0-6-2-16,2-8 2 15,-1-5 0-15,2-6 8 16,0 0 18-16,0 0 20 15,0 0-4-15,0-15-9 0,9-10-26 16,4-3-11 0,5-1-2-16,-3 7 2 0,-2 9-5 15,-2 12-3-15,-2 1-1 16,1 12 0-16,0 11 6 15,-1 3 3-15,-1 2 1 16,-2-4 0-16,0-4-1 16,-2-3 2-16,1-3-3 15,0 3-67-15,-1 5-122 16,6 0-346-16</inkml:trace>
  <inkml:trace contextRef="#ctx0" brushRef="#br0" timeOffset="3946.2257">6532 8954 237 0,'-24'-14'128'0,"2"9"-28"15,-1 5-25-15,4 0-30 16,2 0-19-16,-1 12 4 16,3 2-2-16,5-4-10 15,4 3-6-15,5 2-7 16,1 2-1-16,4 1-3 15,14 4 0-15,10 4 1 16,-1-2 1-16,-2 3-1 0,-8-3 0 16,-5-7-1-1,-7-5 0-15,-5-3 2 16,0-5 18-16,0 0 28 15,-12-1 4-15,-10 1-13 16,-10 4-22-16,-4-2-14 0,-2 0-2 16,7-4-2-16,11-2-9 15,9 0-22-15,6-8-24 16,5-8-64-16,11-1-114 15</inkml:trace>
  <inkml:trace contextRef="#ctx0" brushRef="#br0" timeOffset="4195.24">6712 8657 537 0,'-1'-5'118'0,"1"5"-27"16,-2 17-28-16,-4 19-53 15,-1 15 2-15,1 17 18 16,3 6-6-16,3-2-10 16,0-1-5-16,0-7-6 15,0-9 2-15,0-9-5 16,0-10-28-16,0-9-48 15,0-6-81-15,0-7-223 16</inkml:trace>
  <inkml:trace contextRef="#ctx0" brushRef="#br0" timeOffset="4327.2475">6562 9019 445 0,'0'-9'129'0,"7"6"-87"16,14 3-28-1,10 0-19-15,2 3 0 0,4 19-120 16,-6 5-293-16</inkml:trace>
  <inkml:trace contextRef="#ctx0" brushRef="#br0" timeOffset="4638.2653">6820 9077 663 0,'0'0'107'16,"0"3"-62"-1,0 16-39-15,0 10-16 16,0 9 15-16,2 8-3 0,6-7 3 15,-5-7-2-15,-1-14 2 16,1-9-3-16,-3-9 4 16,0 0 25-16,0 0 24 15,0-9 0-15,2-11-15 16,3-12-37-16,1-11-3 15,3-8 0-15,4-10 0 0,2-5 0 16,-1 4 0 0,4 14-29-16,0 16-44 15,6 20-47-15,8 12-60 16,8 4-203-16</inkml:trace>
  <inkml:trace contextRef="#ctx0" brushRef="#br0" timeOffset="4925.2817">7265 9218 357 0,'-12'0'285'16,"-1"0"-156"-16,-7 0-30 16,-9 0-65-16,-4-6-17 15,3-3-1-15,1-5-10 16,7-6 0-16,2 3-2 15,9-1 0-15,8 3-4 16,3 5-2-16,5 3-9 16,16 4-14-16,7 1-8 0,3 2 11 15,-3 0-7-15,-14 6 8 16,-11 5 5-16,-3 3 7 15,-3 2 3-15,-5 0 4 16,-3 0-2-16,2 2-35 16,2 0-97-16,7-1-249 15</inkml:trace>
  <inkml:trace contextRef="#ctx0" brushRef="#br0" timeOffset="5435.3109">7342 9065 729 0,'0'-2'49'16,"0"-4"13"0,0 2-4-16,0 4-47 15,1 0-20-15,8 0-3 0,2 7 2 16,3 2 9-16,5 2 1 15,-4-3 1-15,-3-2 1 16,-5-3-3-16,-5-1 3 16,-2-2-1-16,0 0 4 15,0 0 1-15,0 0 1 16,1 0-4-16,7 0-1 0,5-12-1 15,2-2-1 1,0-2 2-16,-1 5-3 16,-5 4 0-16,-5 4 1 15,-1 3-1-15,-3 0-1 0,0 0-4 16,2 0-4-16,-2 9 2 15,0 3 8-15,0 6 3 16,0 1 6-16,-2 1 5 16,-9 1 0-16,-4-1-4 15,-2-3-1-15,0-3 1 16,0-2-4-16,0-4-5 15,5-2 1-15,-5-3 3 16,5-3-1-16,0 0 0 16,0 0-1-16,0 0-2 15,5-14-10-15,3-6-24 16,4-4-34-16,0-2-53 0,2 1-89 15,16 1-304 1</inkml:trace>
  <inkml:trace contextRef="#ctx0" brushRef="#br0" timeOffset="5580.3192">7493 8964 241 0,'9'18'81'0,"-2"10"22"16,-2 1-16-16,-1 5-42 16,-1 2-32-16,0-1-9 15,-3-2 0-15,0-1-71 16,0-3-286-16</inkml:trace>
  <inkml:trace contextRef="#ctx0" brushRef="#br0" timeOffset="6177.3534">7717 9007 562 0,'0'0'25'0,"0"9"-23"16,-2 17 43-16,-7 9-14 15,3 5 2-15,1 0-4 16,3-8-5-16,-1-6-14 16,1-11-4-16,2-8-3 0,0-6-1 15,0-1 1 1,0 0 19-16,0-1 3 0,0-12-10 15,9-8-11-15,7-10-1 16,2-8-7-16,2-3 0 16,-2 7-9-1,-5 13 1-15,-7 15 12 0,-4 7-7 16,-2 0-5-16,1 9-1 15,3 11 12-15,1 4 3 16,-1 2 13-16,3-1-1 16,-3-3 0-16,-1-3 2 15,3-7 0-15,-5-1-4 16,2-7-3-16,-3-4-3 15,1 0 4-15,-1 0 3 0,1 0-1 16,1-1-1 0,5-13-3-16,3-4-3 15,5-8-4-15,5-5-1 0,4-5 0 16,0 2-1-16,-6 8 1 16,-5 11-1-16,-6 10-1 15,-4 5-3-15,-1 5-4 16,0 16 0-16,1 11 10 15,2 6 1-15,0 4 4 16,1-7 5-16,-3-2 4 16,-1-6-10-16,0-9-3 15,-2-7 1-15,0-5-8 16,0-6-46-16,-4 3-96 15,2-3-193-15</inkml:trace>
  <inkml:trace contextRef="#ctx0" brushRef="#br0" timeOffset="6736.3853">8788 8514 311 0,'-29'0'191'0,"19"0"-89"0,10 0-13 15,0 0-12-15,10 0-31 16,15 0-12-16,23 0-23 16,18 5 1-16,12 7-5 15,4 2-3-15,-7 3-4 16,-8 3-64-16,-1 4-114 15,-1-2-360-15</inkml:trace>
  <inkml:trace contextRef="#ctx0" brushRef="#br0" timeOffset="6926.3962">8835 8864 590 0,'29'0'124'16,"10"0"-1"-16,17-3-75 15,16-5-22-15,1 4-20 16,-1 4-4-16,-10 0-9 16,-3 11-83-16,1 10-156 15</inkml:trace>
  <inkml:trace contextRef="#ctx0" brushRef="#br0" timeOffset="9472.5418">10038 8111 254 0,'-9'-33'87'0,"8"2"26"15,1 11-16 1,0 8-23-16,0 5-13 15,0 2-15-15,0 1 4 16,0 3-13-16,0 1-12 16,0 0-5-16,1 0-4 15,1 0-10-15,-2 5-7 0,3 27-8 16,10 21 2-16,4 35 25 15,7 21 9-15,2 6-15 16,-8 6 0-16,0-9-8 16,-2-4-2-16,-3-14 1 15,-2-14-1-15,-1-21-1 16,-3-9-1-16,0-21 2 15,-5-12 0-15,1-9-1 16,-3-8 8-16,2 0 13 16,-2 0 11-16,3-4-29 0,3-19-4 15,2-18 0-15,7-25 0 16,8-31 0-16,4-28 0 15,8-25 0-15,0-15 0 16,5 5 0-16,-1 23 0 16,2 30 0-16,-4 35 0 15,-1 26 0-15,-9 21 0 16,-9 13-9-16,-4 12-54 15,-4 5-70-15,-2 24-83 16,4 5-380-16</inkml:trace>
  <inkml:trace contextRef="#ctx0" brushRef="#br0" timeOffset="20682.183">10628 8826 127 0,'0'-9'65'16,"0"5"-3"-16,0 2 0 15,0 2-1-15,0 0-13 16,0 0-10-16,0 0-13 16,0 2-8-16,-5 17-12 15,-8 14 0-15,-2 13 13 16,0 9 4-16,1 1-6 15,7-7-3-15,5-9-8 16,2-7-2-16,0-10-1 16,2-6 1-16,5-6 1 15,0-5 6-15,-2-6 9 0,0 0 12 16,7-3 10-16,7-19-5 15,5-3-19-15,10-7-13 16,-2-2 0-16,-2-5-5 16,-5 3 3-16,-7 4-3 15,-3 7 6-15,-8 11-4 16,-6 11-5-16,-1 3 3 15,0 11-6-15,0 13-4 16,0 12 12-16,4 2 0 16,5-1-1-16,4-5 1 15,1-3 0-15,2-9 0 16,1-9 4-16,-4-4 4 15,4-7 3-15,1 0 16 0,1-14 3 16,0-10-11-16,-1-10-14 16,-4-5-1-16,-4-6-11 15,-4 1-28-15,-4 5-38 16,-2 8-50-16,0 16-140 15</inkml:trace>
  <inkml:trace contextRef="#ctx0" brushRef="#br0" timeOffset="21138.2091">11442 8838 272 0,'-20'-6'195'16,"-4"6"-105"-16,5 0-25 15,-4 11-23-15,4 1-17 16,6 0-4-16,5 0-12 16,6 2-6-16,2-1-3 15,2 3 1-15,16 6 3 0,7 4 6 16,4 4-2-1,0 0-3-15,2-3-2 16,-2-2-2-16,-10-1-1 16,-7-4 1-16,-9-2-1 0,-3-5 9 15,0-7 21-15,-3 3 4 16,-12-5 6-16,-2 1-12 15,-7-2-10-15,0-3-8 16,-2 0-5-16,3-3-1 16,3-9-2-16,-1-2-13 15,0-1-52-15,8 8-82 16,6 2-199-16</inkml:trace>
  <inkml:trace contextRef="#ctx0" brushRef="#br0" timeOffset="33956.9423">12452 9013 245 0,'-8'0'167'16,"-5"3"-74"0,-2-3-1-16,3 0-37 0,4 0-5 15,-2-6-20-15,2-1-3 16,-1 0 2-16,3 1-15 15,1-3-9-15,3 4 1 16,2 0-3-16,0 4-3 16,0-2-5-16,8 0-6 15,6 0 3-15,4-2 1 16,0 3 2-16,-6 2 3 0,-6 0-6 15,-6 0 4 1,0 0 1-16,0 5 0 16,-11 3 8-16,-3 4 7 0,-3 2 11 15,5-7-9-15,5-2-5 16,5-5-1-16,2 0 5 15,0 0 3-15,0 0 3 16,0-6-6-16,0-3-14 16,2 1-5-1,6 0-10-15,6 2-20 0,4 2-18 16,5 4-32-16,3 0-81 0,0 0-221 15</inkml:trace>
  <inkml:trace contextRef="#ctx0" brushRef="#br0" timeOffset="34250.9591">13305 8311 493 0,'6'0'118'16,"-6"0"-49"-16,-1 14-29 16,-23 29-42-16,-14 25 15 15,-12 27 18-15,-5 5-4 16,2 4-18-16,5-7-6 15,9-9-3-15,7-12 3 0,12-15-2 16,8-15 1-16,7-12-4 16,5-11-31-16,0-16-50 15,8-7-19-15,9-2-53 16,2-25-87-16</inkml:trace>
  <inkml:trace contextRef="#ctx0" brushRef="#br0" timeOffset="34631.9809">13289 8453 303 0,'0'0'146'16,"0"3"-96"-16,4 18-35 0,4 8 32 16,2 10 5-16,2 12 8 15,-2 10-14-15,-2 4-9 16,2 5-3-16,-2 5-18 15,2-2-6-15,6-2-6 16,2-2 1-16,3-6 0 16,4-7-4-16,0-6 3 15,-5-9-1-15,-6-9-1 16,-6-11-1-16,-4-8-2 15,-4-4 2-15,0-6 2 16,-1-3 4-16,-19 0 7 16,-18-3 19-16,-21-6-18 15,-22 0-1-15,-12 1-6 0,-8 5-5 16,9 1 0-16,17 0-2 15,25 0-1 1,20-1 2-16,17 0-4 16,11-2-13-16,2 1-31 15,20-4-54-15,16-4-25 16,9-2-86-16</inkml:trace>
  <inkml:trace contextRef="#ctx0" brushRef="#br0" timeOffset="34999.0019">14083 8194 450 0,'-5'-8'99'0,"5"8"-12"15,-6 5-59-15,-3 38-47 16,-9 26 40-16,-11 23 33 15,-3 15 15-15,-3 4-32 16,1 5-16-16,8-5-10 16,13-12 0-16,8-10-1 15,5-15-6-15,10-14-2 16,15-16 4-16,11-15-5 15,6-17-2-15,3-10-14 16,2-2-40-16,-5-20-45 0,-9-11-14 16,-9-10-134-16</inkml:trace>
  <inkml:trace contextRef="#ctx0" brushRef="#br0" timeOffset="35165.0114">13698 8775 146 0,'0'-2'313'16,"14"0"-188"-16,16-2-57 15,11 2-19-15,10 0-24 16,1 0-8-16,3 2-13 0,-1 0 2 16,1 14-33-16,-3 5-110 15</inkml:trace>
  <inkml:trace contextRef="#ctx0" brushRef="#br0" timeOffset="38944.2275">9047 10314 216 0,'-9'12'134'16,"8"-8"14"-16,-1-4-54 15,2 0-35-15,0 0-12 16,0-4-3-16,0 4-13 0,10-6-12 16,15-3-15-1,14 0 1-15,21-2 1 0,4 2-3 16,10 5-1-16,4 4 0 15,3 0 2-15,4 0-8 16,-1 0-46 0,-14 0-95-16,-22 0-239 15</inkml:trace>
  <inkml:trace contextRef="#ctx0" brushRef="#br0" timeOffset="39191.2416">9188 10723 580 0,'0'0'128'0,"0"-3"-10"15,8 0-64-15,7-3-38 0,12 0-11 16,12 0-4-16,11 3-1 15,3 0 1-15,-3 2 0 16,-2-2 1-16,-5 0-6 16,-1-1-49-16,3 1-72 15,2 0-78-15</inkml:trace>
  <inkml:trace contextRef="#ctx0" brushRef="#br0" timeOffset="40873.3379">10404 9902 290 0,'2'-29'69'0,"-2"0"18"16,0 4-8-16,0 7-29 15,0 7-1-15,0 11-3 0,-6 0-20 16,-8 17-15-16,-11 28 3 16,-8 25-5-16,0 22 25 15,5 7-2-15,13 0-10 16,12-3-3-16,3-10 2 15,7-5-8-15,10-10 2 16,5-9-2-16,1-6-2 0,-1-7-6 16,-2-4 0-1,1-5 0-15,-2-1-2 16,-3-5-4-16,2-6-31 15,0-9-59-15,4-6-57 0,1-8-225 16</inkml:trace>
  <inkml:trace contextRef="#ctx0" brushRef="#br0" timeOffset="41409.3685">10719 10265 319 0,'-11'-26'150'0,"6"11"-50"16,3 3-32-16,2 2-31 0,0 3-13 15,11 0-14 1,12 0-11-16,9-3 2 0,8 3 2 15,3 4 0-15,-5 3 3 16,-6 0-2-16,-9 12-2 16,-10 11-1-16,-8 6 2 15,-5 5 4-15,0 1 7 16,-6 4 1-16,-11-5 2 15,-5-3-2-15,3-5 0 16,2-6-10-16,5-5 0 16,6-5-3-16,4-4-1 0,2-5-1 15,0 1-1-15,0 1-5 16,8 2 1-16,1 2 6 15,6 1 3-15,0 1 0 16,-1 3-4 0,-3 2-1-16,-1 0 1 0,-5 0 0 15,-3 0 3-15,-2-2 4 16,0 0 9-16,-15 0 16 15,-8-1 6-15,-3 0-7 16,-1-2-16-16,2-1-9 16,6-6 0-16,6-2-2 15,4 0 0-15,0-7-8 16,6-11-21-16,3-1-34 15,3 2-81-15,18 8-206 0</inkml:trace>
  <inkml:trace contextRef="#ctx0" brushRef="#br0" timeOffset="41624.3808">11231 10561 320 0,'0'-3'376'0,"0"3"-233"15,0 0-75-15,0 0-47 16,0 0-21-16,0 0-8 16,0 7-7-16,0 3-29 15,0 4-48-15,4-1-80 16,4-4-364-16</inkml:trace>
  <inkml:trace contextRef="#ctx0" brushRef="#br0" timeOffset="41977.401">11442 10164 66 0,'0'-29'584'0,"0"9"-489"16,13-2 4-1,5 4-63-15,6 4-28 16,2 8-5-16,-1 6 1 15,0 0-1-15,-2 17-1 0,-5 9 0 16,-4 7 2-16,-12 6-1 16,-2 4 1-16,-13 7 7 15,-12 1 2-15,-6-3 1 16,3-5-4-16,4-8-2 15,5-7-2-15,8-9-1 16,7-5-1-16,4-5 2 16,0 0 1-16,2 1 0 15,12 0 2-15,4 1 1 16,8-6-10-16,5-2 0 15,3-3 0-15,8 0 0 16,6-15-25-16,2-2-66 16,1-4-279-16</inkml:trace>
  <inkml:trace contextRef="#ctx0" brushRef="#br0" timeOffset="42286.4187">11950 10000 181 0,'9'-22'529'16,"5"13"-463"-16,3 5 6 16,6 4-45-16,4 22-22 15,5 20 18-15,-3 18 5 16,-10 10 0-16,-11 7 5 0,-8 4-8 15,-1 0-19-15,-20-3-6 16,-9-1 0-16,-1-9 0 16,2-8 0-16,5-16 0 15,9-15 0-15,9-12 0 16,6-14 0-16,0-3-30 15,0 0-65-15,8-14-91 16,26-20-523-16</inkml:trace>
  <inkml:trace contextRef="#ctx0" brushRef="#br0" timeOffset="42843.4505">12532 10438 459 0,'-5'-16'130'0,"2"9"-37"15,3 3-12-15,0 4-35 16,0 0-15-16,0 0-18 15,0 0-12-15,0 0-3 16,0 1-6-16,0 2 0 16,-3 2 9-16,1-1 6 0,0-2 5 15,2-2 14-15,0 0 11 16,0 0-3-16,0 0-6 15,0-2-2-15,0-10-10 16,0-11-16-16,12-6 0 16,1-5 0-16,-1 7 0 15,-1 8 0-15,-5 12 0 16,-5 5-4-16,-1 2-2 15,0 2-8-15,0 13 2 16,0 2 11-16,0-1 3 16,0-2 0-16,0-6 3 0,0-2 1 15,0-2-2-15,-1 0-1 16,-4 1 0-16,-3-1 1 15,-1 2-21-15,0-2-39 16,0-1-45-16,-1-2-50 16,0-1-191-16</inkml:trace>
  <inkml:trace contextRef="#ctx0" brushRef="#br0" timeOffset="43405.4827">13096 9740 333 0,'4'-12'147'16,"-4"5"-50"-16,0 4-24 16,0 3-19-16,0 0-22 15,0 0-13-15,-10 18-10 16,-11 17 10-16,-6 17 21 15,-5 18 3-15,1 11-9 16,7 3-7-16,7 2-3 16,5-2-6-16,7-4-3 15,5-5 1-15,0-6-4 16,7-7-6-16,10-11-1 15,7-5-5-15,4-14 0 16,1-7 0-16,0-11 0 0,-2-13-21 16,4-1-24-16,-1-9-46 15,3-14-181-15</inkml:trace>
  <inkml:trace contextRef="#ctx0" brushRef="#br0" timeOffset="43856.5085">13413 9971 421 0,'0'-2'136'0,"0"2"-51"15,0 0-15-15,0 0-25 16,-1 6-15-16,-1 11-10 16,-1 10-5-16,-6 11 25 15,-2 6 3-15,0-1-10 16,0-3-18-16,2-5-5 0,4-5-4 15,1-3 1-15,4-6-3 16,0-7-2-16,0-2-1 16,1-5-2-16,13-4 2 15,8-3 1-15,8 0 11 16,10-7-5-16,8-13-5 15,0-6-12-15,2-3-27 16,-3 2-54-16,-8 2-194 16</inkml:trace>
  <inkml:trace contextRef="#ctx0" brushRef="#br0" timeOffset="44113.5232">13696 10006 530 0,'-1'0'140'15,"1"5"-64"-15,-5 27-40 16,-2 11-9-16,0 13 28 0,-1 5-7 16,2 1-18-16,1-4-10 15,0 0-9-15,0-2-3 16,2-3 5-16,0-7-6 15,1-6-4-15,0-6 0 16,2-13-2-16,0-7-19 16,0-5-46-16,12-8-34 0,3-1-110 15</inkml:trace>
  <inkml:trace contextRef="#ctx0" brushRef="#br0" timeOffset="44470.5436">13938 10273 28 0,'0'-24'513'16,"2"2"-434"-16,13-6-3 15,4-1-24-15,6 1-20 16,-1 4-7-16,-2 7-8 16,-6 9-4-16,-5 8-4 15,0 0-8-15,-4 16-10 16,-4 10 14-16,-3 3 3 0,-3 5 3 15,-16-2 12-15,-7-2 3 16,-2-3-11-16,0-4-7 16,4-5-5-16,3-3 1 15,1-9-2-15,7-4-18 16,3-2-16-16,2-11 6 15,7-18-25-15,1-11-36 16,0-12-11-16,16 1-101 16</inkml:trace>
  <inkml:trace contextRef="#ctx0" brushRef="#br0" timeOffset="44652.554">14047 10093 179 0,'5'29'127'16,"1"8"54"-16,1 3-55 0,-6 5-20 16,-1 2 2-16,0 2-51 15,0 0-14-15,0-1-18 16,-3-4-14-16,-2-1-8 15,2-5 1-15,0-9 0 16,1-9-6-16,2-9-30 16,0-8-54-16,6-3-60 15,9 0-207-15</inkml:trace>
  <inkml:trace contextRef="#ctx0" brushRef="#br0" timeOffset="44941.5705">14474 9693 583 0,'8'0'84'16,"6"8"-27"-16,11 27-42 15,5 22 29-15,2 23 14 16,-8 12 1-16,-8 7-20 15,-14 4-16-15,-2-2 13 16,-13-9-11-16,-14-15-25 16,-3-13 0-16,-2-14 0 0,6-14 0 15,5-12 0 1,4-10 0-16,1-9 0 15,-1-4-33-15,-1 1-79 16,-1 1-85-16,2 1-370 0</inkml:trace>
  <inkml:trace contextRef="#ctx0" brushRef="#br0" timeOffset="46144.6394">9273 11598 522 0,'-7'0'129'0,"5"0"-49"16,1-9 0-16,1 6-33 15,0 3-22-15,0 0-8 16,0 0-11-16,12 0-8 0,24 3-11 15,20 5 17-15,28 3 6 16,23-4-4-16,5-1-1 16,1-5-7-16,-3-1-39 15,-19 0-110-15,-17 0-320 16</inkml:trace>
  <inkml:trace contextRef="#ctx0" brushRef="#br0" timeOffset="46375.6526">9331 11925 165 0,'0'0'419'16,"12"1"-314"-16,8 3-4 15,12-1-35-15,11-1-26 0,13-2-16 16,4 0-15-16,5 0-4 16,1 0-5-16,-3 0-47 15,-7 13-190-15</inkml:trace>
  <inkml:trace contextRef="#ctx0" brushRef="#br0" timeOffset="49608.8375">11268 10662 285 0,'0'-5'154'0,"-5"-1"-62"0,0 3-37 16,0-2-32-16,1 4-11 16,4-1 5-1,0 2-3-15,0-1 2 16,0-2-1-16,0 2-1 0,0-4-7 15,7-3-4-15,3-3-7 16,1 1 13-16,1 2-7 16,-4 0 3-16,-1 5-4 15,-4 3-2-15,-3 0-1 16,0 0-1-16,0 0-9 15,0 0 4-15,-7 0 4 0,0 9 0 16,-3-1 14 0,3 1-5-16,-1-3 0 15,2-3-2-15,4-2-1 16,2-1 1-16,-1 0 7 0,-2 0 14 15,0 0 6 1,-2-7-13-16,2-5-5 16,1-2-5-16,2-6-9 0,0 5-5 15,5-1 1-15,6 6 2 16,-3 5 1-16,-2 5-5 15,-5 0 1-15,-1 5-1 16,0 5 1-16,0 2 5 16,0-5 3-16,0-1 4 15,-1-3 0-15,1-1-2 16,0-2-2-16,0 0 0 15,0 0-59-15,0 0-99 16,1 1-249-16</inkml:trace>
  <inkml:trace contextRef="#ctx0" brushRef="#br0" timeOffset="57457.2864">10858 11364 134 0,'-8'-50'127'0,"1"11"-53"16,6 0 14-16,1 7 26 0,0 8-80 15,0 9 9-15,1 10 5 16,-1 3-4-16,0 2-8 15,0 0-27-15,0 22-15 16,0 27 2-16,-9 19 20 16,-8 19 14-16,1 2 0 15,1-2-6-15,3-7-12 16,2-10-5-16,5-9-2 15,0-9-3-15,3-12 1 16,2-5 0-16,0-12-5 16,0-11-49-16,0-8-74 15,7-4-33-15,8-2-224 16</inkml:trace>
  <inkml:trace contextRef="#ctx0" brushRef="#br0" timeOffset="57870.31">11343 11193 404 0,'0'-5'166'0,"-8"2"-90"15,-6 3-12-15,-10 0-42 16,-5 12-16-16,-1 12 5 15,3 2 1-15,6 2-5 16,7-2-4-16,11-2-6 16,3 3-6-16,7 2 5 15,21 2 8-15,9 2 1 16,3 0 2-16,4-3-2 15,-6 2 0-15,-5-3-4 0,-5 0 1 16,-8-1-4-16,-6-4 2 16,-10-4-4-16,-4-3-1 15,0 1 5-15,-18-1 3 16,-8-3 20-16,-8 0 3 15,-2-5-7-15,-3-3-8 16,3-4 2-16,5-2-7 0,2 0-2 16,5-14-3-16,5-3-5 15,9-1-44 1,8 1-43-16,2 6-59 15,18 8-195-15</inkml:trace>
  <inkml:trace contextRef="#ctx0" brushRef="#br0" timeOffset="58626.3533">11952 11284 441 0,'0'-34'108'16,"0"15"-40"-16,0 6-2 16,0 6-18-16,-4 7-5 15,-8 0-29-15,-14 12-8 16,-7 25 7-16,-6 13 2 0,-1 16 8 15,10 6-1 1,2 6-10-16,10 1-2 0,6-1 3 16,4 1-2-1,8-8-5-15,0-7-1 0,15-13-5 16,13-11 0-1,4-15 1-15,2-13 1 0,2-12 2 16,-4 0 1-16,0-28 5 16,-2-14-4-16,-9-8-1 15,-10-7 0-15,-9 5-2 16,-2-2-1-16,-18 5-3 15,-10 7-1-15,-8 9-4 16,-1 13-15-16,-1 11-9 16,4 9-22-16,11 0-32 15,12 15-53-15,11 4-37 0,10 2-209 16</inkml:trace>
  <inkml:trace contextRef="#ctx0" brushRef="#br0" timeOffset="58824.3646">12158 11848 616 0,'0'-2'148'16,"0"2"-83"-16,0 0-55 15,1 0-22-15,6 1-15 16,6 9-67-16,5 4-74 0</inkml:trace>
  <inkml:trace contextRef="#ctx0" brushRef="#br0" timeOffset="59283.3908">12441 11384 629 0,'0'-28'57'16,"24"-4"17"-16,8 0-23 16,10 3-37-16,4 5-10 15,-2 8 2-15,-3 11-4 0,-4 5 0 16,-8 11-2-16,-10 21-1 15,-10 11-2-15,-9 5 0 16,-5 5 6-16,-20 6 13 16,-13 0 2-16,-8 4-1 15,-2-2-3-15,2 4-7 16,9-4-4-16,11-3-1 15,14-3 0-15,12-11-1 16,4-5 1-16,14-8 2 16,10-10 2-16,-4-8 2 15,2-12 0-15,0-1 2 16,0-17 3-16,-4-17 6 15,-3-10-9-15,-10-9-3 16,-9-8-3-16,-1-10-2 0,-23-8-3 16,-5 4 0-16,-7 0-8 15,-2 12-12-15,4 16-29 16,2 13-64-1,7 19-57-15,6 5-288 0</inkml:trace>
  <inkml:trace contextRef="#ctx0" brushRef="#br0" timeOffset="60365.4527">9304 12929 268 0,'-13'10'154'16,"12"-8"-8"-16,1-2-58 15,0-11-15-15,4-15-25 16,18-5-21-16,11-4-12 16,9-2-7-16,5 1-2 15,7 4-2-15,-3 7-1 16,-4 7-3-16,0 6 1 15,-7 8-2-15,-8 4 1 0,-6 0 0 16,-3 0-1 0,-8 13-1-16,-1 8-1 15,-1 7 2-15,0 2-1 0,-1 2 3 16,1-4 1-16,0-7 1 15,3-2 1-15,-1-6 0 16,0-3 0-16,3-8 0 16,1-2 3-16,3 0 0 15,2-1-1-15,9-16-7 16,4-2-30-16,1-2-42 15,4 0-90-15,-6 4-222 16</inkml:trace>
  <inkml:trace contextRef="#ctx0" brushRef="#br0" timeOffset="61122.496">9383 13271 357 0,'-3'1'138'0,"3"-1"-32"15,0 0-26-15,0 0-9 16,0 0-18-16,0 0-7 0,3-6-16 15,4-4-14-15,3-2-9 16,4-2-6-16,10 1-2 16,6 4 0-16,2 6 1 15,-1 3-1-15,-3 0 0 16,-6 2 1-16,-5 9 0 15,-4 1 0-15,-4 1-1 16,-4 2 0-16,-5 3 1 0,0 1 0 16,0 2 1-1,-3-1 1-15,3-6 0 16,0-5-1-16,0-4-5 15,5-4-2-15,10 1 2 0,2-2 1 16,12 0 8 0,7 0 6-16,9-5-2 0,4-4-6 15,-3-1 0-15,-6 3-3 16,-7 1-1-16,-10 5 2 15,-10 0 0-15,-4 1-1 16,1-2-1-16,2 0 1 16,7-6-1-16,3-1-7 15,4-5-30-15,1 1-83 16,3-1-72-16</inkml:trace>
  <inkml:trace contextRef="#ctx0" brushRef="#br0" timeOffset="61781.5337">10938 12570 349 0,'-16'-20'164'15,"-2"5"-67"-15,6 1 10 16,6 9-25-16,4 2-27 16,1 3-27-16,-2 8-19 15,-4 28-14-15,-4 23 5 16,1 19 19-16,-2 8 8 15,1-4-4-15,3-5-12 16,2-8-4-16,3-7-5 0,1-11 0 16,0-6-1-1,2-10 1-15,0-9 0 16,0-9-20-16,0-6-54 15,16-8-60-15,11-2-95 16</inkml:trace>
  <inkml:trace contextRef="#ctx0" brushRef="#br0" timeOffset="62197.5575">11411 12649 475 0,'0'-24'200'0,"0"13"-147"15,0-4 36-15,0 3-27 16,-7 1-35-16,-8 6-17 16,-11 3-9-16,-6 2-6 0,-6 2 4 15,4 18 1-15,8 6 0 16,7 2-2-16,10 3-3 15,7 1-1-15,2 0 1 16,3 3 3-16,13-1-1 16,7 3 4-16,3-2-1 15,4 3 3-15,0 4-2 16,-2-1 1-16,-5 3-2 15,-8-3 0-15,-5-2-2 16,-6 0 1-16,-4-8 10 16,-1-6 3-16,-14-6 5 15,-1-5 0-15,-4-4 0 16,-5-3-5-16,-5-5-7 15,2-2-1-15,1 0-1 0,9-9-23 16,2-11-33-16,11-7-50 16,5-7-96-16,0-3-263 15</inkml:trace>
  <inkml:trace contextRef="#ctx0" brushRef="#br0" timeOffset="62439.5714">11227 12684 377 0,'0'0'196'0,"0"0"-79"0,11 0-4 16,12 0-60-16,13-10-28 15,10 1-7-15,0-1-12 16,-5 6-3-16,-1 4-5 16,-3 0-55-16,-1 0-117 15,-1 8-213-15</inkml:trace>
  <inkml:trace contextRef="#ctx0" brushRef="#br0" timeOffset="63208.6154">11868 12566 275 0,'-15'-4'143'0,"7"-1"-28"16,8 3-36-16,0-3-18 16,5 0-18-16,18-2-20 15,18-4-6-15,18-3-4 16,10 2-5-16,5 4 2 15,-6 8-1-15,-10 0-3 16,-7 8-3-16,-12 4-1 16,-12 3-2-16,-8-2 1 15,-7-2-2-15,-9-4 1 16,-3 0-2-16,0 1-5 15,-4 11 3-15,-13 5 7 0,-3 13 7 16,-4 9 8-16,1 9 7 16,4 11 0-16,2 4 0 15,5 0-1 1,7-2 7-16,3-8-24 0,2-1-4 15,0-10 0-15,5-6 0 16,8-3-9-16,0-4-68 16,8 3-90-16,5-5-235 15</inkml:trace>
  <inkml:trace contextRef="#ctx0" brushRef="#br0" timeOffset="63830.6509">12647 12961 665 0,'-2'0'80'0,"2"0"-16"15,0 7-43-15,0 12-38 16,0 10 9-16,0 12 11 15,0 3-1-15,0 2 0 16,0-2 0-16,-4-9 0 16,-2-7 0-16,6-9-1 15,0-9 1-15,0-10 3 16,0 0 16-16,0 0 27 15,0-10 7-15,0-12-22 16,0-9-18-16,10-9-12 16,1-8-2-16,5-7-1 15,8-1-1-15,-4 3 2 0,-2 17-6 16,0 20-6-16,-7 16-6 15,0 3 3-15,4 22 5 16,-2 6 0-16,1 3 3 16,-4 3 5-16,-2-6 2 15,-1-7-2-15,-1-6 1 16,-3-8 0-16,-1-6 1 15,1-4-1-15,-3 0 5 16,3 0 9-16,5-5 6 16,2-14-5-16,4-6-12 15,8-11-1-15,3-5-2 16,2-2 1-16,-2 6-1 0,-4 15-1 15,-11 13-2-15,-4 9 0 16,2 0 2-16,0 19-3 16,3 17 1-16,3 7 6 15,-2 4 2-15,1-2-1 16,2-6-1-16,-2-5 0 15,-2-5 0-15,-1-6-2 16,-2 0-36-16,-2-6-60 16,4-2-77-16,6-1-230 15</inkml:trace>
  <inkml:trace contextRef="#ctx0" brushRef="#br0" timeOffset="64621.6962">13768 12305 190 0,'6'-19'54'16,"5"0"-3"-16,-1-3 24 16,-7 7-4-16,-3 3 14 15,0 2-4-15,-4 3-25 0,-12 2-30 16,-7 5-6-16,-7 0-6 15,-4 0 16-15,-7 9 0 16,-1 7 0-16,2-2-9 16,3 2 3-16,-1 0-6 15,3 0-3-15,-1 9 4 16,7 6-5-16,3 13-5 15,7 14 0-15,5 17 0 16,6 18 0-16,3 12 5 16,2 10-4-16,-1-3-2 15,-2-7 1-15,1-9-4 16,2-18-2-16,3-12-2 0,0-8 1 15,0-8 3-15,9-4-1 16,0-10-2-16,-1-4-2 16,0-8 0-16,0-9 0 15,1-8 0-15,-4-3 0 16,4-4 0-16,2 0 0 15,3 0 0-15,6-9 0 16,8-12 0-16,6-7 0 16,10-5-61-16,5 3-79 15,7 4-88-15</inkml:trace>
  <inkml:trace contextRef="#ctx0" brushRef="#br0" timeOffset="64950.715">13855 12801 389 0,'-2'-12'134'0,"-3"6"-63"16,5 4 11-16,0 2-25 15,-1 0-31-15,-1 6-17 16,-2 18-8-16,-7 15 13 16,0 15 23-16,2 7 5 0,-3-5-11 15,4-5-9 1,5-10-13-16,1-4-2 15,2-7-4-15,0-5-1 16,-1-5 2-16,1-4-4 0,-1-4-11 16,1-4-35-16,0-5-28 15,0-3-55-15,4 0-58 16,10 0-229-16</inkml:trace>
  <inkml:trace contextRef="#ctx0" brushRef="#br0" timeOffset="65147.7263">13851 12789 558 0,'0'-12'123'0,"0"-5"-9"0,14 0-57 16,9 3-33-1,13-4-18-15,9 2-2 0,6 4-3 16,0 5 1-16,-2 7 0 15,-1 0-18-15,-7 15-44 16,-5 11-83-16,-6 5-194 16</inkml:trace>
  <inkml:trace contextRef="#ctx0" brushRef="#br0" timeOffset="65321.7362">13919 12893 89 0,'9'-2'420'0,"20"-5"-357"15,3 1-10-15,4 3-41 16,2 3-10-16,1 0-9 16,-2 4-42-16,-3 15-207 15</inkml:trace>
  <inkml:trace contextRef="#ctx0" brushRef="#br0" timeOffset="65520.7476">13876 13166 242 0,'-3'3'378'15,"3"-1"-261"1,5-2-15-16,9 0-52 0,11 0-36 16,13 0 17-16,6 0-10 15,2-4-16-15,-1-4 0 16,-1 0-10-1,3 3-75-15,7-1-131 0,5-4-200 16</inkml:trace>
  <inkml:trace contextRef="#ctx0" brushRef="#br0" timeOffset="66090.7802">14441 12254 439 0,'0'-14'96'16,"0"2"-1"-16,3 0-28 15,8 0-27-15,4-3-7 16,6 1-6-16,6-1-9 16,9-1-6-16,2 1 6 0,3 0 1 15,0-1-4 1,-1 4-1-16,-6 1-4 15,-6 4-4-15,-7 5-3 16,-5 2-3-16,-8 0 1 16,-3 19-13-16,-3 22 2 15,-2 12 17-15,0 16 1 0,0 17 0 16,0 6-2-16,3 9-4 15,7 6 0-15,4 2 1 16,3-2 8-16,-3-4-5 16,-3-12-2-16,-5-9-2 15,-2-7-1-15,-3-13 2 16,-1-18-4-16,0-10 5 15,0-16-2-15,0-5 7 16,-5-7 14-16,-5-5 6 16,-8-1-26-16,-8 0-3 15,-9 0 0-15,-8 0 0 16,-9-7 0-16,2-4 0 0,4 0 0 15,12 0 0 1,16 1 0-16,13 10-117 0,5 0-240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35:50.55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6267 9618 60 0,'-4'-23'46'0,"4"3"-28"15,0 6 10-15,0 2-10 16,0 5-4-16,4 0 12 15,0-2 20-15,0 1 7 16,-2-2 3-16,-1-1 11 0,-1 0-16 16,0-1-23-1,0 0-14-15,2 1-1 16,-1-1-6-16,3-5 1 15,0-6 0-15,3-8-1 0,1-3-4 16,0 0 1-16,0-2 4 16,-2 7 6-16,-2 4 3 15,-4 7 2-15,0 6 1 16,0 9 7-16,0 2-1 15,0 1-9-15,0 0-10 16,0 0-8-16,0 0-1 16,0 10-2-16,1 7 4 15,-1 9 4-15,2 3 7 16,-2 8 5-16,0 4 11 15,0 5 1-15,0 5-6 16,0 2-8-16,0 4-3 16,0 2-4-16,2-1-4 0,-2 1 4 15,1 6-3-15,1-2 0 16,-2 4 1-1,1 1 1-15,-1-1 0 0,0-1 0 16,0-5-2 0,0 2 0-16,0-5-3 0,0-2 3 15,0-3-1-15,0-4-4 16,0-6 4-16,1-2-3 15,3-1 2-15,1-2-2 16,-2 0 0-16,1 3 0 16,-1-2 3-16,1 4 0 15,-2 1-4-15,-1 1 6 0,0 0-3 16,-1-2 1-16,0 3-2 15,2-4 0-15,-1 1-1 16,-1 0 1 0,3 4-2-16,-3 0 1 0,1 2 1 15,-1 2-1-15,0-1 2 16,0 4 0-16,0-1-5 15,0 4 2-15,0-1 3 16,0 1 1-16,-1-3-4 16,-2-3 3-16,2-1 0 15,-1-4-2-15,2 0 1 16,0 0 0-16,0 2 1 15,0 1 1-15,0 7 1 16,0 1 0-16,0-1 3 16,0 2 4-16,0 0-4 15,0-3-4-15,0 1-6 16,0-3 5-16,0 0 0 15,0-7-4-15,0 0 11 0,-2-6-8 16,0-8-6-16,2-9 3 16,0-11 4-16,0-4 4 15,0-5-5-15,0-3-3 16,0 0 0-16,-2 0 1 15,0 0 7-15,-1 0-4 16,-1-9-15-16,-2-18-48 16,4-26-60-16,-3-34-203 15</inkml:trace>
  <inkml:trace contextRef="#ctx0" brushRef="#br0" timeOffset="1045.0598">6103 9385 61 0,'0'6'56'15,"0"-3"-8"-15,-4-1 16 0,2-2 20 16,2 0-3 0,0 1-22-16,0 1-11 15,-1 0-15-15,1 4-2 16,-5 3 8-16,2 6-7 15,-1-3-2-15,4 0 4 0,0-7-5 16,0-5-4-16,0 0 2 16,0 0 5-16,4-7-10 15,12-18-8-15,12-18-4 16,8-9-3-16,6-5-3 15,-1 1-4-15,-7 5 2 16,-11 10-2-16,-6 7 2 16,-9 11 0-16,-5 12 1 15,-3 7 5-15,0 4 6 16,0 0-9-16,3 18-6 15,10 13-4-15,7 9 8 0,5 9 5 16,5-1 2-16,-2-2-2 16,-1-4-2-16,-1-7-1 15,-4-1-3 48,17-2 0 61,-8-32 3-124</inkml:trace>
  <inkml:trace contextRef="#ctx0" brushRef="#br0" timeOffset="3686.2109">6815 9665 149 0,'-13'-21'111'15,"8"6"-14"-15,0 4 6 16,3 0-21-16,2-1-25 16,-2 0-8-16,1 4-1 15,1 2 0-15,0 5 5 16,0 1-17-16,0 0-23 15,0 18-13-15,7 20-11 16,10 23 20-16,5 19 16 16,4 7 3-16,-1 3-11 15,2-6-7-15,0-11-8 16,-1-8 2-16,-3-13-1 0,-7-12-1 15,-3-15 0 1,-8-12-2-16,-1-10 0 16,-1-3 11-16,-3-5 28 15,1-30-3-15,4-24-36 0,4-35 0 16,9-23 0-1,6-8 0-15,0 8 0 0,0 25 0 16,-8 33 0-16,-12 31 0 16,-4 26 0-16,0 6-77 15,10 26-64-15,11 9-51 16,8 5-173-16</inkml:trace>
  <inkml:trace contextRef="#ctx0" brushRef="#br0" timeOffset="4261.2438">7495 10135 140 0,'3'-11'145'15,"-3"0"-30"-15,0 1-18 16,0 2-25-16,0 5-9 15,0 3 2-15,-2 0-3 16,-10 0-22-16,-6 9-17 16,-5 8-3-16,-5 9 2 15,1 6-2-15,2 5 4 0,4 1-11 16,8 0-3-16,9-1 2 15,4-3-3-15,0-5-4 16,13-5-2 0,5-2 0-16,7-8-1 0,3-4-1 15,1-5 3-15,2-5 1 16,0 0-2-16,-5-3-14 15,-1-7-40-15,-6 0-56 16,0 1-105-16</inkml:trace>
  <inkml:trace contextRef="#ctx0" brushRef="#br0" timeOffset="4713.2696">7788 10147 228 0,'-8'-3'229'0,"-4"3"-130"15,0 0-30-15,-4 0-33 16,3 0-14-16,4 0-4 15,1 8-7-15,2-3 0 16,6 2-3-16,0-1-5 16,0 5-4-16,6 1 1 15,6 5 8-15,7 0 2 16,6 0-5-16,-1-1 0 15,4 1-1-15,-3 0-1 0,-4 3-3 16,-6 0 1-16,-6 1 0 16,-4 1 3-16,-2-4 11 15,-3 0 12-15,0-2 6 16,-3-4 4-16,-3-2 3 15,-4-5-8-15,2-2-8 16,0-3 0-16,-6 0-7 16,-1 0-17-16,-6 0 0 15,-1-5 0-15,-1-2-22 16,-5 7-68-16,8 0-110 15,6 0-307-15</inkml:trace>
  <inkml:trace contextRef="#ctx0" brushRef="#br0" timeOffset="7077.4048">7749 10203 172 0,'-6'-8'100'0,"6"3"-13"16,-2 1-5-16,2 2-19 15,0 0-13-15,0 2-13 16,0-1-11-16,0-4 1 15,0 2-4-15,0-4-9 16,0 0-6-16,7-5-6 16,1 0 0-16,-1-2-1 15,3 0 0-15,-1 2 2 16,0 3-2-16,1 0 0 0,-2 4-3 15,1-2 1-15,1 3 1 16,0 1-1-16,-3 2 1 16,-3 1 0-16,1 0-1 15,2 0-1-15,-2 3 2 16,-1 2 1-16,2-1-2 15,-2 1 2-15,3-2-1 16,2 1 2-16,2 1 2 16,5-1-2-16,-3 4-33 15,2 3-96-15,2 0-311 16</inkml:trace>
  <inkml:trace contextRef="#ctx0" brushRef="#br0" timeOffset="11104.6352">3290 9172 99 0,'-20'2'90'0,"6"0"11"16,9-2 36-16,4 0-35 0,0 0-36 16,1 0-9-1,-2 0-12-15,2 0-5 16,0 0-4-16,0 0-3 0,0 0-11 15,0 0-6-15,0 0-5 16,2 0-5-16,0 0-4 16,5 0-9-16,7 0-2 15,12 0 4-15,7 0 8 16,6 0 4-16,2 0-5 15,4 0 0-15,4 0 2 16,2 0 0-16,5 0 1 0,-1 0-2 16,-4 0 1-1,-6 0-1-15,-3 0-1 0,-9 0-3 16,-3 0 2-16,-3 2-1 15,0 6-1 1,0 0 1-16,-3-1 0 16,-1 0 0-16,-1 0 0 0,-1-2 0 15,3-3 2-15,1-2 0 16,6 0 3-16,1 0 3 15,-2 0-2-15,-1 0-5 16,1-2 0-16,-2 0-1 16,2 2 1-16,1-3-1 15,2 1 0-15,0-1 1 0,0 1 0 16,-1-3 0-1,-3 5-1-15,0-2 0 16,-2 2-1-16,-2 0 1 16,-3 0 1-16,3 0-1 0,0 0 0 15,3 0 1-15,8 0-1 16,0 0 0-16,3-4 0 15,0-1 1-15,1-1 0 16,-3 1 0-16,-2 2-1 16,-2-1 0-16,-4 4 0 15,1-5 0-15,-1 5 0 16,1-3 0-16,1-1 0 0,3-1 1 15,2-1-1 1,3-1 0-16,-2 0 0 16,2 1 0-16,-5 1 0 15,-4 0 1-15,-4 1-1 16,-4 1 0-16,0-4 0 15,-2 5 1-15,4-2-1 0,-2 0 0 16,5-1 0-16,0 0 0 16,0 0-1-16,4 3 2 15,0-3-1-15,5 1-1 16,0 2 2-16,3-4-1 15,4 0 0-15,0 2 0 16,2-3 2-16,-2 3-2 16,-2-2 1-16,-7 2 0 15,-4 2 4-15,-1-3 4 16,-3 4 0-16,-2-4 0 15,-3 2-2-15,-7 0-3 0,-5 1-1 16,-5 1 0-16,-3 1-1 16,-1-3-1-16,0 3 2 15,0 0-1-15,-1-2 0 16,-7 2-19-16,-2 0-19 15,-3 0-28-15,-4 0-41 16,2 0-54-16,6 0-192 16</inkml:trace>
  <inkml:trace contextRef="#ctx0" brushRef="#br0" timeOffset="11553.6609">5797 8801 291 0,'-12'0'98'16,"4"0"1"-16,0 0-30 15,2 0-25-15,3 0-11 16,0 0 6-16,3 0-8 16,0 3-8-16,0 0 0 15,0 5-1-15,8 5-9 16,8 6 13-16,11 6 0 15,9 4 10-15,7 2-13 16,6 1-3-16,0-1-6 16,-11-7-6-16,-5-1-3 15,-10-8 1-15,-9-2 6 0,-9-3 0 16,-5-5 5-16,-1-1-4 15,-17 8 5-15,-18 1-16 16,-3 8-2-16,-9 4 0 16,-2-2 0-16,8 2 0 15,7-1 0-15,4-1 0 16,2-2 0-16,1 0-9 15,5 1-121-15,13-2-125 16</inkml:trace>
  <inkml:trace contextRef="#ctx0" brushRef="#br0" timeOffset="13186.7543">3941 8374 41 0,'0'-9'58'0,"0"2"-23"16,0 5 6-1,0-5 19-15,0 2 18 16,0-2-4-16,0-2 15 0,0 1-28 16,0-5-6-16,0 2-9 15,0 1-7-15,0 1-1 16,0 6 7-16,0 3 2 15,0 0-10-15,0 0-14 16,0 0-10-16,0 0-7 16,0 0-4-16,2 9-5 15,1 16-10-15,4 16 9 0,2 8 12 16,-1 11 9-1,0 0-5-15,-2-4-4 16,4-2 3-16,0-6-6 16,2-12-3-16,-4-9 1 0,-1-9 1 15,-3-8 1-15,-3-6 2 16,0-3 2-16,0-1 4 15,0 0 2-15,1 0 0 16,1-4 1-16,8-15-11 16,4-13-5-16,3-14 0 15,2-12 0-15,-3 0 0 16,-3 0 0-16,-2 7 0 15,-1 6 0-15,-3 5 0 16,-1 8 0-16,-4 6 0 16,0 9 0-16,-3 11-21 15,0 5-15-15,0 1-35 16,0 1-70-16,0 16-104 0,0 11-130 15</inkml:trace>
  <inkml:trace contextRef="#ctx0" brushRef="#br0" timeOffset="14572.8335">4337 8499 190 0,'0'-12'170'0,"0"7"-67"16,0 1-29-16,0 4-14 15,0 0-25-15,0 0-23 16,0 11-12-16,0 11-6 16,-3 9 8-16,-1 3 14 15,2 1 5-15,2 1-2 16,0-2-1-16,0-4-6 15,6-3-1-15,1-7 1 0,1-5-5 16,-3-6-4 0,-2-6-1-16,1-3 2 15,2 0 4-15,4-12 14 0,2-10 0 16,4-14-16-16,-2-1 2 15,-2 1-4 1,-4 4-2-16,-5 15 2 0,-3 12-3 16,0 5 2-16,0 0-6 15,1 5-6-15,2 13-8 16,2 7 16-16,4 2 3 15,-2-5 3-15,4-5-2 16,1-7 3-16,-3-2 1 16,2-6 2-16,5 0 2 15,-2-2 2-15,4 0 4 0,2-7-1 16,-5-12-6-1,0-3 0-15,-4-7-4 16,-4-4-2-16,1 4 0 16,-4 1-9-16,-4 6-24 0,0 5-25 15,-2 9-40-15,-10 8-44 16,3 0-128-16</inkml:trace>
  <inkml:trace contextRef="#ctx0" brushRef="#br0" timeOffset="15355.8783">4928 8529 63 0,'0'-4'114'16,"0"3"-31"-16,0 0 36 15,0 1-21-15,-6 0-42 16,-6 0-6-16,-4 0-13 16,-2 0-5-16,-1 0-7 15,1 0-6-15,0 1-5 16,4 6-7-16,5 2-2 15,4-1-1-15,5 5-4 16,0 3-6-16,0 6 5 0,10 7 2 16,4 4 1-1,4-2-1-15,3-1 0 0,-1-1 1 16,0-3-2-16,-6-4 0 15,-6-2-2-15,-4-3 8 16,-4-6 14-16,0-1 14 16,0 0 9-16,-14-1 0 0,-2 4-5 15,-3-4-13 1,2-1-10-16,0-1-11 15,7-5-4-15,3-2 5 16,-1 0-2-16,-1 0-10 16,-5-17-24-16,-2-5-26 15,-2 3-46-15,2 2-82 0,10 10-317 16</inkml:trace>
  <inkml:trace contextRef="#ctx0" brushRef="#br0" timeOffset="15809.9043">5188 8493 223 0,'-2'-8'117'16,"0"2"-10"-16,-1 5-20 15,3 0-27-15,-2-1-12 16,0 2-6-16,0-2-6 15,1 2 0-15,1-1-3 16,0 1-3-16,0 0-2 0,0 0-2 16,0-2-2-16,0 2-4 15,4 0-7-15,2-5-8 16,8 5-7-1,6 0 0-15,10 0-1 16,6 0 4-16,8 0-2 0,-5 0-20 16,2 0-36-16,-9 5-56 15,-2 6-87-15</inkml:trace>
  <inkml:trace contextRef="#ctx0" brushRef="#br0" timeOffset="16055.9184">5205 8650 490 0,'0'2'156'0,"2"0"-33"15,5 0-46-15,0-2-31 16,6 1-25-16,6 1-5 15,5 0 14-15,4 0-14 16,2 0-10-16,-1-2-3 16,-2 1-1-16,-1 1-6 15,-3-1-54-15,-2 6-97 16,-2-2-228-16</inkml:trace>
  <inkml:trace contextRef="#ctx0" brushRef="#br0" timeOffset="17770.0164">5751 8311 305 0,'-8'-14'207'0,"8"3"-115"16,0 2-27-16,0 4-20 15,6-3-21-15,4-2-10 16,8 3-12-16,6-1-2 0,4 2 1 16,3 6 1-1,2 0 0-15,-9 0-4 0,-8 12 1 16,-7-3 0-1,-5 3 1-15,-4 1 0 16,0 1 6-16,-11 5 5 16,-11 5 4-16,-7 0-3 0,1 1-8 15,4-6-2-15,8-3-1 16,9-5-1-16,4-6-1 15,3-2-3-15,0-1 0 16,0 4-4-16,13 4 2 16,10 3 5-16,12 2 2 15,6 1 0-15,1-1 3 16,-6 0 1-16,-10-1 4 15,-12-1-1-15,-11-3-2 16,-3-2 0-16,-1 1 7 16,-16-1 15-16,-3 2 8 0,-8 0-5 15,-3-3-11-15,-3-5-6 16,5-2-7-16,2 0-2 15,4 0-1-15,3-4-1 16,0-1-2-16,1 2-2 16,0 1-22-16,6 2-46 15,2 0-46-15,9 0-45 16,2 5-185-16</inkml:trace>
  <inkml:trace contextRef="#ctx0" brushRef="#br0" timeOffset="18058.0329">6208 8627 313 0,'4'-7'331'0,"3"7"-213"16,-3 0-35-16,-4 0-40 16,0 0-20-16,0 0-10 15,0 0-10-15,0 0-2 16,0 0-2-16,0 2-2 15,0-1 0-15,0 1-9 0,0 3-24 16,0-2-25-16,2 3-67 16,8 1-178-16</inkml:trace>
  <inkml:trace contextRef="#ctx0" brushRef="#br0" timeOffset="18466.0562">6383 8286 517 0,'0'0'167'16,"1"-1"-71"-16,2-1-31 0,4-1-28 15,13 0-18 1,5 0-15-16,6-5-2 15,1 7 1-15,-2 1 1 0,-3 0-2 16,-3 12 1 0,-6 4-2-16,-7 6-2 0,-7 6 3 15,-4 5-1-15,-10 6 6 16,-19 6 7-16,-10 1 2 15,1-5-6-15,6-4-3 16,8-11-4-16,12-4-1 16,8-4 1-16,4-8 4 15,0-5 8-15,0-4-4 16,8-1-5-16,5 0-6 15,6 0 0-15,4 0 0 16,4 0 0-16,3 0 0 16,-2 0 0-16,0 0-68 15,4 0-94-15,8 0-227 0</inkml:trace>
  <inkml:trace contextRef="#ctx0" brushRef="#br0" timeOffset="19180.0971">6812 8440 404 0,'0'-2'165'15,"0"2"-56"-15,0 0-6 16,0 0-62-16,0 8-24 16,-2 14-19-16,-4 11 7 15,1 9 11-15,1 5 10 16,2-2-8-16,2-2-10 15,-1-7-5-15,1-10-1 16,0-9 0-16,0-9-3 0,0-8 3 16,0 0 4-16,0 0 7 15,2-12 9-15,5-15-13 16,7-9-7-16,2-15-1 15,-1 2-1-15,-1 6-1 16,-4 14 1-16,-3 15 1 16,-3 12-4-16,5 2-8 15,-2 19 1-15,4 8 7 16,2 9-1-16,-7-6 2 15,-1 0 2-15,-1-11 0 16,0-6 0-16,-1-6 0 0,-1-4 0 16,-2-3 0-16,0 0 4 15,2 0 3-15,2-10 1 16,6-9-5-1,6-10-4-15,5-5 2 0,4-2-1 16,-2 2 0 0,-7 9 3-16,-6 15-2 0,-7 7 0 15,-3 3-3-15,0 9-3 16,2 15 0-16,6 10 6 15,4 2 0-15,0-2 1 16,0-1-2-16,-1-8 2 16,-1-3-9-16,-2-5-39 15,-2-2-67-15,-3 1-85 16,5-4-226-16</inkml:trace>
  <inkml:trace contextRef="#ctx0" brushRef="#br0" timeOffset="19401.1097">7404 8346 656 0,'0'0'134'16,"0"3"-47"-16,-7 9-36 16,-3 15-38-16,-3 7-3 15,0 17 15-15,-2 1-2 16,2-3-15-16,2-1-4 15,-2 1-3-15,-2-3 0 16,1-5-3-16,1-7-22 16,4-7-31-16,3-6-54 15,5-4-41-15,1-5-308 16</inkml:trace>
  <inkml:trace contextRef="#ctx0" brushRef="#br0" timeOffset="19753.1298">7582 8468 605 0,'0'-7'137'16,"0"7"-29"-16,-8 0-48 16,-15 0-41-16,-4 0-20 15,-4 2 0-15,-3 16-2 16,7 2 1-16,13 5-1 15,10 2-2-15,4-3 0 0,13 3 0 16,16 4 2-16,11 2 4 16,6 1 0-16,-6-1 0 15,-7-5-1 1,-11-4 1-16,-12-8-2 0,-8-2 0 15,-2-5 2-15,0-6 3 16,-7-1 10-16,-7 0 8 16,-4 0-1-16,-8 1-12 15,-6 2-6-15,-2-1-5 16,5 1-8-16,0-2-26 15,8-3-52-15,9 0-86 16,12 0-246-16</inkml:trace>
  <inkml:trace contextRef="#ctx0" brushRef="#br0" timeOffset="20508.173">8165 8250 198 0,'7'-10'172'16,"-7"10"-25"-16,0-3-31 15,-5-1-39-15,-9-4-36 16,-3 1-7-16,0-6 7 16,-1 2-3-16,0-1-6 15,1 5-7-15,-3 0-2 16,0 2-7-16,-1 4 1 15,1 1-9-15,-2 0-3 16,2 6 3-16,2 15-2 16,3 9-6-16,7 13 2 15,3 9 3-15,5 8 7 16,0 4-12-16,0 5 0 15,0 5 0-15,0-3 0 0,0 1 0 16,-3-10 0-16,3-8 0 16,0-8 0-16,0-12 0 15,0-7 0 1,0-10 0-16,2-13 0 15,3-2 0-15,3-2 0 16,6 0 0-16,6-6 0 0,6-9 0 16,2-6 0-16,1-1 0 15,-3 2 0-15,1 3-19 16,0 6-117-16,-4 6-119 15</inkml:trace>
  <inkml:trace contextRef="#ctx0" brushRef="#br0" timeOffset="20802.1898">8321 8501 575 0,'0'0'136'15,"0"0"-43"-15,-3 3-44 16,-1 9-33-16,-3 12-12 16,-2 10 5-16,-2 10 18 15,-1 6-2-15,1-1-10 16,4-3-11-16,4-8-3 15,3-3 2-15,0-8-3 16,0-8-13-16,5-5-18 16,6-9-28-16,0-5-39 0,3 0-58 15,6 0-274-15</inkml:trace>
  <inkml:trace contextRef="#ctx0" brushRef="#br0" timeOffset="21007.2016">8274 8511 459 0,'0'-10'215'0,"6"8"-99"16,12-7-44-16,5 0-51 16,13 1-17-16,8 5-4 15,1 3 2-15,-4 0 1 16,-1 5-8-16,-7 7-17 0,-5 5-62 15,-7 3-72-15,-4 3-285 16</inkml:trace>
  <inkml:trace contextRef="#ctx0" brushRef="#br0" timeOffset="21178.2114">8333 8690 523 0,'2'0'163'0,"15"0"-57"16,4-2-64-16,6 0-26 15,6 2-12-15,0 0-5 0,-5 4-27 16,-4 11-94 0,-7 4-185-16</inkml:trace>
  <inkml:trace contextRef="#ctx0" brushRef="#br0" timeOffset="21347.221">8325 8863 618 0,'0'1'158'16,"7"0"-47"-16,9-1-65 15,15 0-26-15,9-4-4 16,5-4-12-16,-3 1-2 16,-1-1-11-16,-3-2-52 0,-2 1-85 15,4 1-127 1</inkml:trace>
  <inkml:trace contextRef="#ctx0" brushRef="#br0" timeOffset="21905.2529">8697 8221 478 0,'-8'-3'106'15,"2"1"-13"-15,5 1-35 16,1 1-14-16,0 0-3 16,0 0-3-16,4 0 3 15,4 0-11-15,4 0-9 0,9-7-8 16,11 1 1-16,7-1-1 15,4 2-10-15,-6 1-1 16,-9 3 1-16,-9-2-2 16,-7 3-2-16,-7 0 2 15,-4 0-1-15,-1 0-1 16,0 12-2-16,0 15-1 15,0 17 7-15,2 14 1 16,2 9-8-16,-2 3 4 16,6 8 3-16,9 1-1 15,0 0 5-15,2-8 3 16,-4-7-3-16,-5-9-7 0,-3-9 0 15,-4-5 0-15,-1-7 0 16,-2-11 0-16,0-7 0 16,-4-6 0-16,-10-6 0 15,-9-1 0-15,-5-3 0 16,-7 0 0-16,-2 0 0 15,2 0 0-15,-2-3 0 16,8-4 0-16,11-4 0 16,6 1 0-16,5 5 0 15,3-3 0-15,0 5-74 16,4 1-236-16</inkml:trace>
  <inkml:trace contextRef="#ctx0" brushRef="#br0" timeOffset="44197.528">3224 9276 114 0,'0'-4'75'15,"0"1"-20"-15,0 3-14 0,0 0 2 16,0 0-7-1,0 0-7-15,0 0-9 0,0 0-4 16,1 0-8-16,-1 0-2 16,0 0 5-16,0-3 9 15,0 3 4-15,0-2 13 16,0 2-11-16,0 0-14 15,0 0-9-15,0 0-3 16,0 0 0-16,0 0-2 16,0 0-1-16,0 0 0 15,0 0 1-15,1 0 2 16,-1 0-2-16,1 0-1 15,3 0-2-15,3 6-3 0,1 5 6 16,4 1 6-16,4 5 5 16,2 6 1-16,0 3 4 15,4 9 3-15,2-1-5 16,3 2-1-16,-2-3 2 15,6 1-8-15,-4-3 1 16,-2 2 12-16,1 4 11 16,3-1-16-16,-3 3 1 15,4-1 1-15,-1 3-1 16,0 0-3-16,-3-2 0 15,0-2-3-15,1-3 2 16,-1-2-6-16,2-1 1 0,-3-3-2 16,2 0-1-1,-3-2 2-15,1-1-1 0,-1 0-1 16,-1 0 1-16,-1-4 1 15,-2 0-2-15,-2-1 1 16,2 0-3-16,-3-3 2 16,1 3-1-16,0 1 3 15,4 1-5-15,-3 2 5 16,3-2 0-16,-1-1 1 15,1 2-2-15,-3-2 1 16,2 5 0-16,-1-1 1 16,-1 1 1-16,1 3-1 15,-1-3 0-15,-1 2 0 0,1-1-3 16,3-1 1-16,1 5-1 15,2 1 1-15,-1 2-2 16,4 0 2-16,-3-3-1 16,-2 0 1-1,7-3-2-15,-5-2 0 0,-1-2-1 16,0-2 0-16,-3-1 0 15,4 1 0-15,1 0 0 16,2-4 1-16,-1 3-1 16,0-1 1-16,-2 0 0 15,-1 1-1-15,3 3 1 16,-2-3-1-16,2 1 1 15,-1 0 0-15,-4-1-1 0,2 0 0 16,-2 0 0-16,1 1 0 16,1-4 0-1,1 4 0-15,-1 2 1 16,0 4 0-16,4 1 0 0,-1 5 0 15,0 1 0-15,1 2-1 16,-3 1 1-16,4-1-1 16,-1-1 0-16,-2-2 1 15,-1 0 0-15,1 1-1 16,-1-4 1-16,0 0-1 15,1-4 1-15,1 2-1 16,-4-1 1-16,3 1 1 0,-2 1-1 16,1 0 1-1,2 2-2-15,-1 0 3 16,0 0-1-16,-3-1 0 15,-1-4 1-15,-2-2 0 0,3 0 1 16,-4 2 2-16,1-2-2 16,-1 1 2-16,3 1-3 15,-4-4 0-15,3 2-2 16,-1-1 0-16,2 1 1 15,-2 3-1-15,0-3-1 16,-2 4 1-16,-1 0 1 16,-1-2-3-16,-1-4 3 15,0-2-1-15,1-3 1 16,-1-2-1-16,0 2 0 15,-3-4 1-15,0 0-1 16,-3 0-1-16,-1-3 1 16,0 1 0-16,1 0 2 0,-2 0-3 15,1 3 1-15,0 1 1 16,-2-1-2-16,-1-1 2 15,-2-5 0-15,-3-4-1 16,0-5 0-16,0 0 5 16,-8-5-2-16,-7-6-24 15,-1-5-17-15,-1 2-52 16,5 3-123-16,0 6-410 15</inkml:trace>
  <inkml:trace contextRef="#ctx0" brushRef="#br0" timeOffset="45296.5908">3268 9769 0 0,'-6'6'33'0,"0"-6"30"15,2 0-25-15,2 0-6 0,-1 0 17 16,1 0-11 0,1 0 1-16,0-1-20 15,1-1 24-15,-1 2 7 0,1 0 10 16,0 0-11-16,0 0 10 15,0 0-52-15,0 12 0 16,0-5 1-16,0 1 11 16,0-6 11-16,0-2 1 15,0 0 11-15,0 0 7 16,0 0-2-16,0-11-4 15,0-10 1-15,-2-22-12 16,-2-16-14-16,0-15-15 16,1-5 2-16,-1 5-5 15,1 10-2-15,0 12 4 0,0 16-6 16,2 14 6-16,-1 8-2 15,1 9 2-15,1 5-1 16,0 0 1-16,0 0 7 16,0 0-3-1,0 2-8-15,0 1 0 0,6 0-2 16,2 1 2-16,4 1 1 15,1-3 0-15,3 2-1 16,4-2 3-16,2 2 0 16,5 1 0-16,4 1 0 15,7 7 0-15,6 2 2 16,3 4-1-16,-2-2-2 15,-3 2 2-15,0-4-3 0,-9-1 2 16,-5 1-1-16,-6-6 2 16,-6-1-1-16,-6-3 2 15,-6-4-2 1,-1 2-9-16,-3 0-22 15,2-1-31-15,8 3-97 0,7-4-157 16</inkml:trace>
  <inkml:trace contextRef="#ctx0" brushRef="#br0" timeOffset="46637.6675">5449 11007 345 0,'-31'-43'168'16,"12"-9"-107"-16,5-6-8 15,2-4-23-15,8 0-14 16,4 6 42-16,2 8-50 0,20 4-9 16,8 9 0-16,10 3 6 15,6 7-4-15,4 11 2 16,-2 10 0-16,5 4 3 15,-5 11-5-15,0 18 3 16,-10 14 0-16,-8 13 6 16,-10 5 5-16,-15 9 10 15,-5 0-4-15,-5-2-2 16,-15-6-2-16,1-10-6 15,-5-9 0-15,0-11 0 16,-4-11 9-16,-5-10 0 16,-6-7-3-16,-5-4-5 0,-3-8-7 15,5-13-3 1,1-8-2-16,7 3-1 0,13 2-32 15,11 11-50-15,10 8-68 16,0 0-180-16</inkml:trace>
  <inkml:trace contextRef="#ctx0" brushRef="#br0" timeOffset="47008.6888">5477 10551 308 0,'-1'0'135'15,"1"0"-42"-15,0 2-34 16,0 9-11-16,0 3 2 16,7 2 10-16,4 1-23 15,4 2-2-15,5-1-7 16,0-1-3-16,6-3-7 15,3 0-4-15,4-6 7 0,0-3-11 16,4-5-9 0,2 0 4-16,1-9 1 15,0-12 0-15,-6-2-3 16,-10 3 2-16,-6 6-11 15,-5 12-91-15,-8 2-260 16</inkml:trace>
  <inkml:trace contextRef="#ctx0" brushRef="#br0" timeOffset="56671.2414">2257 11279 202 0,'-11'-19'74'0,"5"-2"11"16,2 4 31-16,3 12-88 16,-1 2-2-16,2 0-12 15,0 2-7-15,0 0-3 16,0 1-2-16,0 0-1 15,0 0-1-15,0 0-1 16,0 0 0-16,0 0 0 16,0 0 0-16,0 0 2 15,0 0 0-15,0 0 3 16,0 0 5-16,0 0-2 15,0 0 0-15,0 0-5 0,0 5-4 16,3 12-8-16,7 12 12 16,0 9 27-16,3 11 2 15,0 4-1-15,1 6-9 16,1 1 2-16,5 2-4 15,0-3-6-15,3-6-6 16,-2-3-4-16,-1-8 1 16,-6-10-3-16,-6-12 1 0,-2-7-1 15,-2-5-1 1,-3-6 0-16,1-2 2 15,-2 0 7-15,0 0 39 16,0 0 2-16,0-10-12 16,0-6-13-16,-2-6-17 0,0-8-7 15,2-10 0-15,0-13-1 16,15-11-3-16,8-18 2 15,9-7 1-15,2-6 0 16,-3 8 1-16,-4 15 0 16,-9 16-2-16,-10 20-2 15,-6 16-12-15,-2 11-26 16,0 9-66-16,-13 21-79 15</inkml:trace>
  <inkml:trace contextRef="#ctx0" brushRef="#br0" timeOffset="57798.3059">2909 11726 117 0,'2'-4'92'0,"-1"1"2"16,-1-1 14-16,0-1-23 15,0-1-20-15,0-1-22 16,0 0-7-16,0 1-1 16,0 2 1-16,0 0-1 15,0 4 8-15,0-1-15 0,-4 1-22 16,0 0 1-16,-2 0-1 15,-3 0-4-15,0 0-1 16,-3 0 1 0,-3 0-1-16,3 1 1 15,-4 9 0-15,2 2 0 16,1 2 0-16,-1 4 1 0,3 0 2 15,0 2-2-15,1-3 3 16,3 2-2-16,1-2 3 16,3-2-2-16,2-1-2 15,1-1 0-15,0 3 1 16,0-1-1-16,2 0-1 15,8 1 0-15,-2-3-1 0,4 1 0 16,-2-2 0-16,3-3 1 16,-2-4-1-16,1-4 2 15,4-1-1 1,2 0-7-16,3-11-17 0,5-7-23 15,0-2-76-15,-1 8-83 16,-2 3-260-16</inkml:trace>
  <inkml:trace contextRef="#ctx0" brushRef="#br0" timeOffset="58940.3712">3077 11742 82 0,'0'-15'173'16,"0"7"-42"-16,0-1-28 0,0 3-31 15,0 0-27-15,0 1-3 16,0 5-1-16,0 0-3 16,0 0-11-16,0 8 3 15,0 13-46-15,0 10 9 16,0 6 10-16,0 3 3 15,0-7 5-15,4 0-5 16,3-8 1-16,2-4-4 16,-3-6 0-16,1-4-1 15,-4-7-1-15,1-4 0 16,1 0 2-16,2-3 4 15,5-19 11-15,3-11 2 0,3-10-14 16,0-5-2-16,-3 7-1 16,-4 13-3-16,-4 13-1 15,-5 15-2-15,0 0-5 16,3 11-8-16,3 10 12 15,0 5 5-15,0 2 0 16,1-5 0-16,4 1-2 0,-6-9 0 16,4-6-1-1,-2-4 3-15,1-2 2 16,4-3 6-16,2 0 5 15,4 0 0-15,4-15-1 16,-2-6-4-16,-1 0-4 16,-7 2-1-16,-5-2-4 0,-5 3-16 15,-4 0-22-15,0 2-25 16,0 3-43-16,-2 0-118 15,-1-6-207-15</inkml:trace>
  <inkml:trace contextRef="#ctx0" brushRef="#br0" timeOffset="60281.4479">2344 12603 132 0,'-6'-7'92'0,"5"4"-21"15,0 1 12 1,1 2-39-16,-3 0-8 15,2 0 6-15,1 0 10 0,0 0-10 16,0 0-4-16,-1 0 8 16,1 0 2-16,0 0-11 15,0 0-3-15,0-3-8 16,0 2-16-16,1-1-9 15,3 1-2-15,4-1-1 16,7-4-2-16,9-1 3 16,10-3 3-16,6 1 0 15,2 1-2-15,2 3 2 16,1 3-5-16,-4 0-55 0,0 2-57 15,-7 0-131 1</inkml:trace>
  <inkml:trace contextRef="#ctx0" brushRef="#br0" timeOffset="60556.4637">2526 12866 373 0,'-6'0'172'0,"6"0"-72"0,0 0-7 16,0 0-42-16,0 0-32 15,0 1-9-15,9-1-3 16,8 0-7-16,7 0 3 15,11-3 21-15,6-11-4 16,3-3-14-16,3-5 1 16,-1-2-7-16,0 2-78 15,-4 0-111-15,-2 2-272 16</inkml:trace>
  <inkml:trace contextRef="#ctx0" brushRef="#br0" timeOffset="60965.4871">3129 12221 416 0,'-1'-12'110'15,"-1"4"-27"-15,2 4-16 16,0 4-16-16,0 0-16 16,0 0-10-16,0 0-3 15,0 0-2-15,0 0 0 16,0 0-6-16,0 4-8 15,0 11-5-15,0 14 2 0,0 12 7 16,-1 12 8-16,-11 5-2 16,1 5-9-16,-3-2-4 15,3-13-2-15,9-9 0 16,0-13-2-16,2-11 1 15,0-6-1-15,0-7-1 16,7-2-1-16,8 0 1 16,9-11 3-16,5-13 5 15,7-8-3-15,0-1-37 16,-2 3-75-16,2 9-116 15</inkml:trace>
  <inkml:trace contextRef="#ctx0" brushRef="#br0" timeOffset="61213.5012">3331 12267 538 0,'0'0'140'16,"0"0"-25"-16,0 0-53 15,0 2-45-15,-2 25-16 16,-5 16 4-16,0 13 9 15,-1 12 1-15,3 2-10 16,1-1-1-16,1-3-4 16,3-4 1-16,0-6 0 0,0-12 0 15,3-10-2 1,4-15-12-16,2-12-41 15,5-7-44-15,6 0-28 16,5-26-212-16</inkml:trace>
  <inkml:trace contextRef="#ctx0" brushRef="#br0" timeOffset="61400.5119">3495 12645 291 0,'-1'0'288'0,"1"0"-167"15,0 0-19-15,0 0-66 16,0 6-25-16,0 6-10 15,0 3 0-15,0 2 4 16,0 0-13-16,1-3-68 16,9-4-78-16,7-9-226 15</inkml:trace>
  <inkml:trace contextRef="#ctx0" brushRef="#br0" timeOffset="61724.5305">3684 12267 578 0,'-14'0'140'0,"-1"0"-38"15,3 0-61-15,-3 18-32 16,4 9-8-16,2 9 1 16,6-1-4-16,3 2-1 15,10-4-4-15,14-5 5 16,5-2 3-16,2-3-1 0,1-1 1 15,2-4-1 1,-7 0 1-16,-8 2-1 0,-7-3-1 16,-6-3-1-16,-6-4 2 15,0 0 5-15,0-1 13 16,-6 1 3-1,-8 3 2-15,-3-2-11 0,-5-1-6 16,4-8 0-16,-3-2-16 16,0 0-30-16,3-19-34 15,2-8-54-15,5-4-100 16</inkml:trace>
  <inkml:trace contextRef="#ctx0" brushRef="#br0" timeOffset="61936.5426">3643 12269 288 0,'-3'0'304'16,"3"0"-166"-16,0 0-32 16,4 0-56-16,6 0-25 15,10-1-15-15,7-3-9 16,10-3 8-16,5-2-4 15,-2 6-2-15,-3 3-2 16,-3 0-32-16,0 5-97 16,3 7-105-16</inkml:trace>
  <inkml:trace contextRef="#ctx0" brushRef="#br0" timeOffset="62693.5859">4048 12506 465 0,'-6'-7'121'0,"6"4"-49"16,-1 3 5-16,-1 0-48 16,2 2-29-16,-1 18-17 15,-1 9 13-15,-1 8 7 16,2 7 12-16,-1-4-5 15,2-8 2-15,0-3 2 16,0-12-6-16,0-8-1 16,0-4-1-16,0-5 1 15,0 0 4-15,0 0 13 16,0-2-2-16,0-13-6 0,0-12-9 15,6-12-4-15,2 1-3 16,1 4 0-16,-2 14-6 16,-3 15 1-1,-1 5-1-15,1 0-3 16,3 13-7-16,-1 11 11 0,2 10 3 15,-1 3 3-15,0 1 0 16,0-9-1-16,2-3-1 16,-4-10 0-16,-3-12-2 15,1-4 3-15,-2 0 2 16,1 0 3-16,2-12 1 15,6-11 4-15,3-12-4 16,3-8-3-16,0 3-2 16,-3 11-1-16,-5 12 0 15,-3 13-3-15,-3 4 0 16,1 4-7-16,0 19-1 15,1 7 15-15,0 5 0 0,-2 1 4 16,0 3-4-16,1-6-2 16,-3 1-1-16,0-2 2 15,0-3 0-15,0-3-11 16,0-1-36-16,0-7-45 15,5-4-62-15,3-10-171 16</inkml:trace>
  <inkml:trace contextRef="#ctx0" brushRef="#br0" timeOffset="62952.6007">4499 12417 372 0,'-8'-5'295'0,"2"5"-189"0,-4 0-25 16,-5 12-51-16,-1 13-26 15,-3 11-1-15,4 6-1 16,1 5-2-16,5 7 2 16,2-4-2-16,2-2 0 15,4-15 1-15,1-6-1 16,0-12 0-16,0-8-18 15,0-6-37-15,4 1-44 16,5-2-45-16,2 0-280 16</inkml:trace>
  <inkml:trace contextRef="#ctx0" brushRef="#br0" timeOffset="63617.6387">4686 12460 387 0,'1'-5'126'15,"-1"2"-38"-15,0 3-4 16,0 0-26-16,-7 3-47 0,-6 14-10 16,0 2-1-1,-2 3 8-15,0 0 9 16,3-5-1-16,2-2-1 15,5-2-1-15,4-5-7 0,1 2-4 16,0-5-4-16,1 5 1 16,6 2 1-16,6 0 0 15,3 2 2-15,-1 1-1 16,5-1 1-16,5 1-1 15,0 2 3-15,-3 1 6 16,0 0 0-16,-11 6 1 16,-2-1 1-16,-7 0-2 15,-2-3 1-15,0 1 5 16,-9-2 7-16,-4-4 0 15,0-3-4-15,0-5-5 16,-1-3-13-16,0-2-2 16,1-2 0-16,-2 0 0 0,1-8 0 15,0-9 0-15,3-4-5 16,-1 1-86-16,5 3-133 15</inkml:trace>
  <inkml:trace contextRef="#ctx0" brushRef="#br0" timeOffset="119256.8211">10883 10374 449 0,'-18'-5'146'0,"8"-34"-78"16,5-26 7-16,0-36-28 15,5 11-7-15,0-6-23 0,16-6-5 16,20 5-6-16,12 5-4 16,8 11-1-1,7 10 0-15,-6 25-1 16,-5 22-3-16,-11 24-3 15,-12 12-1-15,-7 39 3 0,-10 19 2 16,-9 15 1-16,-3 13 0 16,-15 0 2-16,-10 0 0 15,-7-11 2-15,-3-12-3 16,-3-14 1-16,0-15 1 15,-1-14 1-15,0-11-1 16,1-11 3-16,0-10 0 16,1-1 4-16,-1-25-3 0,3-12-3 15,-1-22-1-15,8-14-3 16,8-5-31-1,15 5-71-15,5 24-152 16</inkml:trace>
  <inkml:trace contextRef="#ctx0" brushRef="#br0" timeOffset="119560.8385">10991 9535 290 0,'-1'0'96'0,"1"7"-66"0,0 17 51 16,0 10-8-16,3 6-13 15,5 3-22-15,9 0-2 16,7 0-14-16,9-6 0 16,9-8-2-16,7-8-8 15,0-8-5-15,-5-6 1 16,-6-7-34-1,-4 0-121-15,-4 0-366 0</inkml:trace>
  <inkml:trace contextRef="#ctx0" brushRef="#br0" timeOffset="119993.8633">11589 9682 312 0,'-3'-12'191'0,"3"11"-90"15,0 0-33-15,0 1-27 16,10-3-20-16,13-1-2 15,20-1 0-15,15 2-11 16,15 3-6-16,2 0 0 16,1 5-33-16,-7 15-132 0</inkml:trace>
  <inkml:trace contextRef="#ctx0" brushRef="#br0" timeOffset="120221.8763">11667 9925 411 0,'0'6'179'0,"0"-5"-96"0,13 3-7 15,13 0-46 1,16 0 25-16,17 1-2 15,8-3-30-15,4 0-16 16,-9 3-4-16,-14 5-18 16,-11 8-107-16,-8 5-170 15</inkml:trace>
  <inkml:trace contextRef="#ctx0" brushRef="#br1" timeOffset="131178.503">2836 8710 339 0,'-14'0'173'0,"7"-3"-78"15,2-16-19-15,0-15-17 0,4 0-24 16,1-1-7-16,0-3-24 15,8 2-3-15,3 11-4 16,0 9 1-16,1 7-3 16,2 9 0-1,2 0-5-15,3 9 7 0,0 13-2 16,-4 2 3-16,-8 7 2 15,-7-1 3-15,0 1 6 16,-7 5 17-16,-11-9 2 16,-4-2-8-16,3-9-4 15,0-6 0-15,2-6 0 16,0-4-3-16,-1 0-6 15,-2-7-4-15,1-9-10 16,3 1-47-16,8 3-68 16,8 12-85-16</inkml:trace>
  <inkml:trace contextRef="#ctx0" brushRef="#br1" timeOffset="131681.5318">3133 8556 559 0,'0'0'128'0,"0"0"-41"0,0 0-46 16,0 2-37-16,0 16-26 15,0 10 8-15,2 13 24 16,1 6-4-16,0 0 0 15,0 0-2-15,-1-2-2 16,-2-7 2-16,0-6-1 16,0-11 1-16,0-11-3 15,0-7 1-15,0-3 7 16,0-7 12-16,0-18 21 15,-7-17-17-15,3-20-13 16,0-15-8-16,4-10 0 16,0 7-3-16,6 14-2 0,12 16-5 15,5 18-2-15,3 20 0 16,2 12 2-16,-1 2 4 15,-1 25-4 1,-6 12-1-16,-10 4 0 16,-7-2 0-16,-3 0 4 0,-5-6 7 15,-13-1 1-15,-3-9 3 16,0-5-3-16,1-11 0 15,2-6 0-15,2-3-1 16,-2 0-8-16,4-14-17 16,0-3-25-16,7-1-50 15,7 2-85-15,4 4-257 16</inkml:trace>
  <inkml:trace contextRef="#ctx0" brushRef="#br1" timeOffset="132117.5567">3480 8663 577 0,'0'2'107'16,"0"9"-44"-16,0 9-46 15,0 9-7-15,2 9 22 16,-2 3-5-16,0 2-18 15,0-1-2-15,-2-9-2 16,-4-6 0-16,2-12-3 0,3-11 1 16,1-4 3-1,-1 0 15-15,1-4 18 16,-1-20 3-16,1-12-24 0,0-22-13 15,0-18-1-15,0-12-2 16,0-1-1-16,1 19-1 16,9 20-9-16,0 27 0 15,4 17 0-15,6 6-3 16,0 7 7-16,5 12 4 15,-2 6-3-15,-3 1 1 16,-5 0 2-16,-9-2 1 16,-5-4 0-16,-1-5 3 15,-4-1 0-15,-11-4 5 16,-7-4 2-16,-2 2-3 15,1-7-9-15,-3 0-35 16,10-1-63-16,8 4-79 0,8-2-323 16</inkml:trace>
  <inkml:trace contextRef="#ctx0" brushRef="#br1" timeOffset="133054.6103">3446 13226 384 0,'-12'-19'142'16,"-2"3"-60"-16,6 8 5 15,4 5-5-15,4 3-30 16,0 0-30-16,0 4-23 15,0 20-18-15,7 15 26 16,-2 15 21-16,-5 13 5 16,0 0-11-16,0-6-11 15,0-6-8-15,-5-11 1 16,2-13-1-16,-1-16-2 15,4-8 0-15,0-7 3 16,0 0 5-16,0-19-1 0,5-22 17 16,12-16-12-16,5-15-13 15,2 9-2-15,-1 18 0 16,-10 22 0-16,1 17-4 15,1 6-6-15,1 10 5 16,9 19 8-16,-2 11 0 16,-5 4 3-16,-5 2 1 15,-4 5-2-15,-2-8 2 16,1-2-3-16,-3-9-1 15,0-6-13-15,-2 3-36 16,0-4-47-16,0-6-50 16,6-2-95-16</inkml:trace>
  <inkml:trace contextRef="#ctx0" brushRef="#br1" timeOffset="133541.6382">3829 13428 596 0,'0'0'110'16,"0"0"-18"-16,0 0-39 16,3 0-34-16,3 5-21 15,3 5-7-15,4 2 13 16,1 2 3-16,3 2-3 0,-1-8 2 15,-1-5 2 1,2-3-1-16,0 0 4 16,-3-11 0-16,0-12-3 15,-4 3-1-15,-6-1-2 16,-4 1-1-16,0 6 2 0,0 2-4 15,0 5 1-15,0 4-4 16,0 3-1-16,0 0-5 16,1 5-6-16,5 16-3 15,-1 14 13-15,-3 11 5 16,-2 13 6-16,0 5-1 15,0 4 1-15,0 4 7 16,-7-2 10-16,-2-4-7 16,-3-11 2-16,-1-6-10 15,-1-9-10-15,1-8 0 0,3-15 0 16,1-5 0-1,-2-9 0-15,-1-3 0 0,-1 0 0 16,1-20 0-16,4-16-48 16,8-12-47-16,8-11-50 15,20 1-212-15</inkml:trace>
  <inkml:trace contextRef="#ctx0" brushRef="#br1" timeOffset="134008.6649">4227 13522 584 0,'0'0'112'0,"0"0"-79"16,0 18 5-16,0 14-22 15,4 12-1-15,-1 6 4 16,-3 5-4-1,0 3-6-15,0-3 2 0,0-4-4 16,-3-13 0-16,-1-15 5 16,4-14-6-16,0-9-3 15,0 0 10-15,-1-4 14 16,0-18 9-16,1-10-9 15,0-26-15-15,0-15-10 16,1-27-1-16,14-6 1 0,5 8-4 16,3 23-13-1,-3 32 2-15,-3 29 6 16,1 14-1-16,9 0 0 0,2 13 7 15,0 8-1-15,-4 6 1 16,-9 4 0-16,-10 0 1 16,-6-3 1-16,-2-1 8 15,-14-3 11-15,-5-5 3 16,-4-4-7-16,0-4-11 15,-1-8-5-15,1-3 0 16,5 0 0-16,5-6-44 16,3-8-56-16,12-12-113 15,2-27-423-15</inkml:trace>
  <inkml:trace contextRef="#ctx0" brushRef="#br1" timeOffset="135807.7678">11265 8272 225 0,'-3'-15'132'0,"-17"15"-46"16,-24 0-16-16,-22 17-15 16,14 9-13-16,2 2 2 15,11-4-12-15,12-4-9 16,16-7-4-16,7-6-8 15,4-2-6-15,4 5-16 16,14 5 5-16,9 6 20 16,12 1 8-16,9 5-6 15,5 0-6-15,-1 6-4 16,-9 5-5-16,-15 7 1 0,-12 3-5 15,-12-2 1-15,-4-4 2 16,-2-9 10-16,-16-6 14 16,-3-6 13-16,-9-8 3 15,-4-6-9-15,-3-5-4 16,2-2-8-16,4-7-5 15,2-16-6-15,3-10-4 16,6-8-2-16,5-3-4 0,11 10-30 16,4 15-62-1,4 17-94-15,25 2-197 16</inkml:trace>
  <inkml:trace contextRef="#ctx0" brushRef="#br1" timeOffset="136211.7909">11543 8739 401 0,'-5'-37'226'16,"-2"1"-124"-16,-1-7-22 15,1-6-31-15,2-10-16 16,5-5-15-16,2 2-8 16,16 12-5-16,6 17-5 15,11 16-5-15,5 17 1 0,4 14-1 16,-3 27-4-16,-6 13-1 15,-12 12 3-15,-17 1 9 16,-6-5-6-16,-5-3 9 16,-16-6 3-16,-4-12 5 15,2-7 3-15,-3-13 2 16,0-3-1-16,4-9-8 15,-1-8 0-15,5-1 0 16,1-1-3-16,2-16 1 16,0-4-4-16,3-9-2 15,-3-8-31-15,6-3-52 0,9 5-59 16,6 11-188-16</inkml:trace>
  <inkml:trace contextRef="#ctx0" brushRef="#br1" timeOffset="136500.8074">12083 8286 526 0,'-3'-32'151'16,"3"6"-45"-16,-1 13-30 15,0 6-27-15,1 7-18 16,-2 13-34-16,-1 27-16 16,-1 21 21-16,0 17 8 15,-2 9 4-15,0-4-5 16,0-3-4-16,-1-5-4 0,2-8 1 15,0-6-1-15,5-13 2 16,0-11-12-16,1-14-49 16,16-11-77-16,11-7-111 15</inkml:trace>
  <inkml:trace contextRef="#ctx0" brushRef="#br1" timeOffset="136747.8216">12361 8219 499 0,'0'0'137'0,"0"0"-70"0,0 2-36 16,0 22-12-16,0 17 27 15,0 16 0-15,0 10-11 16,0 8-9-16,0 5-13 15,0-1-7-15,-2-4-2 16,-1-7-1-16,0-9-3 16,2-9-5-16,1-11-43 15,0-17-71-15,5-1-110 16</inkml:trace>
  <inkml:trace contextRef="#ctx0" brushRef="#br1" timeOffset="136936.8324">12129 8700 616 0,'9'-15'141'16,"13"-4"-40"-16,8 2-49 15,3-1-32-15,3 7-9 16,0 4-6-16,-3 7-5 15,5 0-40-15,-4 10-239 16</inkml:trace>
  <inkml:trace contextRef="#ctx0" brushRef="#br1" timeOffset="141392.0872">12804 9670 440 0,'-18'-6'168'0,"6"-5"-81"15,0 7-15-15,-9 4-39 16,-7 0-26-16,-9 14-4 16,2 6 9-16,2 3 3 15,11-3-4-15,7-2-6 0,6-2-5 16,6-1 0-1,3 4-7-15,8 7 0 0,18 8-2 16,9 4 14 0,3 2 2-16,0-3 0 0,-4 1-3 15,-6-2-4-15,-11-2 0 16,-9-4-2-16,-8-1 2 15,0-1 7-15,-18-2 10 16,-6 0 8-16,-7-3-3 16,-1-6-6-16,2-5-7 15,5-10-2-15,4-2-2 16,3-5 1-16,2-19-4 15,-1-7-23-15,8-5-29 0,9-2-59 16,9 5-125 0</inkml:trace>
  <inkml:trace contextRef="#ctx0" brushRef="#br1" timeOffset="141632.1009">13081 10015 564 0,'0'0'193'16,"0"0"-87"-16,0 0-67 16,1 18-39-16,1 10-4 15,0 12 5-15,2 0 0 16,-4-3 2-16,2-3 1 0,-2-10 0 15,0-4-20 1,0-8-60-16,0-7-77 16,0-4-161-16</inkml:trace>
  <inkml:trace contextRef="#ctx0" brushRef="#br1" timeOffset="141788.1098">13038 9675 426 0,'-7'-12'216'0,"7"12"-98"16,0 0-61-16,0 0-52 15,3 5-21-15,10 19-3 16,8 9-39-16,3 11-75 16,4 9-286-16</inkml:trace>
  <inkml:trace contextRef="#ctx0" brushRef="#br1" timeOffset="142159.1311">13283 10029 509 0,'0'-1'233'15,"0"1"-155"-15,0 5-58 16,0 23-35-16,-4 10 18 16,0 5 1-16,-2 1-3 15,1-6 0-15,3-11 2 0,2-13-3 16,0-9 1-16,0-5 0 15,0 0 8-15,7-19 12 16,8-15 7 0,6-19-16-16,5-15-7 0,-2 0-3 15,-5 11 1-15,-7 22-2 16,-7 18 15-16,-3 17 8 15,5 3-23-15,3 29-22 16,4 18 12-16,4 13 8 16,-1 2 3-16,-4-4 1 15,-2-10 0-15,-4-10-10 16,-2-7-54-16,1-13-45 15,1-9-82-15,8-7-307 0</inkml:trace>
  <inkml:trace contextRef="#ctx0" brushRef="#br1" timeOffset="142390.1443">13652 9733 592 0,'0'-2'150'0,"0"2"-46"16,0 0-50-16,0 0-29 16,10 0-8-16,8 0-15 15,9 0 1-15,7 0 0 16,1 0-1-16,-1 0-25 15,-2 11-107-15,-3 12-199 0</inkml:trace>
  <inkml:trace contextRef="#ctx0" brushRef="#br1" timeOffset="142714.1628">14045 9501 386 0,'-5'-15'129'16,"3"5"-45"-16,0 5-14 0,1 2-8 15,0 3-12-15,-1 0-14 16,1 0-20-16,0 14-20 15,1 3 6-15,0 6 23 16,0 7 25-16,0 1-12 16,0 1-18-16,4-1-9 15,-2-2-8-15,-2-5 1 16,2-2-1-16,-2 0-17 15,0-3-66-15,7 6-127 16,4 2-299-16</inkml:trace>
  <inkml:trace contextRef="#ctx0" brushRef="#br1" timeOffset="143299.1963">14644 9307 427 0,'1'-67'119'0,"2"11"-53"15,-3 24 24-15,0 17 3 16,0 13-81-16,-3 13-31 0,-16 41 48 15,-7 28 32-15,-8 39 4 16,-3 26-17-16,1 17-24 16,5 19-16-16,7 9-8 15,12-2 0-15,12-13 0 16,12-17 0-16,20-24 0 15,3-18 0-15,-3-20 0 0,-5-30 0 16,-9-21 0 0,-5-26-28-16,7-19-111 15,9-33-67-15,11-22-339 16</inkml:trace>
  <inkml:trace contextRef="#ctx0" brushRef="#br1" timeOffset="145943.3475">10862 10285 345 0,'-6'-17'141'0,"2"5"-52"16,0 0-20-16,1 0-13 15,-2 2-9-15,2 1-15 16,-2-1-2-16,-1 0-2 15,1-2-6-15,-1-3-4 0,1-1 0 16,-1 1-3 0,2-2-3-16,-1-3-1 15,0 0-1-15,0-2 1 16,1-2 0-16,2-2-1 0,2 0-3 15,0 0-1 1,0 0-1-16,0 3-1 0,0 0-2 16,2 2 0-16,3 2 0 15,3-1 0-15,-1-1-1 16,0 1 1-16,2-1-1 15,-2 0 0-15,3 1 0 16,-1 0-2-16,0 0 2 16,0 2 1-16,0-2-1 15,1 0 1-15,-2 2 2 16,-1 0-1-16,-1-1-3 15,-1 4 0-15,0 3 0 16,-1 4 0-16,-1 0 0 0,2 0 0 16,0-4 0-16,-1 2 0 15,2 0 0-15,-2 1 0 16,1 2 0-16,-2 0 0 15,1 4 0-15,-2-3 0 16,3 2 0-16,-3 0 0 16,1 1 0-1,2 2 0-15,0-1 0 0,1 2 0 16,5-1 0-16,1 0 0 15,5 1 0-15,-1-2 0 16,-1 2 0-16,0 0 0 16,-3 0 0-16,1 0 0 0,-2 0 0 15,1 0 0 1,-3 0 0-16,-1 0 0 0,-1 3 0 15,0 1 0 1,1 3 0-16,-1 1 0 0,2 4 0 16,-2-2 0-16,0 4 0 15,3-2 0-15,-4-3 0 16,1 2 0-16,-2 3 0 15,-1 0 0-15,0 4 0 16,0 2 0-16,-1-1 0 16,0 4 0-16,0-1 0 15,-2 3 0-15,1-1 0 16,-2-1 0-16,0-1 0 0,0 0 0 15,0 0 0 1,0 5 0-16,0 1 0 16,-4 0 0-16,-1 1 0 15,-1-4 0-15,0 0 0 0,1-4 0 16,-3-1 0-16,2 0 0 15,-1 1 0-15,0 0 0 16,0 0 0-16,0-2 0 16,0 0 0-16,-2-2 0 15,0 1 0-15,0-2 0 16,2-1 0-16,-2-3 0 15,0 1 0-15,-1-2 0 16,2 2 0-16,-2-4 0 16,2 3 0-16,-2-4 0 15,1 1 0-15,0-4 0 16,1 0 0-16,1-1 0 15,-1 1 0-15,-1-1 0 16,-2 2 0-16,1-2 0 16,0-2 0-16,3 0 0 0,0-1 0 15,-1-1 0-15,1 0 0 16,-2 0 0-16,-2-3 0 15,-1-8 0-15,-2-4 0 16,-1-6 0-16,1 0 0 16,1-1 0-16,2 2 0 15,3 0 0-15,-1 1 0 16,3 0 0-16,0 2 0 15,-1-2 0-15,1 1 0 16,0 1 0-16,0 2 0 0,2 1 0 16,2 0 0-1,1 2 0-15,1-3 0 0,0-2 0 16,0-4 0-16,0-3 0 15,0-3 0-15,1-2 0 16,5 0 0-16,-1 0 0 16,1 1 0-16,-1 2 0 15,0 0 0-15,0 0 0 16,-1 4 0-16,0 0 0 15,-1 1 0-15,1 5 0 16,-1-1 0-16,2 5 0 16,0-1 0-16,2 0 0 15,5-2 0-15,0 0 0 0,3-5 0 16,-1 4 0-16,-2 2 0 15,-4 0 0 1,-3 6 0-16,-5 5 0 16,1 3 0-16,3 3-83 0,0 16-137 15,1 6-176-15</inkml:trace>
  <inkml:trace contextRef="#ctx0" brushRef="#br1" timeOffset="146510.3799">10976 9678 311 0,'-13'-22'158'0,"6"2"-53"0,5 6-31 16,0 4-3-16,0 4-20 16,1 0-9-16,1 4-1 15,0 2-3-15,0 0-10 16,0 0-6-16,0 0-8 15,0 0-11-15,1 2-3 16,8 8-4-16,5 7-2 16,6 9 10-16,4 4 10 15,2 2 8-15,-1-2-3 16,-1 1-6-16,-6-6-10 15,-2-6-3-15,0-2 0 16,0-7 0-16,-1-5 0 0,-3-1 0 16,1-4 0-16,-3 0 0 15,-1 0-19-15,-1 0-106 16,4 0-155-16</inkml:trace>
  <inkml:trace contextRef="#ctx0" brushRef="#br1" timeOffset="147156.4169">11647 9679 261 0,'-5'-12'116'16,"0"1"-6"-16,3 6-38 15,-5 4-30-15,-4 1-13 16,2 0-5-16,-3 0 7 16,3 1 5-16,7 1 0 15,2-2 2-15,0 0 1 16,9 0 6-16,11 0-13 15,13 0-4-15,12-6 13 0,8 0-24 16,3 5-10-16,-1 1-5 16,-4 0 0-16,-3 10-2 15,-10 1 1-15,-6 0-3 16,-2-4-18-16,-5-1-51 15,3-2-108-15,-1 4-133 16</inkml:trace>
  <inkml:trace contextRef="#ctx0" brushRef="#br1" timeOffset="147541.4389">11687 10045 340 0,'-11'-14'211'0,"-3"7"-99"16,4 2-25-16,0 5-22 16,5 0-12-16,5 0-14 15,0 0-10-15,0-1 3 0,3 0-5 16,6-1-1-16,9 2-24 15,17 0-2 1,16 0 0-16,16-1 0 16,3-4 0-16,2-1 0 0,-12 2 0 15,-6 2 0-15,-13-3 0 16,-5 2 0-16,-2 3-53 15,8 0-157-15,5 0-158 16</inkml:trace>
  <inkml:trace contextRef="#ctx0" brushRef="#br1" timeOffset="148464.4917">15217 9658 237 0,'-17'9'163'0,"12"-8"-22"16,-1-1-49-16,-1-12-10 15,3 0-12 1,-1-6-17-16,3-2-18 16,2-8-6-16,0-3-10 0,14-2-7 15,6-1-9 1,8 7-1-16,-3 5-2 0,0 12 0 15,0 10-1-15,1 5 0 16,-5 26-5-16,-6 12 5 16,-13 6-1-16,-2-5 3 15,-20 2 1-15,-7-8 0 16,-2-8 2-16,3-11 0 15,7-10 0-15,10-9 3 16,2 0 5-16,1-4 7 16,0-15-9-16,0-4-5 15,4-6-5-15,0-5-16 16,2 0-46-16,10 4-92 0,21 14-214 15</inkml:trace>
  <inkml:trace contextRef="#ctx0" brushRef="#br1" timeOffset="148907.517">15587 9619 525 0,'0'7'121'0,"0"6"-53"15,2 13-39-15,2 8 20 16,1 7-5-16,-2 0-15 15,-1-3-13-15,0-1-6 0,-2-5-2 16,0-8-3-16,0-4 0 16,0-9-1-16,0-6 0 15,-2-4 0-15,0-1 2 16,0 0 5-16,-4-12 8 15,2-17-1-15,-3-18-10 16,6-18-10-16,1-20 1 16,0-9 3-16,13-5-1 15,3 17 0-15,2 21-8 16,1 25 1-16,0 31-5 15,8 5-1-15,0 19 6 16,5 19 4-16,-9 7 0 16,-8 1 2-16,-10-3 0 0,-5-10 0 15,-5-8 2-15,-13-5-1 16,-2-6 2-16,-8-5 3 15,1-3-4 1,6-3-19-16,5-3-23 0,10 0-70 16,6-1-39-16,0-7-254 15</inkml:trace>
  <inkml:trace contextRef="#ctx0" brushRef="#br1" timeOffset="149335.5415">15905 9693 420 0,'12'19'131'16,"-4"5"-28"-16,-2 9-22 0,-3 5-35 16,-3 2-23-16,0-1-10 15,0-3-5-15,-5-2-2 16,-4-8-3-16,1-7 1 15,3-6-2-15,1-9 0 16,4-4 3-16,-1 0 6 16,-1-1 5-16,2-17-1 15,0-13-13-15,0-18-2 16,0-16 0-16,16-18 0 15,9-16 0-15,6-12 0 16,-1 14 4-16,0 29-8 16,-5 28-6-16,-4 34-6 0,0 6 14 15,-3 23 4 1,-4 8-1-16,-2 8-1 0,-10 0 7 15,-2-1 5-15,0-4-1 16,-11-7-1-16,-1-4-5 16,0-9-2-16,-3-3 2 15,-2-1 0-15,-1-5-11 16,-2 2-53-16,-3-2-92 15,-2-5-118-15</inkml:trace>
  <inkml:trace contextRef="#ctx0" brushRef="#br1" timeOffset="149706.5628">15094 10203 87 0,'0'0'428'15,"9"0"-306"-15,32 2-41 16,35-2-1-16,40 0-1 15,23-19-32 1,14-1-21-16,-11 1-14 0,-21 11-10 16,-18 8 2-16,-22 0-5 15,-12 5-7-15,-4 10-84 16,-2 4-207-16</inkml:trace>
  <inkml:trace contextRef="#ctx0" brushRef="#br1" timeOffset="150299.5967">15227 10357 513 0,'0'-27'106'0,"0"14"-19"15,0 10 1-15,0 3-47 16,0 9-43-16,0 33-38 16,0 16 53-16,-5 16 4 15,3 2 13-15,-3-10-6 16,0-13-10-16,5-15-9 15,0-14-1-15,0-10-2 16,0-10 3-16,0-4 6 0,0 0 20 16,0-1 2-1,2-13-7-15,6-8-11 16,6-10-15-16,3-11 0 15,6-3 0-15,-1 10 0 16,-7 13-2-16,-5 15-2 0,0 8-2 16,-3 18-6-16,5 16 1 15,1 10 9-15,-1 5 2 16,-4-6 2-16,-2 0 0 15,-1-7-2-15,-2-7-31 16,2-1-42-16,2-7-60 16,2-4-1-16,9-1-281 15</inkml:trace>
  <inkml:trace contextRef="#ctx0" brushRef="#br1" timeOffset="150709.6201">15569 10706 233 0,'-2'-9'481'15,"2"9"-351"-15,0 2-46 16,2 2-53-16,4 4-31 16,2 7-13-16,5 8 5 15,4 3 10-15,1 2 0 16,0-7 2-16,-6-5-2 15,-1-6 1-15,-4-6-1 16,0-4 2-16,4-1 2 16,5-21 3-16,4-13-6 15,4-4-1-15,-5-3-3 16,-5 9-3-16,-4 11 2 0,-8 16 3 15,-2 6-2 1,0 8-11-16,0 27-18 16,-7 20 30-16,-10 19 6 15,-4 7 1-15,-5-1 4 0,3-8-8 16,2-13 4-1,3-13-1-15,4-18-5 0,3-11 4 16,1-9-2-16,4-7-7 16,4-1-43-16,2 0-69 15,0 0-80-15,13 0-344 16</inkml:trace>
  <inkml:trace contextRef="#ctx0" brushRef="#br1" timeOffset="151122.6437">15964 10868 594 0,'0'0'93'16,"0"12"-32"-16,0 18 5 16,0 12-17-16,0 10-27 15,-2 6 2-15,-5 5-5 16,0-3-17-16,0 1 0 15,0-9-2-15,3-14 3 16,0-15-2-16,3-18-1 16,1-5 5-16,0-17 11 15,4-19 5-15,6-14-8 16,2-18-7-16,3-13-4 0,3-12 1 15,6-11-1 1,5-3-1-16,3 17-1 0,-1 25-6 16,-2 26 0-16,2 29 1 15,0 10-1-15,-4 6-1 16,-1 21 3-16,-13 10 0 15,-11 4-1-15,-2 1 4 16,-14-6 7-16,-7-2 0 16,-1-8 0-16,-1-11 1 15,0-5-1-15,-2-10 1 16,1 0-5-16,-1-7-16 15,8-13-59-15,1-5-151 16</inkml:trace>
  <inkml:trace contextRef="#ctx0" brushRef="#br1" timeOffset="151552.6683">16612 8849 429 0,'1'-6'147'0,"1"6"-87"16,0 22-51-1,14 33-17-15,8 35 74 0,14 26 32 16,18 19-29-16,9 12-20 15,8 9 5-15,-7 19-8 16,-19 12-42-16,-25 12-4 16,-22-3 0-16,-36-7 0 15,-24-16 0-15,-11-20 0 16,0-29 0-16,13-30 0 0,11-34 0 15,18-32 0-15,13-24 0 16,11-4 0-16,5-21-43 16,11-11-144-1,37-17-462-15</inkml:trace>
  <inkml:trace contextRef="#ctx0" brushRef="#br1" timeOffset="153490.7792">11621 12039 242 0,'0'-9'301'0,"23"-2"-199"0,18 0-12 15,19-3-32-15,15-1-29 16,5 4-11-16,2 4-16 15,-19 7 3-15,-10 0-4 16,-16 18-67-16,-13 11-130 16</inkml:trace>
  <inkml:trace contextRef="#ctx0" brushRef="#br1" timeOffset="153664.7891">11667 12248 607 0,'0'-3'187'16,"20"3"-88"-16,12-12-59 15,19-3-31-15,24 1-1 16,16-5-5-16,1 16-2 16,0 1-53-16,-1 2-157 15,14 0-28-15</inkml:trace>
  <inkml:trace contextRef="#ctx0" brushRef="#br1" timeOffset="154016.8093">12641 11755 566 0,'-13'-25'160'16,"0"11"-74"-16,3 12-37 16,-10 2-40-16,-4 15-10 15,0 20-3-15,4 8 1 16,10 0-1-16,10 5 4 15,12-2-2-15,18-1 2 16,8-5 0-16,4-3 3 0,-2-7-3 16,-5-5-6-1,-12-2-5-15,-14 0 3 16,-9-3 5-16,-5 2-2 15,-22-5 13-15,-8-3 11 0,-8 0 6 16,-3-6-10-16,6-5-4 16,8-3-5-16,16 0-3 15,14 0 0-15,2 0-10 16,0-3-42-16,7-5-95 15,9 1-212-15</inkml:trace>
  <inkml:trace contextRef="#ctx0" brushRef="#br1" timeOffset="154211.8204">12913 12112 594 0,'0'0'216'16,"1"0"-107"-16,8 10-66 15,-2 2-31-15,0 12-16 16,-3 9 7-16,0 11 2 15,-4 3 0-15,0-7-7 16,0-6-38-16,1-7-52 16,1-8-99-16,3-4-120 15</inkml:trace>
  <inkml:trace contextRef="#ctx0" brushRef="#br1" timeOffset="154359.8289">12821 11718 604 0,'0'-13'117'16,"0"10"-46"-16,8 3-51 15,7 6-43-15,12 20 5 16,18 23-60-16,13 14-66 16,6 13-285-1</inkml:trace>
  <inkml:trace contextRef="#ctx0" brushRef="#br1" timeOffset="154698.8483">13179 12086 767 0,'0'0'97'0,"9"0"-58"15,-2 19-43-15,-7 17-13 16,0 10 21-16,-12 4-2 16,5 1 1-1,5-19-3-15,2-15 0 0,0-12 0 16,3-5 0-1,3 0 10-15,1-22 25 0,10-9-5 16,4-15-19 0,4-10-6-16,5-3-3 0,3-1 1 15,-5 9 0-15,-7 14-5 16,-10 23 1-16,-11 14 0 0,3 18-6 15,10 20 0 1,5 12 7-16,4 7 2 0,-4 4 2 16,-10-3-2-1,-7-6-17-15,0-10-45 16,1-8-98-16,5-7-143 15</inkml:trace>
  <inkml:trace contextRef="#ctx0" brushRef="#br1" timeOffset="154911.8605">13608 11778 540 0,'0'-6'202'0,"5"6"-85"16,9 0-51-16,-2 0-30 15,1 0-22-15,13-7-11 0,12 0-1 16,1 7-3 0,-2 10-34-16,-8 20-106 15,-14 3-235-15</inkml:trace>
  <inkml:trace contextRef="#ctx0" brushRef="#br1" timeOffset="155234.879">14108 11644 511 0,'-8'-6'162'0,"4"6"-43"16,4 0-44-16,0 0-42 15,0 6-24-15,0 8-7 16,0 4-3-16,0 8 15 15,0 5 6-15,0 1-5 16,1 3-11-16,-1-1 2 16,0 0-6-16,0 3-59 15,0 1-144-15,0-2-322 0</inkml:trace>
  <inkml:trace contextRef="#ctx0" brushRef="#br1" timeOffset="155789.9107">14792 11403 282 0,'8'-15'173'15,"-1"14"-30"-15,-4 1-50 16,-9 18-43-16,-29 37-55 15,-6 32 39-15,-3 30 43 0,12 21-24 16,10 19-15 0,7 10 0-16,5 12-5 0,5 11-19 15,3-5-14-15,2-10 0 16,22-23 0-16,3-29 0 15,6-19 0-15,-2-33 0 16,-4-18 0-16,-7-24 0 16,-1-17 0-16,0-12 0 15,1 0 0-15,8-24-37 16,3-7-75-16,3-8-137 15</inkml:trace>
  <inkml:trace contextRef="#ctx0" brushRef="#br1" timeOffset="157558.0118">15552 11801 312 0,'-11'0'119'16,"11"0"-2"-16,0 0-41 15,0 0-23-15,0 0 9 16,0 0-23-16,10-9-3 16,7-10-18-16,16-1-20 0,13 0 2 15,4 2 0 1,-3 10 0-16,-10 8 0 0,-15 3-2 15,-8 21 1-15,-6 4 1 16,-6 0-1-16,-2-4 1 16,-7-2 4-16,-17 2 4 15,-14 3 1-15,-7-5-3 16,4-2-1-16,11-11-3 15,19-3-1-15,11-4-1 16,0-1 1-16,6 0-1 16,-1 2-2-16,-1 1-5 0,5 6-8 15,12 8 14-15,15 4 4 16,10-2 1-16,-1 2-3 15,-12-3 0-15,-17-5-1 16,-16 2-1 0,-1 0-4-16,-16-6 13 0,-7 0 30 15,-7-3 8-15,-3-3-14 16,-1-1-15-1,4-2-12-15,10 0-5 0,5 2 1 16,10-1-24-16,6 0-65 16,3 1-132-16,30-3-258 15</inkml:trace>
  <inkml:trace contextRef="#ctx0" brushRef="#br1" timeOffset="157713.0207">16026 12134 523 0,'0'0'178'0,"0"0"-69"15,0 0-73-15,0 0-31 16,0 4-9-16,0 5-58 16,-2 5-99-16,1 4-240 15</inkml:trace>
  <inkml:trace contextRef="#ctx0" brushRef="#br1" timeOffset="158054.0402">16184 11831 602 0,'22'-12'142'0,"1"-5"-65"16,3 2-26-16,5 4-32 16,-2 2-7-16,0-2-4 15,-2 9-5-15,-7 2-3 16,-11 14 1-16,-6 22 0 15,-3 6 4-15,-7 1 3 16,-16 3 9-16,-6-1 1 16,-3-6-3-16,2 1-2 15,10-7-3-15,9-9-2 16,11-2 3-16,0-7-9 15,8-7-2-15,9-4 0 16,4-4 0-16,16 0 0 16,6 0 0-16,11 0 0 0,1 0 0 15,-2 0 0-15,4 0-54 16,-5 12-76-16,-3 8-152 15</inkml:trace>
  <inkml:trace contextRef="#ctx0" brushRef="#br1" timeOffset="158469.0639">15608 12542 334 0,'0'-3'232'0,"2"3"-102"0,19 0-24 15,13-1-60-15,21-7 3 16,23 1 12 0,21 0-22-16,9-2-13 15,0 0-26-15,-1-2 0 0,0 2 0 16,-4 3 0-16,-1 4 0 15,-7-1-14-15,-7 2-122 16,-1-5-294-16</inkml:trace>
  <inkml:trace contextRef="#ctx0" brushRef="#br1" timeOffset="159711.135">15660 12929 276 0,'2'-40'129'0,"-2"3"-30"16,0 6-16-16,0 16-38 15,0 9 8-15,0 3-2 16,0 3-14-16,0 0-27 15,0 4-12-15,1 18-10 16,1 12 16-16,-2 7 23 0,0 9 6 16,-10-2-12-16,2-6-4 15,2-7-5 1,6-9-4-16,0-9-2 0,0-8-2 15,3-6 1-15,7-3 3 16,5 0 3-16,10-2 7 16,9-13-1-16,10-7-10 15,-3 1-2-15,-9-1-8 16,-12 12-42-16,-12 8-67 15,-8 2-77-15,0 4-326 16</inkml:trace>
  <inkml:trace contextRef="#ctx0" brushRef="#br1" timeOffset="159960.1492">15873 12867 655 0,'0'-5'133'15,"0"2"-33"-15,0 3-58 16,2 0-28-16,-2 24-16 15,0 20 0-15,0 23 12 16,-12 10 13-16,4-2-11 16,0-12-9-16,6-9 1 15,2-13-1-15,0-6 0 16,0-13-3-16,0-7-22 0,2-7-27 15,3-5-44-15,6-1-70 16,7-2-196 0</inkml:trace>
  <inkml:trace contextRef="#ctx0" brushRef="#br1" timeOffset="160130.1589">16062 13227 636 0,'0'0'170'0,"0"0"-79"16,0 0-53-16,0 0-31 15,0 0-8-15,0 0-3 16,0 10-42-16,0-1-64 16,0 0-66-16,8-3-263 15</inkml:trace>
  <inkml:trace contextRef="#ctx0" brushRef="#br1" timeOffset="160426.1759">16247 12990 522 0,'-26'-8'158'0,"20"5"-48"15,6 3-35-15,0 0-51 16,6 0-22-16,4 8-12 16,3 16-6-16,7 11 17 15,11 5 3-15,6 0 4 16,3-5 2-16,-1-8-1 15,-10-8-2-15,-11-5-1 16,-10-6-3-16,-8-3-3 0,0 0 2 16,-4-4 1-16,-3 0 4 15,-6-1 1-15,-8 3-5 16,-11 4-5-16,-13 0-30 15,3-1-45-15,12-4-63 16,10-2-53-16,15 0-228 16</inkml:trace>
  <inkml:trace contextRef="#ctx0" brushRef="#br1" timeOffset="160625.1873">16270 12948 457 0,'0'-12'223'0,"9"-2"-96"16,3-3-50-16,4-2-37 0,4-3-20 15,1 2-5-15,6 3-10 16,-2 6-3 0,-4 4-4-16,-1 4 4 0,2 3-10 15,4 0-42-15,4 0-69 16,2 10-99-16</inkml:trace>
  <inkml:trace contextRef="#ctx0" brushRef="#br1" timeOffset="161255.2233">17013 11514 282 0,'-1'-20'234'0,"1"16"-137"15,3-1-17-15,0 3-16 16,1 2-23-16,9 0-26 15,20 9-10-15,19 37 5 16,17 34 29-16,6 41-1 0,-11 31-10 16,-18 26 14-16,-22 20-7 15,-21 7-22-15,-8-9-13 16,-25-23 0-16,-3-35 0 15,0-35 0-15,11-33 0 16,9-26 0-16,8-27 0 16,4-13 0-16,1-4 0 15,0-4-10-15,0-13-46 16,-6-5-73-16,-14-1-190 15</inkml:trace>
  <inkml:trace contextRef="#ctx0" brushRef="#br1" timeOffset="162060.2693">11998 14502 186 0,'-21'3'175'16,"11"-3"-41"-16,9 0-27 15,1 0-23-15,0 2-16 16,0-2-17-16,4 0-9 16,3 0-15-16,5 0-14 15,20-6-9-15,26-8 7 16,22-3 0-16,6 2-7 16,-3 9-4-16,-18 6-35 15,-13 0-100-15,-5 17-128 16</inkml:trace>
  <inkml:trace contextRef="#ctx0" brushRef="#br1" timeOffset="162296.2828">12000 14913 591 0,'10'0'140'15,"13"-1"-19"-15,10-17-68 16,15-1-30-16,12-1-3 15,9 3-8-15,-7 8-8 0,-12 9-4 16,-15 5 0 0,-7 25-48-16,2 4-111 0,13-4-231 15</inkml:trace>
  <inkml:trace contextRef="#ctx0" brushRef="#br1" timeOffset="164224.3931">11022 11746 50 0,'5'0'77'0,"-1"-13"21"16,-1-1-4-16,-2-3 7 15,-1-2-7-15,0 4-29 16,0 2-4-16,-12 8-8 15,-8 2-12-15,-15 3-20 16,-15 25-22-16,1 25 0 16,13 21 8-16,20 7 6 0,16 6-4 15,11 1 2 1,3 1 15-16,4-4 11 15,2-11-25-15,9-13-7 16,7-15-4-16,1-19 1 0,-1-11 0 16,3-13 1-1,1-20 1-15,3-20 4 0,4-17-1 16,-3-13-3-16,-8-5 0 15,-10-4-3-15,-11 0 1 16,-15 1 0-16,-1 5-1 16,-23 2 0-16,-7 8-2 15,-4 15-2-15,-2 21 0 16,7 23-3-16,4 4-8 15,12 14-18-15,7 9-31 16,7 0-37-16,0 9-16 16,3 1-123-16</inkml:trace>
  <inkml:trace contextRef="#ctx0" brushRef="#br1" timeOffset="164921.433">10952 12013 71 0,'0'0'158'0,"0"0"-42"16,0 0-59-16,0 0 8 15,0 2 14-15,3 2-14 16,3-1-13-16,9 0 2 0,2-3 3 16,13 0 2-16,6-3-8 15,4-12-24-15,-2-3-19 16,-2 1-5-16,-6 5-1 15,0 4-18-15,-2 4-63 16,-6 4-101-16,-8 12-291 16</inkml:trace>
  <inkml:trace contextRef="#ctx0" brushRef="#br1" timeOffset="165792.4828">11213 14185 229 0,'-5'0'158'15,"5"0"-43"-15,0-3-34 16,-5-3-23-16,0 1-6 15,-3 5 10-15,-6 0-12 16,-12 8-24-16,-18 34-21 16,-6 29 9-16,-9 40 13 15,11 15 9-15,16 9-10 16,21-8-14-16,12-17 3 15,30-7-2-15,14-14-2 16,11-16-8-16,4-21 1 0,3-27 1 16,-1-24-2-16,-5-9 4 15,-4-37-1-15,-11-20-1 16,-7-10-5-16,-8-11 0 15,-8-4 0-15,-14-7-10 16,-5-5-3-16,-6-7 1 16,-20-6 4-16,-11-4-3 15,-15 12-1-15,-4 31-2 16,2 33 0-16,6 41-8 0,12 16-13 15,10 26-7 1,19 10-26-16,7-2-26 16,34-4-23-16,14-3-117 15</inkml:trace>
  <inkml:trace contextRef="#ctx0" brushRef="#br1" timeOffset="166163.504">11155 14500 488 0,'0'0'165'0,"0"0"-25"16,0 0-58-16,0 0-33 15,2 0-20-15,-2 0-12 16,1 7-11-16,1 1-8 15,9 6-7-15,10 5 9 16,11 3 4 0,9-5 1-16,3-10 2 0,-1-5 2 15,-3-2-6-15,-8-3 1 16,-4-10-2-16,3-5-22 15,2-1-55-15,13-6-128 16,23-7-327-16</inkml:trace>
  <inkml:trace contextRef="#ctx0" brushRef="#br1" timeOffset="166804.5407">12814 14338 283 0,'0'-15'193'0,"0"8"-77"15,10 2-11-15,-9 5-35 16,-1 0-21-16,-4 7-29 16,-3 8-18-16,3 11-3 15,3 22 25-15,-5 11 16 16,-2 4-8-16,-2-2-11 15,5-11-8-15,5-11-5 16,0-5-1-16,0-10-3 16,9-7-3-16,0-8 3 15,3-8-2-15,1-1 8 16,6-3 6-16,6-15-12 15,7-5-4-15,7-2 0 0,4-5-2 16,3 1-75-16,1 0-77 16,-3 9-129-16</inkml:trace>
  <inkml:trace contextRef="#ctx0" brushRef="#br1" timeOffset="167065.5556">13145 14355 499 0,'-7'0'174'15,"7"2"-62"-15,0 21-45 16,0 17-34-16,-13 6 13 0,-5 10-2 16,1 5-13-1,8-7-14-15,2-2-17 0,7-4 0 16,0 10 0-16,-2 2 0 15,-3 1 0-15,-4-1 0 16,-1-14 0-16,4-14 0 16,6-15-7-16,0-8-69 15,2-9-45-15,14 0-84 16,14-4-272-16</inkml:trace>
  <inkml:trace contextRef="#ctx0" brushRef="#br1" timeOffset="167489.5799">13555 14420 391 0,'-13'0'142'0,"2"0"-53"16,-7 0-16-16,-5 6-25 16,-2 5-12-16,7 4-7 15,9 3-8-15,6 7-10 16,3 6 7-16,0 4-6 0,10 0-4 15,5-1-4 1,8 1-2-16,10 0 2 16,3-6 3-16,-7 5-6 15,-10-4 0-15,-12 6 1 0,-7 1-2 16,-4-4 3-16,-8-2-1 15,2-11 4-15,1-8 18 16,5-7 5-16,-3-5-5 16,-6 0-3-16,-6 0-13 15,-10 0-6-15,-10-8 0 16,-2-6-20-16,11-8-32 15,11 0-46-15,19 5-92 16,13 8-395-16</inkml:trace>
  <inkml:trace contextRef="#ctx0" brushRef="#br1" timeOffset="168833.6568">14007 14848 378 0,'-5'-10'167'15,"5"10"-69"-15,0 10-40 16,0 4-40-16,0 1-11 16,0 12 26-16,-5 2 7 0,0-3-7 15,2-6-12 1,3-11-9-16,0-6-6 0,0-3-2 15,0 0-1-15,0 0-2 16,0 0-67-16,0 0-79 16,8 0-215-16</inkml:trace>
  <inkml:trace contextRef="#ctx0" brushRef="#br1" timeOffset="169374.6877">14383 14340 598 0,'0'-7'96'0,"5"7"-5"16,7 0-28-16,-5 0-39 15,-4 0-11-15,2 0-5 16,8-3-5-16,10 2-2 15,15 1 0-15,9 0-1 16,-3 13 1-16,-8 0-2 16,-18 8-1-16,-8 6 2 15,-10-1-3-15,0-1 5 16,-5-6-1-16,-11-2 3 15,2-2-1-15,-6-4 0 0,2-2-3 16,4-5 1-16,8 0-2 16,6 1 0-16,0-2-1 15,0 4-1-15,0 3 1 16,0 0 0-16,6 6-3 15,5 4 2-15,8 2-2 16,10 8-6-16,-1 2 4 16,-4 0 7-16,-6 8 0 15,-8 0-1-15,-10 5-1 16,0 1 4-16,-7 0 0 15,-9-7 10-15,-2-7 12 0,1-7 1 16,0-9 1 0,0-7-1-16,-2-4 2 0,-1-5-11 15,-4 0-14-15,-6-1-2 16,-2-12 0-16,1-2 0 15,11-3-19 1,12 0-31-16,8-9-27 16,6-5-77-16,13-12-170 0</inkml:trace>
  <inkml:trace contextRef="#ctx0" brushRef="#br1" timeOffset="169915.7186">14973 14229 420 0,'-5'-17'147'15,"5"0"-62"1,0-5 17-16,0 0-56 0,3 1-14 15,5 4-9-15,3 4-15 16,4 4-8-16,12 8-1 16,3 1-1-16,4 11 0 15,-4 30-1-15,-14 12 1 16,-10 10 7-16,-6-5-5 15,-6-20 3-15,-5-12 1 16,-3-8 7-16,-1-9 13 16,-1-7 8-16,-4-2-4 15,2 0-10-15,1-12-8 16,3-5-5-16,0-4-3 0,1-4-5 15,4-7-32-15,6-3-45 16,1-11-135 0</inkml:trace>
  <inkml:trace contextRef="#ctx0" brushRef="#br1" timeOffset="173881.9455">11261 16067 326 0,'1'-14'126'16,"-1"6"-12"-16,-9 4-47 15,-9 4-37-15,-9 3-10 0,-12 23 6 16,-9 14 43 0,2 12-38-16,6 17-4 0,9 8-4 15,16 9-5-15,8-4-4 16,7-6-8-16,4-8-4 15,20-12-2-15,5-8 2 16,7-14 0-16,1-15 1 16,6-19 2-16,0-7-1 15,2-34 3-15,-2-20-1 16,-5-10-4-16,-8-11 2 15,-9 3 0-15,-12-3-2 16,-9 7-2-16,-11 4-3 0,-22 1-2 16,-12 12-5-16,-4 7-5 15,1 8-15 1,0 11-20-16,2 12-17 15,15 11 40-15,6 9-95 0,7 17-122 16</inkml:trace>
  <inkml:trace contextRef="#ctx0" brushRef="#br1" timeOffset="174205.964">11135 16162 256 0,'0'0'173'16,"0"0"-41"-16,0 0-26 15,0 0-31-15,2 0-24 16,1 0-11-16,1 0-18 16,3 0-14-16,4 0 1 15,7 0 3-15,10 5-4 16,6-3-1-16,1-2-3 15,5 0-1-15,4-7-36 16,-3-5-94-16,0 3-124 16</inkml:trace>
  <inkml:trace contextRef="#ctx0" brushRef="#br1" timeOffset="174611.9873">11669 16240 113 0,'-6'0'404'16,"6"0"-276"-16,0 0-22 15,0 0-37-15,3 0-36 16,2 0-10-16,6-6-17 15,15-3-3-15,13-5 0 16,14-1 0-16,6 3-3 16,1 4-52-16,-4 4-94 0,-10 4-207 15</inkml:trace>
  <inkml:trace contextRef="#ctx0" brushRef="#br1" timeOffset="174838.0002">11773 16495 662 0,'-5'0'141'16,"5"0"-37"-16,7 0-48 15,2 0-40-15,11-5-7 0,13-8 9 16,14-3-9-1,10-5-7-15,-4 7 1 16,-10 8-4-16,-11 6-38 16,-8 0-94-16,0 16-128 0</inkml:trace>
  <inkml:trace contextRef="#ctx0" brushRef="#br1" timeOffset="175650.0466">12628 16110 264 0,'-4'-25'120'0,"4"2"-4"0,0-2-32 16,4 3-27-16,1 7 10 15,-3 4 1-15,-2 10-28 16,3 1-20-16,-3 0-8 15,0 12-6-15,0 12 7 16,-9 10 15-16,-3 12-3 16,-2 5-11-16,-1 5-5 15,3-2-1-15,3-7-4 0,3-5-2 16,4-9-5-1,2-16 2-15,2-3 0 16,16-6 0-16,6-6 3 16,8-2 2-16,10 0 2 0,4-12-6 15,4-6-36-15,1-3-70 16,0-7-97-16</inkml:trace>
  <inkml:trace contextRef="#ctx0" brushRef="#br1" timeOffset="175875.0595">12932 16053 561 0,'0'-4'140'16,"0"4"-33"-16,0 0-40 15,0 3-51-15,-4 18-4 16,-7 16 9-16,-3 15-1 0,3 19-4 15,6 5-10-15,5 3-5 16,0-1 0-16,8-7-1 16,7-10-17-16,5-8-41 15,1-14-69-15,6-7-116 16</inkml:trace>
  <inkml:trace contextRef="#ctx0" brushRef="#br1" timeOffset="176237.0802">13366 16101 708 0,'-13'-7'103'16,"-1"7"-45"-16,-9 0-36 15,-9 4-20-15,-1 17-3 16,7 10 4-16,8 7-6 15,16 7 3-15,2 2-1 16,12-2 1-16,12 2 1 16,6-5-2-16,0-7 1 15,0-2 0-15,-3-4 0 16,-5-5-2-16,-6-2 6 15,-5-5 12-15,-8-3 8 16,-3-4 8-16,0-1-2 16,-3-1-2-16,-11 1-28 0,-3 3 0 15,-7-1 0 1,0 0 0-16,-1-4 0 15,0-2 0-15,2-5-48 16,3 0-38-16,2-4-68 0,6-14-91 16</inkml:trace>
  <inkml:trace contextRef="#ctx0" brushRef="#br1" timeOffset="176580.0998">13291 16153 369 0,'0'0'180'0,"0"0"-59"16,2-5-41-16,8-7-30 15,1-1-13-15,3-1-9 16,-2 1-8-16,0 4-10 15,1 2-9-15,0 4-1 16,5 3-1-16,0 0 2 16,7 0-1-16,1 7-5 15,1 0-61-15,-3-2-114 16,1 3-418-16</inkml:trace>
  <inkml:trace contextRef="#ctx0" brushRef="#br1" timeOffset="177322.1423">13774 16115 209 0,'-12'-2'113'0,"3"1"10"15,1 1-17-15,4-2-34 16,1 1-4-16,3-4-5 16,0 2-11-16,-2-8-20 15,2-9-10-15,0-9-12 16,0-6-7-16,8-5-3 15,10 5 1-15,3 4-3 16,3 6 1-16,5 9-1 16,0 10 0-16,2 6-5 15,6 12 5-15,-8 19 2 16,-10 10 1-16,-13 3 3 0,-6 2 3 15,-15-10 4-15,-10-5 14 16,0-10-2-16,5-12-5 16,1-3-3-16,5-6-4 15,-2 0 0-15,4-3-5 16,-4-9-5-16,-1-8-2 15,2 0-12-15,5 3-37 16,1-3-66-16,6 11-175 16</inkml:trace>
  <inkml:trace contextRef="#ctx0" brushRef="#br1" timeOffset="185435.6063">10086 16121 310 0,'7'-8'113'16,"-2"-1"-50"-1,0 9-38-15,-5 0-20 0,0 0-7 16,0 2 1-16,0 5 2 15,-3-1 0-15,1-2-1 16,2-3 1-16,0-1 9 16,-2 0 42-16,2 0 9 15,0 0-7-15,0 0-12 16,0 0-17-16,0-5-15 0,4-2-7 15,2-1-3 1,2 3-1-16,0 4-2 16,-2 1-2-16,-2 0 0 15,-1 0 1-15,-3 4 4 0,0 6 4 16,0-2 2-16,0 5 9 15,-7 1 6-15,-5 1-2 16,-3 2-3-16,2 0-2 16,2-5-6-16,3-5-1 15,5-6 1-15,1-1 3 16,1 0 3-16,1 0-3 15,-2-8-11-15,2-9-32 16,0 3-63-16,0 3-93 16</inkml:trace>
  <inkml:trace contextRef="#ctx0" brushRef="#br1" timeOffset="186116.6453">10074 16811 370 0,'0'-11'131'0,"0"-5"-52"16,0-3-27-16,5-3-22 16,-1 1-7-16,4 1-11 15,-1 8-9-15,-4 4 3 16,0 6-1-16,-3 2-3 15,0 0-1-15,0 0 0 16,0 0-2-16,-1 11 2 16,-7 4 2-16,-4 5 0 15,2-1 0-15,-2-4-1 0,5-5 1 16,1-1 0-16,0-4 8 15,2 0 7 1,-4-3 14-16,1-2-4 16,-1 0-4-16,0 0-1 0,5-2 0 15,0-10-10-15,2-3-8 16,1-4-3-16,0 2-1 15,0 0-1-15,1 7 0 16,5 2 0-16,1 5-2 16,0 3-2-16,-3 0 0 15,-4 0 2-15,0 11 2 16,0 1 3-16,0 0-1 0,0-2 1 15,0-2-2 1,0-4 1-16,-2-1 2 16,0-3 0-16,-4 0 1 15,-2 0-2-15,1 0-4 0,-3 0-25 16,2 0-46-16,3-7-84 15,5 2-307-15</inkml:trace>
  <inkml:trace contextRef="#ctx0" brushRef="#br1" timeOffset="186722.68">10380 16729 319 0,'-4'-6'231'0,"4"6"-159"0,0 0-11 16,0 0-46-16,0 0-14 15,0 1-1-15,0 8 4 16,0-1 4-16,0-1 1 15,3-1-3-15,-2-6 2 16,-1 0 11-16,0 0 7 16,1 0-2-16,-1-4-11 15,2-6-8-15,5-4-3 16,0 2-2-16,2-3 0 15,-1 8-1-15,-1 3-3 16,-1 4-2-16,-2 0 0 0,0 6 4 16,-1 9 2-16,1 5 1 15,-1 1 2-15,-3-3-3 16,0-3 1-16,0-4 3 15,0-1 5-15,0-5 6 16,-4 1 1-16,-2-1-6 16,-1-5 0-16,6 0-1 15,1 0 4-15,0 0 3 16,0 0 0-16,0-12-7 15,8-5-7-15,2 0-2 16,2 1 0-16,0 6-1 16,-4 5 0-16,1 5 2 15,-3 0 0-15,-1 0 2 0,-2 8 2 16,0 1-2-16,0-3 0 15,-2 0-1 1,0-4-1-16,-1 1 2 16,0-1-2-16,0 1-2 0,0 4-21 15,-11 5-41-15,-3 3-89 16,3 6-219-16</inkml:trace>
  <inkml:trace contextRef="#ctx0" brushRef="#br1" timeOffset="249165.2515">19233 15298 137 0,'-3'-33'72'15,"0"-4"11"-15,0 7-41 0,3-2 15 16,0 2-13 0,0-2-1-16,0 1 1 15,0 5-2-15,0 1-6 16,0 11 0-16,0 4-2 0,0 8 8 15,0 2-6-15,0 0-29 16,0 29-36-16,0 29 24 16,0 34 15-16,-2 23-3 15,-1 7-2-15,-1-4-1 16,1-8-1-16,-3-9-1 15,-1-17 2-15,0-15 0 16,4-20-2-16,2-14 0 16,1-10 0-16,0-13-1 15,0-9-7-15,0-3-11 16,1 0-23-16,-1-9 7 15,0-20-72-15,0-17-116 16,0-21-11-16</inkml:trace>
  <inkml:trace contextRef="#ctx0" brushRef="#br1" timeOffset="249537.2727">19203 15201 346 0,'0'-22'131'0,"-2"1"-33"16,0 6-18-16,2 4-20 15,0 4-8-15,0 5-2 16,0 2-23-16,0 0-22 15,11 9-14-15,12 28-22 16,9 19 25-16,7 24 15 16,8 13-4-16,0 3 1 0,-1-2-1 15,3-4-1-15,-2-10-4 16,-9-16 2-16,-4-12-1 15,-8-18 2-15,-8-14-1 16,-10-14-1-16,-4-6 2 16,-2 0 9-16,0-26 19 15,2-25 20-15,1-31-28 16,2-32-16-16,-3-28-3 15,-4-12-4-15,5-2 2 16,-5 23 4-16,0 42-3 16,2 39-5-16,-2 32-2 0,0 20-5 15,11 23-35 1,10 20-18-16,9 19-70 0,4 5-205 15</inkml:trace>
  <inkml:trace contextRef="#ctx0" brushRef="#br1" timeOffset="270982.4993">20193 15277 323 0,'-1'-47'113'0,"1"7"-24"16,0 15-17-16,0 5-29 15,0 4 0-15,0 7 7 16,0 1-5-16,0 7-5 15,0 1-11-15,0 0-20 16,1 9-11-16,-1 21-15 16,0 17 9-16,0 15 13 15,0 11 0-15,-3-1 5 0,1-8-6 16,2-9 1-16,2-12-3 15,9-14 0-15,1-8 2 16,-3-10-1-16,0-4 1 16,0-4 1-16,5-3 2 15,7 0 1-15,6-8-1 16,3-9 0-16,-1 0-3 15,-1 1-10-15,-6 3-45 16,0 2-125-16,-2-4-340 16</inkml:trace>
  <inkml:trace contextRef="#ctx0" brushRef="#br1" timeOffset="271231.5136">20480 15191 435 0,'0'-4'179'0,"0"4"-80"16,1 0-18-16,0 14-59 15,0 23-29-15,-1 23 25 16,0 15 13-16,0 7-13 16,4 3-9-16,3-5-3 15,-1-2-5-15,1-11 3 16,-1-7-2-16,0-10 0 15,-2-8-2-15,1-13-1 0,0-9-16 16,2-6-46-16,4-14-91 16,5-5-110-1</inkml:trace>
  <inkml:trace contextRef="#ctx0" brushRef="#br1" timeOffset="271557.5322">20854 15247 602 0,'-14'-13'143'0,"-1"4"-52"15,2 4-43-15,1 5-35 16,-5 10-21-16,5 21 1 0,2 13-2 16,3 8 12-16,7 0-6 15,5 0 0 1,16-1 4-16,8-4 1 15,5-6-1-15,-2-4-1 0,-4-5 2 16,-8-6-1-16,-8-6-1 16,-7-6-2-16,-5-2 2 15,0-3 0-15,-10 2-3 16,-10-2 4-16,-5-1 22 15,-3 1-8-15,-3-6-7 16,6-1-5-16,2-2-1 16,6-2-9-16,9-10-33 15,8-5-78-15,0-8-179 16</inkml:trace>
  <inkml:trace contextRef="#ctx0" brushRef="#br1" timeOffset="271800.5461">20775 15165 304 0,'0'-3'165'0,"0"2"-50"16,7-2-37-16,11-1-54 15,8-5 22-15,10-2 7 16,1 0-22-16,1 0-21 16,-3 4-8-16,-6 2 2 15,-1 5-11-15,-3 0-55 0,-7 0-133 16</inkml:trace>
  <inkml:trace contextRef="#ctx0" brushRef="#br1" timeOffset="272421.5816">21296 14959 499 0,'-4'-46'108'0,"4"-5"-47"0,0-8-6 16,1-1-32-16,17 10-15 16,-1 10-3-16,3 13-4 15,1 15 1-15,2 12-3 16,2 7-10-16,5 23 15 15,-8 10 5-15,-6 0-4 16,-9 6 0-16,-7-5-3 16,-2-1-1-16,-13-3-1 15,-3-5 20-15,-1-12-5 16,0-5 1-16,1-10 2 15,-2-5 0-15,-2 0-6 0,-2-9-4 16,0-13-3 0,-1-7-10-16,10 0-16 0,12 12-34 15,3 5-100-15,25 8-259 16</inkml:trace>
  <inkml:trace contextRef="#ctx0" brushRef="#br1" timeOffset="273511.644">21752 15274 212 0,'-8'-29'78'16,"7"3"32"-16,-2 2 6 15,2 1-52-15,-1 5-17 16,2 1-3-16,0 6-5 0,0 1-16 16,0 5-1-16,0 3-14 15,0 2-3-15,0 0-3 16,0 0-5-16,0 0-2 15,0 0-1-15,0 0 1 16,0 0 3-16,0 0 4 16,0 0 3-16,0 2 2 15,0 4-4-15,4 13-6 16,7 15-7-16,3 17 16 15,4 11 3-15,-1 7 1 16,-2-1 0-16,1 0-3 16,-2-4-1-16,-3-7-3 0,5-4-3 15,-2-8 2-15,1-11-1 16,-4-7 0-16,-1-13-1 15,-4-6 0-15,-5-8 3 16,-1 0 2-16,5-7 15 16,4-23 15-16,5-25-10 15,4-23-18-15,-3-13-4 16,2-5 0-16,-5 17-1 15,-5 25-1-15,-1 26 0 16,-3 22-3-16,4 6-6 16,8 21-18-16,6 14 12 0,6 6 14 15,2 5-1 1,2-2 1-16,1 0-1 0,3-7 1 15,1-3 3-15,-6-8 4 16,-8-12-2-16,-6-7 1 16,-6-7 3-1,-1 0 12-15,9-33 16 0,5-27 4 16,9-29-22-16,2-21-14 15,0-12 0-15,-5-2-1 16,-5 16-4-16,-11 20 0 16,-10 36-9-16,-3 35-44 15,-5 17-102-15,-10 41-435 16</inkml:trace>
  <inkml:trace contextRef="#ctx0" brushRef="#br1" timeOffset="275681.7681">19175 14439 270 0,'7'-2'121'0,"-7"-1"-12"16,0-1-48-16,-9 1-37 15,-8-1-23-15,-6 1 19 16,-6-2-9-16,-3 1-3 15,-6 1 9-15,-1-1-4 16,-2 3 2-16,7-1-3 0,3 2-1 16,3 0-9-1,2 0 1-15,1 4-2 0,3 14-2 16,-1 11-1-1,2 17 3-15,4 20 0 0,2 32 5 16,-1 29 4-16,-2 46 2 16,-1 37 13-16,1 25-2 15,4-1 9-15,5-18-13 16,9-18 2-16,0-12-2 15,9-6-1-15,11-6-5 16,9-21 0-16,9-26-4 0,3-27-3 16,10-32-5-1,2-27 0-15,-6-26 2 16,3-15 1-16,-7-49 2 15,3-23 3-15,0-19-8 16,7-2-24-16,-3 5-36 16,-1 16-55-16,2 9-3 15,-7 12-140-15</inkml:trace>
  <inkml:trace contextRef="#ctx0" brushRef="#br1" timeOffset="276695.8261">22529 14198 290 0,'-20'-5'117'0,"8"-5"-23"16,10-5-38-16,2-3-21 15,0 7-17-15,10 4-10 16,18 0-6-16,17 2 3 15,12 4 4-15,9 1-3 16,5 0-4-16,1 0-1 16,3-1 1-16,-4-8 3 15,-14 0 1-15,-18 2 4 0,-17 7-4 16,-16 3-3-16,-6 31 2 15,0 23 9-15,-14 32 28 16,-4 23 0-16,4 15 2 16,10 15-15-16,8 13-13 15,28 12-5-15,21 8-1 16,6 5-3-16,-1 2-2 15,-5-7-1-15,-19-10 1 16,-12-16 3-16,-17-21 1 16,-6-17 3-16,-29-19-2 15,-15-17-1-15,-13-23 6 16,-8-17-4-16,-9-20-1 0,1-15 6 15,5-15-10-15,12-26-2 16,14-16-3-16,19-14-53 16,20-2-82-16,9-4-156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41:32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20476 4541 320 0,'0'-42'145'15,"4"-11"-84"-15,16-2 0 16,-1-11-17-16,3-9-7 15,5-9-7 1,9-12 10-16,4-11-9 16,11-3-7-16,4-7-8 0,2 2-3 15,5 3-3-15,1 1-8 16,0 5 12-16,3 2 2 15,-2 7-10-15,0 10-2 16,-9 9 1-16,-8 9-7 16,-8 13 7-16,-15 15-4 15,-11 16-19-15,-13 18-35 16,0 7-81-16,-14 7-137 15</inkml:trace>
  <inkml:trace contextRef="#ctx0" brushRef="#br0" timeOffset="383.0219">21022 2772 262 0,'0'0'208'16,"0"0"-130"-16,6 0-6 16,-1-5-15-16,10-7-26 15,14-8-4-15,16-1 12 16,13-9-10-16,6 6-17 15,-6 2 1-15,-9-2-10 0,-12 15 2 16,-18 4-1-16,-13 5-6 16,-6 7 2-16,0 17 2 15,0 16 2-15,0 14 7 16,0 5 9-16,0 6-3 15,0-9-2-15,0-5-8 16,0-6-4-16,0-11-4 16,0-6 3-16,0-3-1 15,0-7-41-15,0-4-47 16,-5 0-96-16,3-4-290 15</inkml:trace>
  <inkml:trace contextRef="#ctx0" brushRef="#br0" timeOffset="1215.0695">20570 1422 127 0,'-8'-26'353'16,"8"6"-225"-16,-1 3-19 16,-1 5-14-16,2 9-29 15,0 3-20-15,0 0-31 0,0 21-15 16,0 22-7-16,0 17 8 15,0 12 5-15,4 1-3 16,-2-1-2-16,-2-9 3 16,0-3-1-16,0-9-4 15,0-14 2-15,0-13 0 16,-2-16-19-16,0-8-22 15,-1-6 7-15,-1-32 10 16,-4-23-3-16,1-26-15 16,-4-19 5-16,2-3-1 15,1 1 5-15,2 18 21 16,3 31 14-16,3 36 11 15,3 23 21-15,5 3-3 0,5 20-18 16,5 0-1-16,3 9 31 16,8 10-9-16,0 7 0 15,-1 5-11-15,1 5-5 16,-2-1-4-16,-1 0-5 15,-5-7-6-15,-7-10-2 16,-2-13-2-16,-5-14 1 16,-2-12 2-16,1-2 0 15,0-10 17-15,6-25 15 16,10-22-27-16,1-18-8 15,-2-12 0-15,-14 4 0 16,-7 6-24-16,0 21-13 0,-4 27-16 16,1 29-55-1,3 6-96-15</inkml:trace>
  <inkml:trace contextRef="#ctx0" brushRef="#br0" timeOffset="1723.0986">21093 1308 313 0,'0'-18'162'16,"0"-3"-51"-16,2 4-26 15,-1 4-7-15,2 9-11 16,-3 4-11-16,0 3-30 0,0 17-20 15,0 8-7 1,-6 9 8-16,-2 13 11 16,1-2 4-16,3 3-8 15,-1-2-7-15,4-4-4 0,1-5-1 16,0-5-2-16,3-10 0 15,8-8 0-15,0-8 0 16,0-8 2-16,4-1 1 16,6-8 4-16,2-18 2 15,4-9-13-15,-1-5-34 16,-3-5-40-16,-5 3-76 0,-4 5-52 15,-3 3-179 1</inkml:trace>
  <inkml:trace contextRef="#ctx0" brushRef="#br0" timeOffset="1928.1103">21302 1314 455 0,'0'0'167'0,"0"0"-66"16,0 0-43-16,0 13-39 16,0 14-8-16,0 16 38 15,0 8 2-15,0 3-26 16,0-1-11-16,0-1-7 15,0-3-6-15,0 0 0 16,0-3 0-16,-4-3-7 16,-1-4-34-16,-2-8-41 15,0-7-71-15,7-9-148 16</inkml:trace>
  <inkml:trace contextRef="#ctx0" brushRef="#br0" timeOffset="2300.1316">21661 1276 378 0,'-18'0'212'0,"-2"0"-151"16,-8 17 12-16,2 0-23 15,1 3-16-15,13 6-17 16,8 8-10-16,4 5-5 16,0-1 4-16,4 1-7 15,11-2 2-15,4 0-2 0,3-4 2 16,3-2 0-16,0 1-2 15,-5-6 1 1,-5-2 0-16,-6-8 0 16,-6-5 0-16,-3-4 2 0,0-4 9 15,0-3 9-15,-3 0 8 16,-8 0-5-16,-9 0-11 15,-1 0-7-15,-9 0-27 16,2-12-69-16,6-3-121 16,9-2-334-16</inkml:trace>
  <inkml:trace contextRef="#ctx0" brushRef="#br0" timeOffset="2783.1592">21873 1332 227 0,'0'-5'150'0,"-2"1"-6"15,-1 0-54-15,0-5-26 16,3-5 6-16,0-4-14 15,0-8-11-15,3 0-16 0,4 1-9 16,8 1-8 0,-3 7-4-16,8 1-2 0,-4 6-2 15,-1 3-1-15,-1 7-4 16,-3 0 0-16,4 19 1 15,-2 12 1-15,-8 13 0 16,-5-1 5-16,-12-6 3 16,-11-5 2-16,3-6 2 15,0-7-6-15,3-7 0 16,2-5-2-16,-1-7 3 15,1 0-2-15,-1-1-8 16,4-16-15-16,0-3-23 16,3-6-38-16,9 3-63 0,4 11-127 15</inkml:trace>
  <inkml:trace contextRef="#ctx0" brushRef="#br0" timeOffset="3144.1799">22237 1419 82 0,'0'-5'468'0,"0"5"-327"16,0 0-24-16,0 0-48 15,0 0-36-15,0 17-24 16,0 12-9-16,0 10 10 16,0 12 14-16,0 0-9 15,0-1-9-15,0-6-4 0,0-5 1 16,0-1-1-1,-5-8-10-15,-7-4-62 16,0-6-77-16,2-5-111 16</inkml:trace>
  <inkml:trace contextRef="#ctx0" brushRef="#br0" timeOffset="3354.1919">22200 1413 543 0,'3'0'133'0,"17"0"-17"15,12 0-52-15,15-11-5 16,9 3-24-16,3-1-22 16,-11 5-11-16,-16 4-1 15,-12 0-10-15,-8 1-75 16,-4 17-91-16,1 7-241 15</inkml:trace>
  <inkml:trace contextRef="#ctx0" brushRef="#br0" timeOffset="3535.2022">22257 1598 595 0,'28'3'129'15,"8"-3"-31"-15,8 0-46 16,6-6-31-16,-4-3-16 15,-7 7-8-15,-6 2-61 0,-9 7-84 16,-8 15-284 0</inkml:trace>
  <inkml:trace contextRef="#ctx0" brushRef="#br0" timeOffset="3729.2133">22278 1883 643 0,'0'0'159'0,"14"10"-47"15,10-4-59-15,9-2-20 16,17-2-10-16,3-2-23 16,-3 0 0-16,-6 0 0 15,-12 0 0-15,-11 0-136 0,-4 1-534 16</inkml:trace>
  <inkml:trace contextRef="#ctx0" brushRef="#br0" timeOffset="5437.311">16440 694 77 0,'0'-3'299'0,"0"3"-216"15,0 18-77-15,0 17-7 16,1 11 61-16,-1 13-5 16,0 5-4-16,0 14-3 0,0 19 3 15,5 21 4 1,2 32-14-16,3 34 12 15,3 20-12-15,2 12-11 16,-1 3-4-16,1-6-3 0,-1-3-9 16,1-12-3-16,-2-18-11 15,1-18 0-15,-1-31 0 16,0-30 0-16,-2-28 0 15,-4-32 0-15,-3-23 0 16,-2-16 0-16,-2-2-5 16,1-25-16-16,0-20-19 15,4-13-64-15,-5-15-173 16</inkml:trace>
  <inkml:trace contextRef="#ctx0" brushRef="#br0" timeOffset="5947.3402">15824 2406 238 0,'-19'6'134'15,"11"-6"-16"-15,4 0-35 0,1 0-18 16,3 0-34-16,0 0 3 16,0 0-4-16,13 0-8 15,33 0-15-15,39 0 21 16,56-10 32-16,61-15-29 15,49-8-16-15,31-2 7 16,19 2-10-16,2 9-8 0,-18 11-2 16,-37 13 0-16,-47 0-3 15,-60 13 3-15,-48 8 0 16,-35-3-3-1,-30-4-17-15,-24-10-52 0,-4 1-84 16,-32-5-89-16</inkml:trace>
  <inkml:trace contextRef="#ctx0" brushRef="#br0" timeOffset="6813.3897">16583 2256 100 0,'-18'13'82'16,"2"6"-22"-16,8-2 3 15,6-10-5-15,2-7-12 16,5 0 23-16,23-3 21 15,19-21 27-15,18-10-34 16,14-15-42-16,8-11-15 0,7-9-3 16,13-15-8-16,14-16-10 15,18-15 0-15,17-10-1 16,1-3 0-1,-11 12-2-15,-17 12 2 0,-22 14-1 16,-22 16-5 0,-18 10 1-16,-16 10 2 0,-16 18-2 15,-21 13-5-15,-13 14 2 16,-1 8-2-16,-2 1-17 15,-7 0-55-15,-2 3-49 16,0 8-66-16,1 1-121 16</inkml:trace>
  <inkml:trace contextRef="#ctx0" brushRef="#br0" timeOffset="7243.4143">17967 938 303 0,'0'0'128'0,"0"2"-34"16,1 0-36-16,7-2-8 16,15 0-5-16,15 0 10 15,16 0 41-15,12-7-41 0,-3-4-20 16,-7 1-14-16,-13 4-4 15,-14 1-9-15,-8 4-1 16,-8 1 0-16,-8 0-5 16,-2 0-2-16,-3 12-2 15,0 9-2-15,0 8 6 16,0 1 1-16,-7 3 0 15,-4-1 2-15,-1-1-1 16,0-4 2-16,1-4-3 16,-2-3 0-16,1 1-3 15,-6 2-29-15,-1-4-46 16,1 6-96-16,5-6-199 15</inkml:trace>
  <inkml:trace contextRef="#ctx0" brushRef="#br0" timeOffset="15091.8632">2334 6959 399 0,'-8'-29'137'0,"-2"11"-89"16,7 1-3-16,3 6 10 15,0 5-10-15,0 6-13 16,0 0-14-16,2 9-20 16,12 28-39-16,3 21 26 15,2 28 25-15,-1 15 13 0,-4 12 0 16,2-4-7-16,2-5-7 15,-1-16-4-15,3-13 5 16,0-18-2-16,-2-19-3 16,-1-13-1-16,-8-17 0 15,0-8-4-15,-4 0 12 16,2-18 26-16,7-32 8 15,5-25-23-15,5-35-15 16,-2-15-1-16,3-8-4 16,-1 7-2-16,0 19-1 15,2 27-8-15,-3 31-24 0,0 31-71 16,-9 18-193-1</inkml:trace>
  <inkml:trace contextRef="#ctx0" brushRef="#br0" timeOffset="27415.5681">3073 7754 360 0,'-6'-1'150'15,"4"1"-85"-15,2 3-29 16,0 9-17-16,0 10 4 16,0 2 38-16,0 7 13 15,0 1-26-15,1 5-12 16,-1 2-11-16,0 4-11 15,0 2-5-15,0 1-5 0,0 0 0 16,0 0-1 0,0-11 0-16,0-16-4 15,0-12 1-15,0-7-2 16,0-7 7-16,-1-27 10 0,-9-25-16 15,-1-23 1-15,-3-4 3 16,-1-9-3-16,5 8 1 16,5 8-2-16,5 21-9 15,16 16-2-15,14 17 9 16,1 14-1-16,5 10-2 15,0 1 3-15,-2 9 0 16,-5 11 3-16,-5 2-4 0,-9 6 1 16,-8 2 2-16,-7 5 0 15,-4 3 0-15,-16 1 3 16,-3-3 3-1,-1-11 1-15,2-8-2 0,3-13 1 16,-3-4-1-16,-1-3-8 16,-1-12-18-16,4-3-41 15,16 1-122-15,6 3-332 16</inkml:trace>
  <inkml:trace contextRef="#ctx0" brushRef="#br0" timeOffset="27858.5935">3487 7773 453 0,'0'11'44'15,"-3"1"32"-15,-1 11-11 16,-2 4-27-16,1 4-7 16,2 6-8-16,-6 2-11 15,1-1-9-15,2-9 1 16,4-9-2-16,2-13-2 15,0-7 1-15,0 0 18 16,2-25 61-16,5-14-40 16,5-21-33-16,0-17-3 15,2-8-4-15,5-6 0 0,-2 15-1 16,-2 15-5-16,-3 31 6 15,1 22-4-15,5 8-16 16,5 25 4-16,4 20 9 16,-3 14 9-16,-6 7 2 15,-6 8 4-15,-1-5-1 16,-4-3-2-1,2-5-3-15,1-11 5 0,-4-9-6 16,1-11-15-16,0-10-54 16,2-11-69-16,5-9-190 15</inkml:trace>
  <inkml:trace contextRef="#ctx0" brushRef="#br0" timeOffset="28029.6032">3476 7861 435 0,'0'0'190'0,"20"0"-61"0,10-4-62 16,11-7-30-16,7 1-27 16,2 1-7-16,-3 7-49 15,6 2-178-15</inkml:trace>
  <inkml:trace contextRef="#ctx0" brushRef="#br0" timeOffset="28270.617">4274 7364 509 0,'0'0'167'0,"3"0"-65"15,6-2-32-15,13 0-55 16,19-11-6-16,15-9-5 16,9 1-1-16,3 7-9 15,-8 11-55-15,-7 8-126 16,-11 23-302-16</inkml:trace>
  <inkml:trace contextRef="#ctx0" brushRef="#br0" timeOffset="28441.6268">4387 7633 661 0,'0'0'139'0,"15"0"-67"16,5 0-51-16,15-1-25 15,16-14 24-15,11-5-13 16,2-3-3-16,1 3-60 15,-1 12-209-15</inkml:trace>
  <inkml:trace contextRef="#ctx0" brushRef="#br0" timeOffset="28885.6522">5111 7028 363 0,'0'-19'113'0,"5"1"-33"16,12 0-30-16,6-2-32 15,7 3 1-15,5-2 2 16,0 9-7-16,1 10 2 0,-5 0-1 16,-5 17-2-16,-8 12-2 15,-7 11 1 1,-9 12-5-16,-2 10 9 15,-20 6 10-15,-10 6 3 0,-6-1-7 16,-1 3-5 0,10-13 10-16,8-14-4 0,6-13-18 15,13-12-4-15,0-13-1 16,0-5 1-16,0-4-1 15,9-1 1-15,7-1-1 16,10 0 4-16,9-5 5 16,10-12-3-16,4-10-37 0,1 0-63 15,3 2-107 1</inkml:trace>
  <inkml:trace contextRef="#ctx0" brushRef="#br0" timeOffset="29688.6981">5732 6919 186 0,'-3'1'149'15,"3"-1"-10"-15,0 0-34 0,1-3-22 16,10-10-23-16,4-7-20 15,6-3-21-15,6 2-11 16,5 2 0-16,2 8-7 16,-3 10-1-16,-5 1 0 15,-4 11-5-15,-11 14-5 16,-6 4 9-16,-5 1 1 15,-5 6 7-15,-17 1-3 0,-5 1 5 16,0-3-2 0,5-7-3-16,14-12-1 0,6-7-5 15,2-6-2 1,0-2-5-16,8 3 1 0,9 5 8 15,3 3 2-15,3 5 3 16,5 6-2-16,-1 2-2 16,-2 6 0-16,-5-2-2 15,-5-1 1-15,-7-6 0 16,-5-4 1-16,-3-4 10 15,0 0 21-15,-19 4 9 16,-8 7-6-16,-8 1-13 16,-1-1-15-16,4-4-3 0,12-8-4 15,9-11-16 1,11-2-47-16,0-13-74 15,22-24-135-15</inkml:trace>
  <inkml:trace contextRef="#ctx0" brushRef="#br0" timeOffset="30284.7322">6356 6834 52 0,'-26'0'461'15,"-3"1"-373"1,-7 27-37-16,-1 8-6 15,11 8-7-15,11 0-16 0,15 8-7 16,0-1-7-16,14-2 12 16,10-2-8-16,9-2-1 15,3-6-7 1,3-6 2-16,2-3 2 0,-1-2-3 15,-12-1-1-15,-10-4-3 16,-11-1 0-16,-7-1-4 16,-7 0 1-16,-17-1 10 15,-10-4 13-15,-3-2 8 16,-2-8-10-16,0-5-8 15,5-1-6-15,6-7-3 0,12-16 3 16,9-6-22-16,7-7-30 16,20 1-100-16,17 10-245 15</inkml:trace>
  <inkml:trace contextRef="#ctx0" brushRef="#br0" timeOffset="30531.7464">6255 6988 291 0,'0'2'211'15,"2"-2"-83"-15,16 0-26 16,15-4-27-16,18-17-18 16,12-3-26-16,-1-6-20 0,-14 4-4 15,-11 15-7-15,-11 10-60 16,-3 1-181-16</inkml:trace>
  <inkml:trace contextRef="#ctx0" brushRef="#br0" timeOffset="31015.774">6831 7002 60 0,'-11'-26'518'0,"11"20"-410"15,0 6 0-15,0 0-42 16,0 16-55-1,0 20-20-15,4 24 10 0,5 19 20 16,3 18 4-16,-1-6-8 16,-4-8-9-16,-4-12-5 15,-3-11 1-15,0-12-8 16,0-16-52-16,0-11-83 15,0-10-100-15</inkml:trace>
  <inkml:trace contextRef="#ctx0" brushRef="#br0" timeOffset="31183.7836">6877 7367 574 0,'32'-39'172'0,"4"4"-54"16,-4-8-76-16,3 5-24 15,-8 12-12-15,-7 14-5 16,-4 9-1-16,-6 3-46 15,-5 7-120-15,-5 25-167 16</inkml:trace>
  <inkml:trace contextRef="#ctx0" brushRef="#br0" timeOffset="31353.7934">6893 7306 586 0,'0'0'189'0,"4"0"-91"0,7 19-68 15,6 9-40-15,6 15 17 16,10 10 2-16,11 4-6 15,-6-2 2-15,-4-8-21 16,-1-2-96-16,-1-8-172 16</inkml:trace>
  <inkml:trace contextRef="#ctx0" brushRef="#br0" timeOffset="31890.8241">7294 7386 545 0,'0'18'74'0,"3"5"-20"15,4 7-1-15,0 5-29 16,-2-7-7-16,-1-3-4 16,-2-5-10-16,0-7-2 15,-2-6 4-15,0-5 0 16,0-2-2-16,0 0 8 15,1-1 7-15,2-14 10 16,4-16-13-16,6-9-7 16,2-13-5-16,3-11-2 15,-2 3-1-15,-2 17 0 0,-5 19-3 16,3 19-1-16,-2 8-11 15,-1 24 7 1,0 12 1-16,-3 11 5 0,-2 2 4 16,-3-10 1-16,1-10 0 15,0-14 1-15,-1-9 2 16,1-6-1-16,-2-2 5 15,2 0 8-15,-2-5 11 16,4-10 2-16,3-14-20 16,5-12-11-16,3-10 2 15,6-4-1-15,-2 6-1 16,-1 13 0-16,-7 15-4 0,-2 17 0 15,-1 4-2 1,0 18 0-16,2 19 2 0,-4 8 4 16,-2 7 5-16,-4 3 0 15,1-4-3 1,1-7 1-16,0-2-2 15,0-6-3-15,1-9-51 0,0-9-91 16,3-3-222-16</inkml:trace>
  <inkml:trace contextRef="#ctx0" brushRef="#br0" timeOffset="32555.8621">8093 6792 365 0,'-10'-47'97'16,"10"11"-4"-1,0 12-11-15,0 18 17 0,0 6-37 16,0 17-51-16,0 36-23 16,-7 35 24-16,-6 31 37 15,-5 21 5-15,-2-1-26 16,5-18-9-16,6-16-14 15,2-17-2-15,3-16-3 16,-1-14 1-16,0-10 1 16,2-18-12-16,3-14-48 15,0-11-57-15,5-5-68 16,14-14-187-16</inkml:trace>
  <inkml:trace contextRef="#ctx0" brushRef="#br0" timeOffset="32974.8861">8315 6828 596 0,'0'0'131'0,"0"1"-87"16,0 31-35-16,6 16-1 15,3 22 14-15,5 22 15 16,1-2-5-16,-1-1-18 0,-3-6-3 16,-4-9 11-16,-1-10-14 15,-2-18-4 1,-4-11 0-16,1-17-2 15,0-14 0-15,2-4 1 0,-2-6 12 16,6-22-2-16,3-13-14 16,2-25 5-16,8-22-1 15,-3 4-2-15,4 18-6 16,-4 32-4-16,2 31 0 15,-1 11-6-15,3 32 11 16,-3 7 0-16,-4 11 1 16,-3-2 4-16,-2-6 2 0,-5-13-3 15,-1-9 1 1,2-11 0-16,-3-5-20 15,1-4-57-15,2-5-84 16,5 3-141-16</inkml:trace>
  <inkml:trace contextRef="#ctx0" brushRef="#br0" timeOffset="33526.9177">9188 6711 233 0,'2'-2'178'16,"-1"-4"-30"-16,-1-3-42 15,0 1-10-15,-3-1-26 16,-6 0-17-16,-4 0-18 15,-4-4-3-15,-3 3-10 16,0 2-11-16,4 4 8 16,3 4-6-16,0 0-6 15,-1 1-7-15,-1 17 0 16,1 10 0-16,-2 10 0 15,6 19 0-15,3 15 0 16,6 20 0-16,1 15 0 0,0 10 0 16,0 8 0-16,-3-2 0 15,-1-13 0 1,2-11 0-16,2-20 0 0,0-15 0 15,0-16 0-15,0-17 0 16,0-11 0 0,0-13 0-16,2-6 0 0,-2-1 0 15,3 0 0-15,1-1 0 16,7-9 0-16,7-4 0 15,8-12 0-15,9-10-99 16,6 1-147-16</inkml:trace>
  <inkml:trace contextRef="#ctx0" brushRef="#br0" timeOffset="33840.9356">9266 7129 240 0,'-3'0'321'0,"3"0"-241"16,0 23-25-16,0 11-24 15,0 15-2-15,0 15 17 16,0 3-6-16,0-5-20 16,0-9-12-16,0-9-4 0,0-8-1 15,0-10 0-15,0-9-5 16,-1-8-20-16,0-9-36 15,1 0-37-15,0-9-23 16,0-10-140-16</inkml:trace>
  <inkml:trace contextRef="#ctx0" brushRef="#br0" timeOffset="34122.9518">9287 7136 375 0,'0'13'153'16,"4"13"-56"-16,9 10 11 15,9 6-13-15,4 4-21 0,5 0-24 16,1 4-17-16,0-10-14 15,2 0-12-15,-4-5-4 16,-5-6-2-16,-5-5 4 16,-8-13-4-16,-4-8-1 15,-3-3 0-15,1 0 0 16,-3-12 2-16,4-13-2 15,-3-5 0-15,-1-9 0 16,-3-12 0-16,0-12-6 16,0-12-21-16,-10 0-11 15,5 5-28-15,5 21-75 16,6 22-97-16</inkml:trace>
  <inkml:trace contextRef="#ctx0" brushRef="#br0" timeOffset="34823.9919">9854 6718 287 0,'-3'0'139'0,"-2"0"-20"16,4 0-37-16,1 0 0 15,0 0-11-15,0 0-15 16,1-2-20-16,6-3-15 15,7-3-5-15,6-6-5 16,10-2-12-16,5-7 1 16,3 6 2-16,0 3-4 0,-3 6 3 15,-3 8-3 1,-6 0 1-16,-8 10-3 15,-1 17 2-15,-7 16-4 0,-5 12 7 16,-3 16 4-16,-2 14 5 16,0 4 8-16,-4 10-3 15,1 0-1-15,3 1 8 16,3-4-3-16,12-11-7 15,8-14-10-15,1-5-2 16,1-9 0-16,-4-10 0 16,-8-4 0-16,-8-11 0 15,-5-8 0-15,0-10 0 0,-19-6 0 16,-11-1 0-16,-9-5 0 15,-4-2 0-15,3 0 0 16,4 0 0-16,9-16 0 16,7 1 0-16,1-2 0 15,4-3-2 1,8 8-122-16,2 1-230 0</inkml:trace>
  <inkml:trace contextRef="#ctx0" brushRef="#br0" timeOffset="55873.1958">2636 8886 256 0,'-7'-29'109'0,"-3"7"-27"16,3 10 19-16,3 4-40 15,3 6-14-15,1 2-8 16,0 0-18-16,0 0-20 16,1 19-20-16,15 27 4 15,4 25 29-15,9 22 16 16,-3 3 11-16,-2-4-11 15,-2-3-14-15,-2-7-2 16,-2-6-2-16,-2-10 17 16,-3-21-18-16,-3-18-7 15,-3-13-3-15,-3-12 2 0,-1-2 7 16,-3-4 20-16,0-21 11 15,2-28 2-15,7-39-32 16,2-29-11-16,7-9 0 16,0 9 0-16,-6 31-6 15,0 31-32-15,-1 27-24 16,-2 21-46-16,5 11-74 15,3 0-208-15</inkml:trace>
  <inkml:trace contextRef="#ctx0" brushRef="#br0" timeOffset="56590.2368">3146 9428 218 0,'-5'0'146'0,"2"0"-76"0,0 26-35 15,-3 13 17 1,1 19-12-16,0 10-5 15,-1 2-9-15,1-1-7 16,2-8-6-16,0-7-4 0,3-16-3 16,-1-12-5-1,1-12 1-15,0-12 1 0,0-2 8 16,0 0 36-1,0-21 26-15,0-21-19 0,0-23-46 16,4-25-2-16,7-13-2 16,3 2-2-16,0 15-1 15,-1 26-4-15,-3 25 0 16,-3 21 2-16,2 14-8 15,7 0-14-15,0 22 14 0,5 17 6 16,-3 7 4 0,-4 8 1-16,-1 1 1 15,-2 3-1-15,-1-1 0 16,-2-9-1-16,0-7-2 0,-4-10 0 15,-1-4-34-15,-3-6-46 16,1-9-33-16,-1-9-123 16</inkml:trace>
  <inkml:trace contextRef="#ctx0" brushRef="#br0" timeOffset="56787.2481">3128 9653 360 0,'0'0'177'0,"16"0"-71"15,14 0-53-15,11-10 13 0,3-2-8 16,2-1-41-16,-5 5-13 16,-3 8 1-16,-2 0-25 15,4 0-127-15,1 5-255 16</inkml:trace>
  <inkml:trace contextRef="#ctx0" brushRef="#br0" timeOffset="57060.2637">3564 9372 595 0,'0'0'103'16,"3"4"-52"-1,-1 10-45-15,3 10-25 16,-1 16 25-16,1 12 11 0,-1 10 3 16,-4-1-10-1,0-3-7-15,0-2 3 0,-5-6-3 16,-3-7-6-16,3-6-39 15,1-16-47-15,3-10-5 16,1-11-112-16,5-11-65 16</inkml:trace>
  <inkml:trace contextRef="#ctx0" brushRef="#br0" timeOffset="57247.2744">3587 9421 66 0,'0'-5'375'15,"0"3"-225"-15,12-5-61 16,9-4-40-16,9-3-32 15,13 0-8-15,2 2 2 16,1 6-6-16,-7 4-6 16,-5 2-4-16,-2 0-66 15,-3 3-55-15,-1 8-274 16</inkml:trace>
  <inkml:trace contextRef="#ctx0" brushRef="#br0" timeOffset="57435.2851">3643 9560 453 0,'0'0'155'0,"9"0"-67"16,9 0-58-16,6 0-18 15,11-2 23-15,6 0-20 16,0 0-8-16,-5 2-3 15,-1 0-87-15,-2 4-197 16</inkml:trace>
  <inkml:trace contextRef="#ctx0" brushRef="#br0" timeOffset="57630.2963">3694 9790 496 0,'0'3'162'15,"0"-3"-39"-15,2 0-63 16,3 0-41-16,6 0-17 15,8 0-11-15,11 0 8 16,10 0 11-16,4 0-7 16,2-8-45-16,2-3-121 15,9 4-223-15</inkml:trace>
  <inkml:trace contextRef="#ctx0" brushRef="#br0" timeOffset="58157.3264">4357 9247 79 0,'-20'0'284'0,"6"0"-143"16,2 14-43-16,9-11-32 16,3-1-12-16,0-2-22 15,20 0-31-15,22 0-14 16,17 0 63-16,13 0-11 15,1-2-26-15,-6-6-8 0,-7 4-3 16,-4 1-98-16,-8 3-213 16</inkml:trace>
  <inkml:trace contextRef="#ctx0" brushRef="#br0" timeOffset="58342.337">4405 9528 586 0,'0'0'132'15,"12"0"-44"-15,2 0-65 0,13 0-32 16,13 0 23-16,12 0 3 16,10 0-9-16,-4-5-2 15,1 0-61-15,-1 5-240 16</inkml:trace>
  <inkml:trace contextRef="#ctx0" brushRef="#br0" timeOffset="58999.3746">5413 8797 371 0,'-19'0'174'16,"-15"20"-105"-16,-19 23-26 16,6 22 12-16,2 20-3 15,9 12 1-15,10 5-17 16,15-4-5-16,11-6-8 15,10-15-13-15,18-18-3 16,8-8-6-16,4-13-1 16,8-18 2-16,1-14 0 15,1-6 2-15,-8-26 4 16,-3-10-2-16,-14-9 2 0,-10-5 0 15,-15 0-6-15,-9 3 2 16,-23 2-2-16,-12 9-4 16,-4 5 0-16,4 11 1 15,6 8-2-15,9 9-7 16,12 3-31-16,11 0-25 15,6 0-74-15,16 3-67 16,13 9-224-16</inkml:trace>
  <inkml:trace contextRef="#ctx0" brushRef="#br0" timeOffset="59503.4034">5832 8867 347 0,'-17'-6'212'0,"3"6"-121"16,-6 0-9-16,-3 13-49 15,-5 11-18-15,1 8 9 16,4 4-5-16,11 3-11 16,12-5-7-16,0 2-3 15,28 0-2-15,11 2 3 16,9 2 5-16,6-3 4 15,-5-2-6-15,-10-3-18 16,-10-1-6-16,-13-10 14 16,-9 2 3-16,-7-1 4 15,0-3 2-15,-7 0 23 0,-9 3 22 16,-3-3-2-16,-1 1-15 15,0-6-17-15,2-7-7 16,6-2-2-16,4-5-8 16,7 0-42-16,-1-14-76 15,2-13-118-15</inkml:trace>
  <inkml:trace contextRef="#ctx0" brushRef="#br0" timeOffset="59714.4155">5766 8961 151 0,'-6'0'473'0,"6"0"-333"15,0 0-60-15,9-2-56 0,16-1-34 16,13 0 16-16,7 0-2 15,4 3 1-15,-10 0-5 16,-5 2-70-16,-6 10-209 16</inkml:trace>
  <inkml:trace contextRef="#ctx0" brushRef="#br0" timeOffset="60140.4399">6290 9528 443 0,'0'0'168'0,"0"0"-59"15,0 0-26-15,0 0-30 16,0 0-20-16,0 0-9 15,0 0-13-15,0 0-8 16,0 0-2-16,0 0 0 16,0 0 0-16,0 0-22 15,0 0-46-15,0 0-74 16,0 15-62-16</inkml:trace>
  <inkml:trace contextRef="#ctx0" brushRef="#br0" timeOffset="60686.4711">6559 9341 420 0,'-11'-22'214'0,"4"-2"-106"15,-4-10-14-15,1-12-45 0,5-12-28 16,3-2-7-16,2 2-7 16,5 9-7-16,16 13-2 15,11 17-3-15,8 14 3 16,3 7-4-16,4 30 1 15,-9 26 3-15,-7 9 2 16,-16 11 1-16,-15 7 0 16,0-1 0-16,-23-6 1 15,-1-13 0-15,0-16 1 16,1-20 1-16,5-12 12 15,1-13 13-15,-3-4 7 0,-2-4-13 16,-2-21-23-16,0-12 0 16,3-6 0-16,6-1-23 15,15-8-57-15,2 9-137 16,21 17-438-16</inkml:trace>
  <inkml:trace contextRef="#ctx0" brushRef="#br0" timeOffset="61164.4984">7003 8778 268 0,'-10'-13'148'0,"8"13"-19"16,2 0-45-16,0 13-63 15,12 32-20-15,-1 18 37 16,-2 15 33-16,-3 1-9 15,-6-11-26-15,0-10-20 16,0-9-8-16,0-6-4 16,-2-9-2-16,-4-3-1 15,0-4-44-15,2-7-80 0,3-6-75 16,1-8-193-1</inkml:trace>
  <inkml:trace contextRef="#ctx0" brushRef="#br0" timeOffset="61313.507">7061 9114 485 0,'44'-49'155'15,"3"-3"-41"-15,2-7-68 16,-6 6-21-16,-15 19-15 16,-6 11-6-16,-9 14-2 15,-9 7-18-15,-4 2-96 16,0 11-142-16</inkml:trace>
  <inkml:trace contextRef="#ctx0" brushRef="#br0" timeOffset="61482.5166">7039 9146 474 0,'0'28'78'0,"17"8"-3"16,7 3-24 0,8 5-32-16,12-1-12 0,3 8 6 15,-1 1-12-15,-5-6 1 16,-2-6-146-16,2-14-382 15</inkml:trace>
  <inkml:trace contextRef="#ctx0" brushRef="#br0" timeOffset="62024.5476">7562 9065 217 0,'0'22'311'0,"0"-2"-266"15,0 6 7-15,1 4-4 16,3 2-20-16,2-4-13 15,-1-7-7-15,-1-4-1 16,-1-4 0-16,-1-6-4 16,-2-2-2-16,2-5 4 15,-1 0 7-15,1 0 12 16,2-16 23-16,1-5-21 15,4-13-21-15,2-7-2 16,-2-2-1-16,3-1-3 16,0 8 2-16,1 12-5 15,-3 16-2-15,-1 8-8 0,2 6 4 16,-2 22-2-16,-1 7 8 15,-5 5 3-15,-3 1 3 16,0-4 0-16,0-11-1 16,0-7-1-16,0-9 1 15,0-7 0 1,0-3-3-16,0 0 7 0,0 0 9 15,1-6 18-15,2-14-2 16,2-9-16-16,5-14-9 16,5-2 1-16,2 4-6 15,-2 10-4-15,2 18 2 0,-1 13-4 16,3 5-1-16,-2 22 2 15,-3 7 4 1,-7 4 3-16,-3 2 0 16,1 2-2-16,0 5-26 15,-1 0-31-15,5-5 20 16,1 1-121-16,9-11-195 0</inkml:trace>
  <inkml:trace contextRef="#ctx0" brushRef="#br0" timeOffset="62263.5613">8305 8450 561 0,'0'0'116'15,"0"0"-21"-15,0 20-28 16,-5 34-30-16,-10 21-6 0,-3 23-5 15,0 8-8-15,1 6 6 16,-3-8-17-16,8-12-3 16,-6-6 0-16,-1-9-3 15,-2-3-11-15,-4-3-42 16,2-13-48-16,9-17-108 15,14-22-276-15</inkml:trace>
  <inkml:trace contextRef="#ctx0" brushRef="#br0" timeOffset="62923.5991">8472 8681 249 0,'-9'-8'128'16,"3"8"15"-16,5 0-46 15,-2 6-28-15,1 21-54 16,2 23 2-16,0 25 17 16,0 19 25-16,12 3-1 15,-3-12-16-15,2-12-14 16,-4-9-10-16,-3-11-11 0,-2-11 0 15,-2-6-1-15,0-15-2 16,0-13-1 0,0-8 1-16,0 0 1 15,0-8 7-15,0-20-2 0,0-21-11 16,8-16-3-16,7-6 2 15,4 19-8-15,-3 20-1 16,3 30 3-16,1 7-5 16,-1 30 6-16,0 11 5 15,-7 11 2-15,1-2 0 16,-2-3 2-16,1-5 0 15,2-10-1-15,-3-11 1 16,-2-9-30-16,-3-9-59 16,2-4-106-16,-3 1-297 15</inkml:trace>
  <inkml:trace contextRef="#ctx0" brushRef="#br0" timeOffset="63616.6387">9232 8356 262 0,'3'-13'150'0,"-1"2"-17"15,-1 2-48 1,-1 0-1-16,0 2-18 0,0-2-16 15,-5 1-10-15,-5 0-13 16,-3-2-13-16,-2 2 3 16,1 4-2-16,-1 4-5 15,-1 0-4-15,-4 30-5 16,-6 16-2-16,4 22 1 15,-2 24 3-15,3 15 2 16,5 14 2-16,7 1-1 16,5-7-1-16,4-11-3 15,0-7-1-15,9-10 5 16,2-9 6-16,3-6-6 15,-2-14 1-15,-3-5-3 0,-2-11-4 16,-2-11 0 0,-3-10 0-16,1-7 0 15,-1-10 0-15,-2-4 0 16,0 0 0-16,0 0 0 0,1 0 0 15,6-4-40-15,14-12-40 16,17-11-68-16,9-4-196 16</inkml:trace>
  <inkml:trace contextRef="#ctx0" brushRef="#br0" timeOffset="64176.6707">9506 8849 317 0,'-11'-6'266'16,"11"6"-178"-16,0 7-2 15,-1 22-65-15,-6 14-7 16,-1 17 22-16,2 18 9 15,0-7-15-15,0-13-17 16,1-7-5-16,1-13-6 16,1-6 0-16,-1-6 0 15,1-6 1-15,1-8-5 16,2-8-18-16,0-4-13 15,0-14 5-15,0-20-7 16,12-21 1-16,4-25-9 0,1-20-31 16,-4-4 19-16,-5 22 19 15,-3 29 33-15,0 34 33 16,0 19 49-16,-2 0-3 15,0 12-53-15,6 14-17 16,5 23 9-16,5 12 32 16,6 16 3-16,3-5-17 15,5-5-12-15,3-8-10 16,-2-11-3-16,1-11-1 15,-7-8 7-15,-8-12-5 16,-7-11-4-16,-2-6 0 16,2-4 6-16,0-25-8 0,1-7-3 15,-5-13 0-15,-4-9 0 16,-5-4 0-16,0-9 0 15,0-8 0-15,-3 11-8 16,3 17-57-16,10 22-23 16,22 21-60-16,10 4-173 15</inkml:trace>
  <inkml:trace contextRef="#ctx0" brushRef="#br0" timeOffset="64649.6978">10029 8872 285 0,'9'-32'111'0,"7"7"-2"15,-11 13-22-15,-3 12-11 16,0 0-21-16,-1 1-34 16,1 16-27-16,-2 8 11 15,3 15 19-15,-1 10 17 16,-2 7 10-16,2 3-9 15,-2-8-16-15,1-4-11 0,1-6-2 16,-1-7-5-16,2-11-3 16,0-12-3-16,2-6-2 15,5-6 0-15,6 0 1 16,9-8 5-16,9-14 4 15,2-8-5-15,-1-8-34 16,-5-1-33-16,-4 3-47 16,-4 0-50-16,-4 7-164 15</inkml:trace>
  <inkml:trace contextRef="#ctx0" brushRef="#br0" timeOffset="64835.7084">10346 8853 118 0,'-1'0'393'15,"1"2"-274"-15,-2 21-60 0,1 10-11 16,-1 12 26-16,-3 9-6 15,3 1-34-15,0-1-13 16,-1-4-8 0,3-1-9-16,0-6-2 0,0-9 0 15,0-5-16-15,7-12-44 16,4-7-55-16,4-8-56 15,14-2-208-15</inkml:trace>
  <inkml:trace contextRef="#ctx0" brushRef="#br0" timeOffset="65150.7264">10653 8906 419 0,'-21'0'173'0,"3"0"-86"0,2 2-27 15,3 10-33-15,5 3-18 16,7 7-7-1,1 7-3-15,8 9 5 0,13 0 5 16,5-1-17-16,2-3 15 16,0-4 7-16,-5-2-8 15,-8-4-3-15,-8-4-1 16,-5-6-1-16,-2-2 6 0,-8 0 18 15,-11-2 7-15,-5 0 3 16,0-3-9 0,-4-3-13-16,8-4-8 15,5 0-3-15,4-3-7 0,9-12-33 16,2-7-51-16,7-7-95 15,17 0-294-15</inkml:trace>
  <inkml:trace contextRef="#ctx0" brushRef="#br0" timeOffset="65430.7425">10651 8813 304 0,'0'0'163'16,"2"0"-33"-16,12 0-48 15,6-9-27-15,6-1-25 16,1 3-12-16,-3 3-3 15,-2 4-12-15,-4 0-3 16,-2 0 0-16,-3 0-23 16,-3 0-61-16,2 0-48 15,3 0-306-15</inkml:trace>
  <inkml:trace contextRef="#ctx0" brushRef="#br0" timeOffset="66134.7827">11053 8732 184 0,'-8'-17'197'0,"7"-2"-50"16,1-8-59-16,0 2-19 16,0-4-16-16,0 4-23 15,11 5-11-15,0 3-9 16,3 9-10-16,5 8-5 15,3 2-2-15,2 23-1 16,-4 9 1-16,-9 7 3 16,-9-2 7-16,-2-1 0 15,-4-8 0-15,-11-3 6 16,-7-9 13-16,1-4 2 15,2-6-5-15,-1-8-8 0,7 0-4 16,1-4-3-16,5-14-14 16,4-4-56-16,3-9-54 15,13 5-134-15</inkml:trace>
  <inkml:trace contextRef="#ctx0" brushRef="#br0" timeOffset="66455.8011">11345 8922 261 0,'-4'-7'239'15,"4"7"-150"-15,0 13-61 16,0 20-53-16,0 19 44 16,-3 15 35-16,-1 6 5 15,-1-8-20-15,0-10-20 16,2-12-11-16,0-14-2 15,1-9-2-15,2-9-3 16,0-11 1-16,-2 0-4 16,1 0-37-16,-3-11-36 15,2-7-53-15,2-5-206 0</inkml:trace>
  <inkml:trace contextRef="#ctx0" brushRef="#br0" timeOffset="66619.8105">11334 8939 324 0,'3'-3'248'15,"19"2"-156"-15,9-4-20 0,7 0-29 16,0 4-25-16,1 1-18 16,-9 0 4-16,-4 8-2 15,-4 2-79-15,-8 1-55 16,-3 4-252-16</inkml:trace>
  <inkml:trace contextRef="#ctx0" brushRef="#br0" timeOffset="66802.8209">11417 9176 503 0,'23'0'167'0,"-1"-7"-74"15,5 3-54-15,-6 1-33 16,-3 1-7-16,-1 2-52 15,-6 0-95-15,-1 9-322 16</inkml:trace>
  <inkml:trace contextRef="#ctx0" brushRef="#br0" timeOffset="66976.8309">11308 9517 574 0,'13'0'139'15,"18"-3"-16"-15,1-14-63 16,5 0-34-16,4-3-17 15,-5 3-8-15,-1 2-6 16,-1 1-76-16,-1 7-100 16,4-1-187-16</inkml:trace>
  <inkml:trace contextRef="#ctx0" brushRef="#br0" timeOffset="67475.8594">11705 8495 498 0,'-4'-12'139'0,"4"4"-27"15,3-2-46-15,6 5-22 16,4 1-24-16,14-11-8 15,8-4-11-15,8-5 2 16,-3 4-2-16,-6 10-1 16,-2 8-3-16,-7 2 2 0,-5 9-3 15,-3 13-2-15,-4 7 1 16,-6 6 2-1,-2 6 2-15,-4 5 2 0,-1 5 1 16,0 9 4 0,0 5 10-16,0 14-5 15,0 10-1-15,0 1 35 0,6 13-21 16,2-5-8-16,3 7-3 15,1 3-7-15,2-1-6 16,-4-2 0-16,-1-11 0 16,-6-10 0-16,-3-23 0 15,0-20 0-15,-10-18 0 0,-9-10 0 16,-9-8 0-1,-3-3 0-15,-4-2 0 0,1 0 0 16,7-6 0 0,6-9 0-16,4-3 0 0,4-5-9 15,6-2-105 1,7-9-213-16</inkml:trace>
  <inkml:trace contextRef="#ctx0" brushRef="#br0" timeOffset="70830.0513">2641 10490 369 0,'-12'-9'127'0,"7"4"-61"15,5 5-42-15,0 12-30 16,10 27 1-16,6 19 25 15,5 25 29-15,0 9 1 16,-3 2-7-16,3-5-15 16,-2-11-12-16,2-16-7 15,-2-17 0-15,-1-13-1 0,-3-12 0 16,-5-14 2-16,-5-4 2 15,0-2 13 1,1-3 14-16,8-24 0 0,11-23-9 16,5-22-16-1,-1-20-8-15,-2-8-1 0,-9 2-1 16,-3 3-17-16,-6 12-24 15,3 22-35-15,4 23-93 16,6 30-127-16</inkml:trace>
  <inkml:trace contextRef="#ctx0" brushRef="#br0" timeOffset="71444.0864">3229 11060 308 0,'-3'-13'94'16,"3"8"-15"-16,0 0-8 16,0 4-16-16,0 1-22 15,0 0-23-15,0 13-20 16,0 23 10-16,0 18 12 15,-1 18 29-15,-2 9 19 0,1-3-25 16,2-9-8-16,0-11-10 16,0-15-4-1,4-11-5-15,1-12-2 16,-3-14-3-16,-1-3 0 15,-1-3 4-15,0 0 13 0,0 0 12 16,0-12-4-16,0-12-6 16,0-24-16-16,-5-18-8 15,3-24 3-15,2-16-2 16,0-7-4-16,11 8-8 15,4 20-8-15,1 25 13 16,2 28 6-16,-1 20-10 0,6 12 3 16,-1 8 5-1,3 23 0-15,-6 10 1 16,-6 5 2-16,-9 5 2 15,-4-5 1-15,0-2 2 0,-13-3 3 16,-7-7 2 0,-3-3-1-16,-1-12-2 0,4-9-2 15,4-10 3-15,2 0-3 16,-1-15-18-16,6-6-22 15,9-3-75-15,2 2-136 16</inkml:trace>
  <inkml:trace contextRef="#ctx0" brushRef="#br0" timeOffset="71734.103">3681 11098 530 0,'0'0'197'16,"0"0"-119"-16,0 20-60 16,0 16-27-16,-5 19 14 15,0 17 7-15,1 7 3 16,-3-4-9-16,0-5 0 15,-1-6-3-15,-1-15-1 16,3-16-5-16,4-20-28 16,2-10-33-16,0-3-27 15,2-17-4-15,11-20 5 0,-2-18-139 16</inkml:trace>
  <inkml:trace contextRef="#ctx0" brushRef="#br0" timeOffset="71893.1121">3654 11115 311 0,'0'-3'241'16,"9"-6"-111"-16,13-1-16 15,11-11-51-15,9-1-27 16,7 2-18-16,-1 7-10 16,-2 9-7-16,-5 4 1 15,-2 4-8-15,-12 11-65 16,-6 6-114-16,-4 2-254 15</inkml:trace>
  <inkml:trace contextRef="#ctx0" brushRef="#br0" timeOffset="72072.1223">3743 11297 465 0,'0'0'177'0,"8"0"-71"16,16 0-43-16,8 0-42 15,8 0 5-15,11-5-14 16,-3-5-5-16,-2 3-17 15,-7 0-154-15,-5 7-312 16</inkml:trace>
  <inkml:trace contextRef="#ctx0" brushRef="#br0" timeOffset="72249.1325">3770 11555 624 0,'0'0'157'15,"11"0"-51"-15,1 0-72 16,8 0-25-16,10 0-5 15,7-9-3-15,8-3 1 16,3-3-30-16,0-2-109 16,2 5-198-16</inkml:trace>
  <inkml:trace contextRef="#ctx0" brushRef="#br0" timeOffset="72493.1464">4378 10922 545 0,'0'0'132'15,"4"0"-49"-15,7 0 2 16,3 0-46-16,10-7-20 15,9-1-9-15,8 0-6 16,6 3-3-16,-3 5 0 16,-4 0-17-16,-5 2-90 15,0 11-124-15</inkml:trace>
  <inkml:trace contextRef="#ctx0" brushRef="#br0" timeOffset="72688.1576">4476 11111 578 0,'0'0'189'0,"2"0"-67"16,5 0-77-16,-1 0-25 16,8 0-14-16,16 0-9 15,7 0 3-15,9-6 7 16,2-6-21-16,-2-2-78 15,-1 8-136-15</inkml:trace>
  <inkml:trace contextRef="#ctx0" brushRef="#br0" timeOffset="73084.1802">5054 10478 499 0,'0'-5'95'0,"0"1"-15"16,6-10 18-16,11-6-33 15,6-6-30 1,9-2-16-16,6-2 0 15,7 2-5-15,2 2-4 0,0 14-3 16,-7 9-4 0,-7 3-1-16,-10 29 1 0,-6 11 0 15,-4 4 6-15,-8 5-2 16,-5-3 1-16,0 3-1 15,-2 1-2-15,-11-2 0 16,-1 1 0-16,-6 4-1 16,1-3-1-16,-2 3 0 15,2-8-1-15,4-4-11 0,5-9-34 16,8-3-3-1,2-8-77-15,12-1-131 16</inkml:trace>
  <inkml:trace contextRef="#ctx0" brushRef="#br0" timeOffset="73314.1934">5387 11357 594 0,'0'-1'240'0,"0"1"-143"16,0 0-41-16,2 3-23 15,-1-2-30-15,-1 0-3 16,0-1 0-16,0 0 0 16,0 0 0-16,0 0 0 15,0 0 0-15,0 0 0 0,0-5-8 16,0-1-88-16,0-9-149 15</inkml:trace>
  <inkml:trace contextRef="#ctx0" brushRef="#br0" timeOffset="77344.4239">5497 11468 79 0,'4'-17'66'15,"2"14"-20"-15,1 1-2 16,-4 2-19-16,-1 0 2 16,-2 0-12-16,0 2-15 15,0 9 17-15,0 1 42 16,-4 5 23-16,-10 0-16 15,-2 1-30-15,1-3-7 16,1-7-11-16,5-6 7 16,4-2 9-16,2-1-2 15,-1-16-18-15,2-11-14 0,2-6-6 16,0-3 19-16,2 2-18 15,9 7 3-15,1 15 9 16,-2 10-25-16,-1 3 14 16,-6 0-1-16,0 12 4 15,-3-3 4-15,0 2 8 16,0 1 6-16,0-1 4 15,-2-1-3-15,-7 1-4 16,0 0-1-16,-2-5-5 16,5-3-3-16,6-3-19 15,0 0-88-15,19 0-140 16,15 0-41-16</inkml:trace>
  <inkml:trace contextRef="#ctx0" brushRef="#br0" timeOffset="126888.2576">9974 10682 24 0,'0'0'40'15,"0"-10"-3"-15,0-9-13 0,0-4-4 16,0 7-10-16,0 4 24 16,0 1-9-16,0 5 12 15,0 3 13-15,0 3 4 16,0 0-10-16,0 0-17 15,0 0-8-15,0 0-6 16,0 0-3-16,0 9 0 16,0 7 11-16,0 5 5 15,0 11 7-15,0 8 6 16,0 9-12-16,0 6-1 15,0 10-6-15,0 6 0 0,0 4 16 16,-4 3-3 0,0-2-11-16,-1 4-3 0,2 1-5 15,0-1 0-15,-1-3-3 16,2-4-2-16,-2 0-2 15,2-6-2-15,2-6-1 16,0-4-2-16,0-4 1 16,2-5-2-16,6-1 0 15,-1-1 0-15,0 0 0 16,0 0 1-16,-2 1-1 15,0-2 1-15,-1-2-1 16,1-2 1-16,-1 1-2 16,-1 2 0-16,0 0 0 15,-2 6 0-15,1-1 0 0,-1 6 0 16,-1 1 1-16,0 4-1 15,0 0 1-15,0 0 0 16,0-3-1-16,0-1 0 16,2 2 0-16,2-3 0 15,-2 2 1-15,1 2-1 16,0-1 1-16,-2 3-1 15,0 2 1-15,1 3 1 16,-2 3 0-16,3 0-1 16,-1 3 0-16,2 0 3 15,0 0-3-15,0 0-2 0,1 0 1 16,0-2 1-1,-2-2-1-15,0 2 0 0,-2-5 1 16,-1 3-2-16,0-3 2 16,0-2-2-16,0 0 1 15,0-3 1-15,0-4 0 16,0 1-1-16,0-3 1 15,0-1 0-15,0-4 1 16,0 2-2-16,0-5 2 16,0 3-2-16,2 1 2 15,3 1-1-15,0 2 1 16,0 0-2-16,-1 3-1 15,-1 2 1-15,4 1-2 16,-1 2 2-16,1-2 0 0,0 1-1 16,1 3 1-1,-1-2 0-15,0-3 0 16,0 3 0-16,-2-1 0 0,-1-5 1 15,-3 2-1-15,-1-2 0 16,0-3 1-16,0 2-1 16,0-2 1-16,0-4-1 15,0 3 1-15,0 4 0 16,0-6 0-16,0-3 0 15,0 2 0-15,0-7 0 16,0 0-2-16,3-4 0 0,1 4 0 16,-2-5 2-1,1 1-1-15,-3 3-1 16,0-1 0-16,0 5 0 15,0-3 2-15,0 2-1 0,0-2-1 16,0-1 1-16,0 0 0 16,0-3 0-16,0-4 0 15,-3 1 0-15,2-2 1 16,1 4-1-16,-1-4 0 15,1 0 0-15,-1-2 0 16,-2 4 0-16,1-2 0 16,-2 2 1-16,0 0-1 15,0-2 0-15,1 3 1 16,-1 1-1-16,3-3 0 15,-1 5 1-15,1-2-1 16,-1-1 1-16,1 3 0 16,0-2-1-16,1-6 1 0,0 0-1 15,0-9 2 1,0 0-2-16,0 1 0 0,0-5 0 15,0 1 0-15,0 2 0 16,0-3-1-16,0 3 2 16,0-1-2-1,0 1 1-15,0-4 0 0,0 1 2 16,0-5 5-16,0 0 0 15,0-1-3-15,0 0 1 16,0-1-1-16,0 2-3 16,0 5 0-16,0 2 1 15,0 0-1-15,0 0 3 16,0-2-1-16,0 0-1 0,0-2-1 15,0 2 0-15,0-3 0 16,0-2 1-16,0 5-2 16,0 0 0-1,0 5 1-15,-2 0 0 0,2 6 0 16,0-2-1-16,0 3 1 15,0 5 1-15,0-2 1 16,0-1-1-16,0-5 0 16,0-5-1-16,0-6-2 15,0-6 3-15,0-8-2 16,0-1-1-16,0-5-7 15,0-15-19-15,0-11-50 0,0-17-121 16,0-20-378-16</inkml:trace>
  <inkml:trace contextRef="#ctx0" brushRef="#br0" timeOffset="129301.3957">17487 10321 132 0,'3'-15'97'0,"-3"-2"6"16,2 5-3-16,1 0-32 0,-1 4-11 15,-2 8-14-15,2 0-12 16,-2 0-12 0,0 0 1-16,0 0-9 0,2 2-10 15,0 17-6-15,-2 12 5 16,1 13 20-16,2 12 2 15,-2 3 4-15,1 0 26 16,1 4-33-16,-1 2-7 16,3 5 4-16,-2 2-5 15,1 6 2-15,-1-1-3 16,0-1-2-16,1 1-1 15,-1 1-2-15,0 0 1 16,-1-1-1-16,2-1-3 0,-2-5 1 16,-1-1-2-16,2 0 1 15,-3-5-1-15,0 1 0 16,0 0 0-16,0-1 1 15,0-1 0-15,-1 0-2 16,-2 1 1-16,2 3 1 16,0 0 0-16,0-1-1 15,1-2 1-15,-4-1-2 16,3 2-2-16,-2-1 1 15,-1 1 1-15,-1 1-1 16,0 0 1-16,-4 1-1 16,-1 0 2-16,0-1-1 0,0-1 0 15,2-2-1-15,3 0 1 16,0-3 1-16,3 1-1 15,2-3 1-15,0 3 1 16,0 1-2-16,0 1 2 16,0 5 0-16,-2-1 0 15,-1 5-2-15,-1 2 0 16,-2 5-1-16,3 2 0 15,-2 0 0-15,2 0 1 16,1-2-1-16,0 2 1 16,2-1 1-16,0-3 1 15,0-2 0-15,0-2-1 16,-3-5-1-16,0-2 2 0,-1 4-1 15,-1-2 0 1,2 0 2-16,1 1-1 0,-3 2-2 16,5-1 0-1,0-1-1-15,0 0-2 0,0 1 3 16,0-1-1-16,0 2 0 15,0-4 1-15,0-3 0 16,0-2 0-16,0-2 0 16,0-3-1-16,2-3 3 15,1-2-2-15,0-3 0 16,1 0 1-16,-1 0 1 15,-1 0-4-15,0 2 5 16,-2 3-2-16,3-3-1 0,0 2 1 16,-1 3 1-1,1-2-2-15,-1 1-1 16,3 0 1-16,-2-4-2 15,1-2 1-15,1 4 1 0,-1 0 0 16,1-2 0-16,1 0-1 16,-1 3 1-16,0-1 2 15,-1-3 0-15,1-1 2 16,-1-4-1-16,0-2-2 15,-3-7-1-15,4 1 2 16,-1 1-3-16,1-2 3 16,0-4-2-16,-1 4 1 15,-1 0 0-15,0-2-1 16,1 2 6-16,0-1 1 15,-1-2 0-15,3 2-2 16,-2 0 1-16,1-2-3 0,1-3-1 16,-1-6 1-16,-3-4-1 15,2-4-2-15,-3-2 0 16,0-1 1-16,-1 1-1 15,0 4 0-15,1 3 0 16,1 8-1-16,1-1 2 16,-1 0-1-16,1-3 2 15,1-7 0-15,-2-11-1 16,-1-8 1-16,-1-1-5 15,0-25-26-15,0-6-35 16,0 6-77-16,0 0-149 16</inkml:trace>
  <inkml:trace contextRef="#ctx0" brushRef="#br0" timeOffset="132824.5972">7304 12003 42 0,'-7'5'57'0,"4"-3"-3"16,3-2 1-16,0 0-8 16,0 0 3-16,0 0-16 15,0 0 3-15,0 0-2 16,0 2-3-16,0-2-5 15,0 0 3-15,0 1-4 16,0-1-8-16,0 2-3 16,0-2 10-16,0 0 6 15,0 0 12-15,0 0-14 16,10 0-25-16,8 0-2 15,9 0 0-15,6 3 15 0,5-2-2 16,-1 5-6 0,2-1-3-16,1 2 2 0,1-3-2 15,1 2-3-15,2-3-2 16,-1-2 5-16,4-1 3 15,-4 0-4-15,3 0-2 16,-1 0-1-16,5 0 0 16,1 4 1-16,-4 2 1 15,1 1-1-15,0 0-1 16,-3 1 0-16,7 1 3 15,-1-3-2-15,2 0 3 16,2-3-1-16,4-1 0 16,1-2 0-16,7 1-2 0,3-1 1 15,5 2-1 1,1-2-2-16,6 2 0 0,-3-2 1 15,6 0-1-15,3 0 1 16,0 0-2-16,5 0 1 16,1 0-1-1,3 0 0-15,7 0 0 0,3 0 1 16,10-5 0-16,0-6-1 15,-1 0 0-15,-1 0 2 16,-6 1-4-16,1 2 3 16,-2 1 0-16,5 2-2 15,1 0 1-15,-1 4 1 16,-1 1-4-16,-5 0 5 15,-4 0-1-15,-7 4-1 0,0 0-1 16,-3 1 2 0,2-4 0-16,2-1-2 0,-4 0 2 15,6 0 1 1,-3 0-4-16,-5 0 3 0,-2 0 0 15,-9 0-2-15,-2 0 2 16,-7 0-1-16,-2 0 0 16,-5 7-1-16,-4 1 1 15,-2-2 0-15,-3-1 0 16,3-3 1-16,1-2-1 15,-7 0 1-15,6 0-1 0,0 0 0 16,-2 0 0 0,0 0 2-16,2 0-4 15,1 0 2-15,-1 0 0 16,4 0 0-16,0 0 0 0,0 0 0 15,0 0 2-15,4 0-4 16,2 0 2-16,2 0 0 16,3-6 2-16,2 1-1 15,-2 0-2-15,4 3 1 16,-1-1 1-16,1 3-2 15,2-2 1-15,6 2 0 16,-4 0 0-16,6 0 0 16,0-1 0-16,1-2 0 15,4-2 0-15,3-1 0 16,0-3 0-16,-1-1 0 15,2 3 0-15,-2-1 0 0,0 2 0 16,2 3 0 0,-2 2 0-16,0 1-2 0,-4 0 2 15,-6 0 0-15,-5 0 0 16,-5 0 2-16,-3 4-2 15,-1-1-2-15,-1 0 4 16,-4-1-2-16,0-1 0 16,-1 3 0-16,2-2 0 15,1 0 0-15,4-1 0 16,2 0 0-16,3 1 0 15,10-2 0-15,-2 0 0 16,6 0 0-16,1 0 0 16,2 0 0-16,0 0 0 15,4 0 0-15,-1 0 0 0,0-2 0 16,-2 2 1-16,4 0-2 15,-3 0 2-15,4 2-2 16,-5 3 1 0,-6 2 1-16,-4 0-2 0,-5-3 1 15,-2 2 2-15,-4-2-3 16,3 2 1-16,-3-1 0 15,2-1 0-15,1 3 1 16,2-4-1-16,1 1-1 16,6-1 3-16,1-1-2 15,4-1 0-15,2-1 0 0,-1 0-1 16,0 0 2-16,-2 0-1 15,3 0 0-15,-6-3 0 16,3-5 1 0,-4 1-1-16,-3 0 0 0,2 2 0 15,-3-2 0-15,2 2-2 16,0 0 3-16,1-1 0 15,-5 3-2-15,1-2 1 16,-4 2-1-16,-2-1 1 16,-3 0 0-16,-2 1 1 15,-3 0-1-15,2 0-1 16,-2-1 1-16,-1 1 0 15,3 1 0-15,-2 0 1 0,1 2-3 16,-1-1 4 0,2 1-4-16,-3-2 3 15,-1 0-1-15,-1-1 0 16,-1-1 0-16,1-1 0 0,-3 2-1 15,0 0 2-15,1-2-2 16,-2-2 1 0,5 1 0-16,-3 0 0 0,4-1 0 15,-1 0 1-15,0 0-2 16,5 0 1-16,3 0-1 16,8 1 2-16,5-2-1 15,4 1 0-15,-1 0-1 16,3 1 1-16,-5 0 0 15,-1-1 0-15,0 2 0 16,-3 1 1-16,-4 1-2 16,-7 3 1-16,-6 0 0 0,-12-2 3 15,-16 1 0-15,-10 1 0 16,-13-2 0-16,-9 2 0 15,-5 0 0-15,0-1 0 16,0 0-2-16,0-2-2 16,-6-1-14-16,-7 1-51 15,-7-4-26-15,-6 1-50 16,4 1-342-16</inkml:trace>
  <inkml:trace contextRef="#ctx0" brushRef="#br0" timeOffset="135265.7368">11307 10529 325 0,'9'-7'234'15,"-4"7"-163"-15,-5 7-50 16,-10 17-11-1,-18 10 10-15,-1 9 11 0,-1 9 7 16,-6 6-17-16,1 6-8 16,-1 4-7-16,3-2 1 15,2-10-3-15,7-6-4 16,6-16-25-16,7-12-43 15,7-15-45-15,4-7-140 16</inkml:trace>
  <inkml:trace contextRef="#ctx0" brushRef="#br0" timeOffset="135448.7473">11074 10547 564 0,'3'0'102'0,"7"9"-69"16,7 20-49-16,9 8 54 15,9 12 5-15,0 5-4 16,0 2-22-16,-4 5-10 15,-7-4 0-15,-6-1 0 16,-8 2 0-16,-2-3-38 16,-5-1-113-16,2-8-198 15</inkml:trace>
  <inkml:trace contextRef="#ctx0" brushRef="#br0" timeOffset="135693.7613">11622 10880 610 0,'0'-8'149'15,"0"3"-62"-15,0 3-47 16,4 1-25-16,10 0-11 15,8-4-6-15,9 3-5 16,0 2 7-16,3 0-4 16,-9 2-17-16,-5 12-150 15,3 4-405-15</inkml:trace>
  <inkml:trace contextRef="#ctx0" brushRef="#br0" timeOffset="136019.7799">12190 10861 317 0,'23'-30'141'0,"-7"2"-33"15,-9 10-43-15,-7 9 0 16,0 8-2-16,0 1-2 0,-12 0-31 16,-15 13-12-16,-5 17-17 15,-9 8 0-15,9 8 13 16,12-1-2-16,12-5-10 15,8-2-1-15,4-4 3 16,14-7-6-16,6-2 8 16,11-4-2-16,6-5 4 15,7 1-3-15,2 0-30 16,-4 2-197-16</inkml:trace>
  <inkml:trace contextRef="#ctx0" brushRef="#br0" timeOffset="136293.7956">12438 11030 319 0,'6'-41'346'16,"16"4"-249"-16,-1 7-25 15,2 9-35-15,-1 9-26 16,-1 12-8-16,-3 0-6 15,-4 10-2-15,-6 17 0 16,-8 5-5-16,0 9 0 16,-10-5 11-16,-10-4 5 15,1-6 5-15,-3-9-1 0,-2-5-2 16,5-8 0-16,2-4-4 15,7 0-25 1,4 0-59-16,4-1-86 16,2-19-407-16</inkml:trace>
  <inkml:trace contextRef="#ctx0" brushRef="#br0" timeOffset="136948.8331">12754 11072 209 0,'5'-19'204'16,"5"13"-51"-16,-10 6-55 15,0 0-56-15,0 3-34 16,0 12-22-16,4 9 7 15,-1 6 15-15,0 7 9 16,0-1-2-16,-1-2 0 16,-1-8-8-16,3-10-3 15,-2-9 1-15,0-7 1 16,1 0 4-16,1-6 17 15,6-17 6-15,1-17-4 0,5-18-24 16,0-12-1-16,0-3-1 16,-1 18-1-16,-7 17-3 15,-2 25 0-15,-4 13-1 16,4 12-17-16,0 24-16 15,1 13 28-15,-1 6 6 16,-1-5-2-16,-3-8 5 16,0-9 0-16,1-12-1 15,-2-9 2-15,0-11 0 16,1-1 5-16,-2-3 17 15,3-16 4-15,1-12-3 16,4-14-20-16,5-8-5 0,1-3 1 16,0 8 0-16,-5 23-2 15,-2 16-3-15,-1 9-5 16,4 22-13-16,6 19 2 15,1 12 20-15,-3 11 0 16,-1 3 1-16,2-4-1 16,8 1-33-16,5-4-139 15,7-10-251-15</inkml:trace>
  <inkml:trace contextRef="#ctx0" brushRef="#br0" timeOffset="137348.8559">13346 11093 693 0,'0'-3'146'15,"0"3"-76"1,0 3-55-16,6 23-30 16,0 16 8-16,-2 14 9 0,0 2-1 15,-4-1-2-15,0-9 3 16,0-9 0-16,-4-14 0 15,-2-14 0-15,5-10 0 16,-3-1 8-16,0-5 7 16,-1-18 3-16,2-12-12 15,3-22-8-15,0-16 2 16,5-19-2-16,13-11 1 15,7 16-1-15,1 23 0 16,3 32-7-16,1 32-4 16,0 7-4-16,-1 30 7 15,-7 13 2-15,-12 4 0 0,-10-4 4 16,-4-8-1-16,-17-13 3 15,-6-8 4-15,-3-7 5 16,-1-9-1-16,5-5 1 16,9 0-9-16,6-8-27 15,8-4-50-15,3-5-106 16,15-9-317-16</inkml:trace>
  <inkml:trace contextRef="#ctx0" brushRef="#br0" timeOffset="137676.8747">13710 11076 144 0,'11'-55'356'0,"16"2"-240"15,1 6-42-15,-3 13-43 16,-1 16-19-16,-7 12-4 16,-6 6-3-16,2 4-7 15,-1 15-3-15,-11 10 0 16,-1 4 3-16,-3 5 13 15,-13-5 10-15,-2-5 16 16,2-11-13-16,-2-5-11 0,8-8-5 16,5-4-1-16,2 0 0 15,3-8-4-15,0-11-29 16,0-7-58-16,6-12-62 15,6-3-344 1</inkml:trace>
  <inkml:trace contextRef="#ctx0" brushRef="#br0" timeOffset="138021.8944">14071 10952 297 0,'0'-4'336'15,"0"4"-212"-15,0 0-67 0,1 0-50 16,2 19-35-16,1 11 3 15,3 8 27 1,0 0 1-16,0-4-1 0,-4-13 0 16,-1-10-1-16,0-10 0 15,-2-1 16-15,1-4 24 16,4-18 9-16,5-7-25 15,-1-9-19-15,4-6-5 16,0-1 0-16,0 5 0 16,-2 7 2-16,-4 12-3 15,-3 13 0-15,2 8-4 0,-2 11-11 16,7 26-16-1,-1 14 29-15,4 15 3 16,-2 2 1-16,0-4-1 16,6-7-54-16,5-6-146 0</inkml:trace>
  <inkml:trace contextRef="#ctx0" brushRef="#br0" timeOffset="138332.9122">14645 11226 460 0,'-6'0'237'0,"-3"0"-96"16,-4 0-59-16,-6-6-44 16,-4-11-14-16,-1-1-11 15,0-3-4-15,6-3-3 16,4 1-2-16,3-6-3 15,3-5-5-15,6-3-1 0,2-1-7 16,0 6 4-16,0 10-2 16,2 9 0-16,8 10-4 15,3 3-3-15,1 1 2 16,-3 14 8-16,2 3 4 15,-5 3-3-15,-2 5-13 16,2 2-84-16,-2 3-69 16,5-4-240-16</inkml:trace>
  <inkml:trace contextRef="#ctx0" brushRef="#br0" timeOffset="138669.9315">14774 10977 510 0,'0'-3'232'0,"0"3"-128"15,0 0-73 1,0 8-32-16,0 11-19 0,0 8 15 16,0 2 7-16,0-3 0 15,0-6 1-15,2-12 0 16,0-4-1-16,-1-4 3 15,1 0 6-15,4-10 8 16,3-16-4-16,3-13-10 16,2-8-4-16,-1 4 0 0,-3 11 3 15,-3 15-4-15,-4 15 1 16,0 2-4-16,2 12-12 15,1 23-14 1,4 13 28-16,-3 9 1 0,2 0 2 16,-2-5 0-16,-2-12-1 15,-1-11-18-15,-2-11-97 16,0-5-121-16</inkml:trace>
  <inkml:trace contextRef="#ctx0" brushRef="#br0" timeOffset="138889.9441">15099 10519 566 0,'0'-7'168'16,"0"7"-44"-16,0 3-86 0,3 28-43 15,3 13-11 1,4 20 30-16,0 14-2 0,-1 4-6 15,-7 3 1-15,-2 0-3 16,-6-5 0-16,-9-8-18 16,-4-8-124-16,4-11-267 15</inkml:trace>
  <inkml:trace contextRef="#ctx0" brushRef="#br0" timeOffset="139056.9536">15041 10877 615 0,'3'-14'106'15,"15"5"-20"-15,12 9-54 0,12 0-31 16,6 4 3-16,3 11-3 16,-9 4-5-16,-6 6-3 15,1-2-98-15,8-5-296 16</inkml:trace>
  <inkml:trace contextRef="#ctx0" brushRef="#br0" timeOffset="139807.9966">18379 10651 342 0,'10'0'180'0,"-3"0"-128"16,0 16-37-16,-1 16 13 15,0 6 15 1,7 5-12-16,-1 1-1 16,-1-7-14-16,1-4-3 0,-3-8-7 15,-2-9-2 1,-2-9 2-16,1-7 0 0,5-3 12 15,4-22 11-15,8-18-13 16,9-13-11-16,-3-7-3 16,-1 7-3-16,-9 17 2 15,-7 19-1-15,-7 16-1 16,-4 4-6-16,-1 27-20 15,0 21-4-15,0 19 51 16,-3 13 1-16,-8 3 7 16,0-7-14-16,-4-8-8 15,1-14 0-15,-3-10-3 16,-1-10 0-16,-1-5 4 0,-2-11 0 15,8-7-7-15,3-6-38 16,6-5-65-16,4 0-75 16</inkml:trace>
  <inkml:trace contextRef="#ctx0" brushRef="#br0" timeOffset="140022.0088">18970 10889 631 0,'0'-9'150'0,"22"-3"-96"16,14-1-35-16,18 1-14 15,4 1-9-15,1 8 8 16,-12 3-18-16,-18 10-127 15,-8 12-390 1</inkml:trace>
  <inkml:trace contextRef="#ctx0" brushRef="#br0" timeOffset="140510.0368">19751 10706 462 0,'-14'-25'126'16,"6"18"-44"-16,1 7-10 15,0 0-47-15,0 20-12 16,-2 5 14-16,2 5 0 16,1 2-8-16,1 4-6 15,4-3-8-15,1-3-1 16,0-1-3-16,5-8-6 15,12 1-5-15,11-9-22 16,9-2-52-16,9-8-93 16,9-3-390-16</inkml:trace>
  <inkml:trace contextRef="#ctx0" brushRef="#br0" timeOffset="140903.0592">20088 10853 254 0,'-3'-9'68'16,"3"4"-42"-16,0 1-20 16,0-2-23-16,0 1-3 15,0-4 12-15,0-1 17 16,0-2 30-16,0-1 49 15,3 2 1-15,5-6-19 16,3 2-28-16,5-2-9 0,3 2 0 16,0 6-14-16,-3 2-5 15,-3 7-5-15,-4 0-2 16,0 16-15-16,-4 11 2 15,-2 8-2-15,-3-5 10 16,0 0 11-16,-12-4 1 16,-4-10 5-16,-2-3 6 15,-3-8-10-15,1 0-4 16,5-4-3-16,3-1-2 15,7 0-5-15,3-3-14 16,2-14-35-16,0-8-87 16,12-13-144-16</inkml:trace>
  <inkml:trace contextRef="#ctx0" brushRef="#br0" timeOffset="141419.0887">20405 10772 248 0,'2'-4'372'15,"2"4"-277"-15,-4 0-47 16,0 0-32-16,0 10-25 16,0 4-13-16,0 8 26 15,0 0 1-15,0-4-2 16,0-5 1-16,0-8 0 0,0-5-1 15,2 0 4 1,-2 0 9-16,4-5 2 16,4-12 0-16,7-7-8 15,0-5-9-15,-1 4-1 16,-1 2 1-16,-3 9 1 0,-3 7-5 15,-4 5 0-15,1 2-3 16,-1 0-8-16,2 14-5 16,0 6 13-16,-2 1 0 15,2 3 4-15,-1-5 1 16,2-1 4-16,-2-9-1 15,1-4 1-15,-3-5 1 16,1 0 6-16,4 0 9 16,3-16 6-16,5-7-11 15,4-9-9-15,-1 3-3 16,-5 2 0-16,-2 9-1 0,-4 10-2 15,-6 8 2-15,4 0-6 16,0 23-18-16,5 12 2 16,1 11 25-16,-1 0 0 15,-1-3 1-15,-1-8 3 16,-3-4-21-16,0 1-84 15,4-1-189-15</inkml:trace>
  <inkml:trace contextRef="#ctx0" brushRef="#br0" timeOffset="141848.1133">20992 10912 627 0,'0'0'96'15,"0"9"-25"-15,3 17-47 16,1 11-13-16,5 9-1 15,-3 4-3-15,-3-2-2 16,-3-8-2-16,0-11 1 16,0-9-1-16,0-14 0 15,-3-6-1-15,-2 0 9 16,-2-6 10-16,2-14-10 15,0-9 0-15,1-14-2 16,4-14-9-16,0-14 4 16,7-16-1-16,15-6-2 0,3 8-3 15,5 25-1-15,4 27-5 16,6 25-5-16,6 8 2 15,-6 31 2 1,-11 13 2-16,-11 10 2 0,-15-2 2 16,-3-10 3-16,-14-10 1 15,-11-9 3-15,-4-13 6 16,-2-4 0-16,-2-6-1 15,2 0-2-15,5 0-5 16,2-4-29-16,10-3-49 16,6 0-62-16,8-1-284 15</inkml:trace>
  <inkml:trace contextRef="#ctx0" brushRef="#br0" timeOffset="142373.1433">21508 10792 339 0,'0'-28'121'16,"0"-4"-40"-16,8 3-22 15,4 3-27-15,2 6 0 16,0 6-13 0,2 10-2-16,0 4-6 0,4 0-6 15,2 6-5-15,-1 13 3 16,-1 3-1-16,-9-3-3 15,-6 1 2-15,-5-5 1 16,0-3 4-16,-19-2 30 0,-11 0 7 16,-6-4-21-16,-5-4-11 15,9-2-5-15,7 0-3 16,13-2-6-1,7-5-23-15,5-7-43 0,1-3-44 16,17 0-106-16</inkml:trace>
  <inkml:trace contextRef="#ctx0" brushRef="#br0" timeOffset="142758.1653">21850 10650 531 0,'0'0'153'0,"0"0"-81"16,0 1-36-16,0 17-45 16,0 10-7-16,0 7 31 0,0 8-2 15,0-4-3-15,0-7-3 16,0-11-3-16,0-11-2 15,0-10 3-15,0 0 3 16,0-2 12-16,0-15 4 16,5-6-1-16,8-18-19 15,2-4-4-15,3-5-1 16,0 4 0-16,-4 15-1 15,-4 16 0-15,-4 15-2 16,-2 0-4-16,0 28-20 16,6 14 18-16,-3 13 14 15,2 5-2-15,-2 1 0 0,-2-8 3 16,1-7-15-1,1-5-75-15,1-4-74 0,3-8-211 16</inkml:trace>
  <inkml:trace contextRef="#ctx0" brushRef="#br0" timeOffset="143074.1834">22264 11005 516 0,'0'-1'177'16,"0"-2"-60"-16,-5-1-29 15,-4-3-37-15,-6-6-27 0,-4-7-10 16,-4-2-7-16,2-3 0 16,3-3-4-1,2-4 0-15,8-3-1 0,5-2-1 16,3 5-6-16,0 4-1 15,3 9-2-15,2 7-1 16,3 8-5-16,-1 4-2 16,3 0-6-16,1 3 14 15,0 8 6-15,0 3-3 16,-1-2 4-16,0 5-2 15,-7 3-23-15,1 1-88 16,3 8-116-16</inkml:trace>
  <inkml:trace contextRef="#ctx0" brushRef="#br0" timeOffset="143459.2054">22498 10768 601 0,'0'0'160'0,"0"0"-82"15,0 0-39-15,0 0-32 16,0 0-15-16,-3 10-7 16,1 10-2-16,-1 8 19 15,-1-1 0-15,2-7 1 0,2-7-4 16,0-9 0-1,0-4 3-15,0 0 5 0,0 0 8 16,0-10 7 0,2-20 2-16,9-10-14 0,5-6-11 15,1 1 0-15,-1 11 1 16,-5 9-1-16,-2 16 2 15,-4 9-1-15,-4 0-6 16,5 26-19-16,2 17 10 16,0 15 18-16,2 4-1 15,-5-6 2-15,-1-12 0 16,-1-12-7-16,-3-7-27 15,2-12-81-15,-2-8-35 16,2-5-267-16</inkml:trace>
  <inkml:trace contextRef="#ctx0" brushRef="#br0" timeOffset="143665.2172">22785 10411 569 0,'3'-10'155'15,"-3"10"-76"-15,0 0-43 16,2 22-36-16,0 16-22 15,-2 17 38-15,4 11 3 16,-1 9-9-16,2 8-4 16,-1-1 2-16,-2 2-1 15,0-9-7-15,-1-13-58 16,-1-8-149-16</inkml:trace>
  <inkml:trace contextRef="#ctx0" brushRef="#br0" timeOffset="143839.2272">22792 10687 614 0,'7'0'135'16,"34"0"-62"-16,21 2-51 15,8 8-8-15,1 5-11 16,-14 3-3-16,-16 8-33 15,-15-1-278-15</inkml:trace>
  <inkml:trace contextRef="#ctx0" brushRef="#br0" timeOffset="153789.7963">7715 12801 134 0,'-3'-50'154'0,"-3"-7"-71"16,4 17 8-16,2 6 15 16,-1 7-75-16,1 10 19 15,0 11-4-15,0 5-12 16,0 1-15-16,0 0-16 0,0 0-5 15,0 15-14-15,1 21 10 16,10 17 10 0,0 14 11-16,1 9 4 15,-1-1-8-15,-1-5 1 0,-3-9-1 16,0-10-3-16,2-15-3 15,-1-8-1-15,-2-14 1 16,0-11-1-16,-2-3 2 16,1-2 33-16,9-29 22 15,3-15-29-15,3-24-21 16,0-20-8-16,-2-4 1 15,-4-1-3-15,-1 15-1 0,-4 25-18 16,-3 26-19 0,-3 27-50-16,1 8-77 15,3 31-77-15</inkml:trace>
  <inkml:trace contextRef="#ctx0" brushRef="#br0" timeOffset="154274.8241">8126 13082 450 0,'0'-3'191'16,"0"3"-115"-16,0 0-37 15,0 10-45-15,0 12-21 16,0 10 30-16,0 4 0 0,0 0 1 16,0 0 1-16,0-4-5 15,0-6 4-15,0-6-4 16,0-10 2-16,0-6 0 15,0-4 2-15,0 0 18 16,0-21 43-16,2-15-27 16,3-13-25-16,1-22-10 15,4-9-3-15,5-1 0 16,4 15 0-16,5 20-6 15,-2 26 0-15,3 18 1 16,0 2-2-16,-1 15 0 16,-2 8 1-16,-5 2-1 0,-9 2 2 15,-8-4-4-15,-1 0 5 16,-21-1 4-16,-5-5 13 15,-5 0 3 1,3-5-9-16,8-7-1 0,9-5-2 16,6 0 2-16,3-1-17 15,3-13-42-15,4-1-99 16,20 3-179-16</inkml:trace>
  <inkml:trace contextRef="#ctx0" brushRef="#br0" timeOffset="154717.8494">8579 13076 426 0,'-1'11'82'0,"-3"7"-35"0,0 9 16 16,1 6-19-16,-1 2-21 15,1-1-9-15,-1-2-3 16,-3-3-5-16,3-6 1 16,-3-9-1-16,4-7-2 15,1-7 6-15,2 0 26 16,0-13 41-16,0-16-42 15,0-12-18-15,0-15-13 16,15-19-4-16,7 3 3 16,5 4-4-16,-3 17-1 15,-7 25 0-15,1 16-3 16,-4 10-7-16,3 6 5 0,4 19 1 15,-2 11 5-15,-1 6 0 16,-4 5 1-16,-2-1 2 16,0 1 0-16,-2-5 0 15,0-6-1-15,-3-6 0 16,1-5 0-16,-3-5 3 15,0-2-3-15,-3-4-2 16,0-5-22-16,0-2-40 16,-1-4-62-16,4-3-95 15</inkml:trace>
  <inkml:trace contextRef="#ctx0" brushRef="#br0" timeOffset="154962.8634">8576 13161 289 0,'0'-9'254'15,"0"5"-137"-15,0 1-17 16,10-2-45-16,13-7-32 15,13-2-9-15,8-1-6 16,-1 3-5-16,-6 9-2 16,-10 3-2-16,-5 3-55 0,-4 14-142 15</inkml:trace>
  <inkml:trace contextRef="#ctx0" brushRef="#br0" timeOffset="156914.9751">7928 15054 12 0,'-11'19'14'15,"6"-2"-2"1,4-10 2-16,1-2-4 16,0-5-5-16,0 0 2 0,-1 0 27 15,-1 0 11-15,-3-12-35 16,0-4-10-16,0-1 2 15,-1-4 21-15,-2-4 37 16,-1-7-7-16,3-2 29 16,-2 2 15-16,4 3-41 15,1 7 6-15,2 8-21 16,1 5 15-16,0 6-6 0,0 3-14 15,0 5-35 1,4 29-31-16,10 21 26 16,3 23 30-16,4 16 5 15,2 2-1-15,-1-4-11 0,-1-6-3 16,1-16-7-16,-4-9-4 15,-5-20-3-15,-4-21 3 16,-3-14-1-16,-2-6 4 16,2-15 28-16,2-25 23 15,0-22-36-15,4-20-21 16,-2-19-2-16,2-7 0 15,5-4 0-15,4 16 0 16,4 25-36-16,4 32-54 16,3 30-34-16,2 18-20 15,0 34-176-15</inkml:trace>
  <inkml:trace contextRef="#ctx0" brushRef="#br0" timeOffset="157402.0029">8412 15461 401 0,'-5'-3'158'0,"2"3"-74"16,0 0-45-16,-4 21-44 0,-2 11 4 16,-1 12 10-16,-2 6-1 15,5 0 2-15,3-7-7 16,3-12-1-16,1-12-2 15,0-6 2-15,0-13-1 16,0 0 10-16,0-3 51 16,0-25 15-16,0-12-47 15,0-18-21-15,8-9-4 16,2-6-4-16,5 5-3 15,1 13 5-15,-2 15-3 16,-4 19-3-16,-1 16 2 16,4 5-7-16,1 12-6 15,2 18 5-15,0 12 5 0,-3 8 1 16,-3 3 3-16,-1-2 6 15,0-6-4 1,0-8 0-16,5-8-2 16,-1-5-6-16,-2-5-22 0,-1-2-24 15,-2-8-18-15,-2-3-25 16,3-4-91-16,2-2-171 15</inkml:trace>
  <inkml:trace contextRef="#ctx0" brushRef="#br0" timeOffset="157615.0151">8406 15528 276 0,'0'-4'232'16,"0"4"-129"-16,3 0-35 0,12 0-48 15,9 0-6-15,7 0 1 16,8 0-6-16,-3 0-3 16,-2 0-34-16,2 0-107 15,-4 0-301-15</inkml:trace>
  <inkml:trace contextRef="#ctx0" brushRef="#br0" timeOffset="157899.0313">8814 15359 544 0,'0'-4'108'0,"0"4"0"15,0 0-43-15,0 0-46 16,0 14-37-16,0 17-15 16,0 12 43-16,0 11-4 15,-2 0-2-15,-1-7 1 16,-1-5-2-16,0-6-12 15,-1-8-47-15,0-11-53 16,5-9-27-16,0-7-91 16</inkml:trace>
  <inkml:trace contextRef="#ctx0" brushRef="#br0" timeOffset="158072.0412">8807 15390 178 0,'3'-12'334'15,"15"3"-225"-15,4-6-26 16,6 1-34-16,0 6-24 15,1 1-18-15,-3 7-7 16,-1 0 0-16,1 9-26 16,-1 2-63-16,-2 5-89 15</inkml:trace>
  <inkml:trace contextRef="#ctx0" brushRef="#br0" timeOffset="158259.0519">8885 15466 487 0,'9'0'121'16,"11"-4"-48"-16,3 1-28 16,2 3-45-16,-1 0 0 15,-2 0-22-15,4 9-99 16,-6 10-343-16</inkml:trace>
  <inkml:trace contextRef="#ctx0" brushRef="#br0" timeOffset="158443.0625">8856 15708 520 0,'0'4'180'16,"2"-4"-48"-16,16 0-68 15,7 0-47-15,12-9 16 16,8-3-17-16,-2 1-12 15,-11 11-4-15,-8 0-58 16,-6 15-182-16,4 12-403 16</inkml:trace>
  <inkml:trace contextRef="#ctx0" brushRef="#br0" timeOffset="163009.3236">7756 17191 192 0,'-2'-5'90'16,"2"5"-9"-16,0 0-13 15,0 0-13-15,0 0-8 0,0 0-24 16,7 0-11-16,7-3 21 15,11-5 3-15,3 2-19 16,5-1-8-16,0 2-2 16,5 4-4-16,0 1 2 15,6 0-2-15,-1 0-2 16,1 0 1-16,-3 0 1 15,-1 0-3-15,0-2 2 16,1-4 2-16,-4-2-1 16,-4 3-1-16,2 2-1 15,-5 3-2-15,-1 0 1 16,0 0 0-16,-1 0 0 0,-1 0 2 15,4 0-1-15,1 0 1 16,0-1 2-16,2-10 1 16,2-1-1-16,2-2 1 15,-3 2-3-15,-2 2-1 16,-3 3-1-16,3 2 2 15,0 1-1-15,1-2 2 16,-1 1-1-16,2-1 0 16,-1 0 2-16,-2 4 0 15,1 2-2-15,-5 0-1 16,7 0-1-16,-1 0 1 15,1 0-1-15,3 0 3 16,4 0-1-16,2-9 3 0,3 0-2 16,-4 0-1-16,5-1-1 15,-3 6-1-15,-4 1 0 16,0 3 1-16,1 0 1 15,-1 0 0-15,0 0 2 16,2 0-2-16,3 0 1 16,2 0 0-16,0 0-1 15,5 0 0-15,-1 0 0 16,3 0 2-16,-2 0-1 15,-2 0-2-15,-5-4 2 16,2 0 4-16,-1-2 0 16,-7 1-2-16,1 1 0 0,-2 1-2 15,-5 3-1-15,0 0-1 16,1 0 1-16,1 0-2 15,7 0 2 1,1 0-1-16,6 0 1 0,4 0 1 16,3-3 0-16,4-5-2 15,0 2 0-15,-1 1-1 16,-1 3 1-16,0 2-2 15,0 0 2-15,-1 4 1 16,-1 6-2-16,2 0 0 16,0-4 1-16,6-3 0 15,2-3 0-15,7 0 2 16,2 0-1-16,2 0-1 0,1-6-1 15,-3 0 3 1,-1-1 0-16,-2 2 1 16,-2 0-1-16,-4 3 2 15,2-1-3-15,-7 0 1 0,-3 0-2 16,-7 2 0-16,-5 1-1 15,-5 0 1-15,-6 0-1 16,-6 0 0-16,-3 0 0 16,-4 0 0-16,-7 1 0 15,2 4 0-15,-3-3-1 16,-1 2 1-16,6-1 0 15,-1 0 0-15,7-1 0 16,1-2 1-16,5 0 0 16,9 0 0-16,2-5 1 15,6-7-2-15,9-1 1 16,5-1 0-16,1 2-1 0,4 2 1 15,5 3-2-15,-1 4 1 16,-1 1 0-16,3 0 0 16,-1-1 0-16,3-4 1 15,-1 2-1-15,5-5 0 16,-4 3 1-16,1 2-1 15,-6 2 0-15,-4 3-1 16,-3 0 1-16,-5 0 0 16,-3 8-1-16,-9 4 1 15,1 0 0-15,-5 0-1 16,-4 1 0-16,3-6 1 15,0-2 1-15,1-2 1 16,-1-1-2-16,-2-2 0 0,2 1 1 16,-3 0-1-16,3 2 0 15,-4 4 0-15,3-3-1 16,2 1 0-16,-1 3 2 15,1-3-2-15,2-1 1 16,-1-1 1-16,8 0-1 16,-2-1 2-16,3-1-3 15,2 0 2-15,1 6-3 16,-2-3 2-16,0 4 0 15,0 3 1-15,-3-2-2 16,0 0 0-16,-1 0 1 16,2-3 1-16,0-1 0 0,0-2 0 15,-2 0-3-15,0 0 4 16,-2 2-2-1,0-2-2-15,2 1 2 16,0 1 0-16,1 2 1 0,2-3-1 16,3 0-1-16,-3-2 2 15,3 3 0-15,2-1-3 16,1-1 3-16,8 0 0 15,0 2-2-15,7-1 1 16,2-1 1-16,6-1-1 16,-3-2 0-16,3 0-1 15,-3 0 1-15,3 0 1 16,0 0-1-16,0-7 0 15,0 0 0-15,3 2 0 16,4 1-1-16,1-2 0 16,3 1 1-16,-1-2-3 15,3 2 2-15,-8-1-2 0,-2 0 1 16,-5 2 3-16,-7 2-2 15,2 0 2-15,-9 1-3 16,-2 1 2-16,-2 0 0 16,-6 0 1-16,0 0-2 15,-1 5 0-15,-5 2 1 16,4-1-1-16,1-3 1 15,1 0 1-15,7-3-1 16,0 0 0-16,9 0 0 16,-1-3 1-16,4-6-1 15,0-5-1-15,3 3 1 16,-1-1-1-16,2 0 2 15,1 4-1-15,-2 2 0 0,1 1 0 16,5 2-1-16,1 2 2 16,3-2-2-16,0 0 1 15,1-1 1-15,-4 1-2 16,-3 1 0-16,-7 0 2 15,-6 1 0-15,-3-1-2 16,-4 2 1-16,-5 0-1 16,3 0 1-16,-5 0 1 15,-2 0-1-15,6 0-1 16,3 0 2-16,0-3-1 15,8-1 0-15,-2-1 1 16,5 0-2-16,3-3 1 0,2 1 1 16,-2-2-1-16,5 1 0 15,0 0 0-15,0 0 0 16,-3 1-1-1,1 1 1-15,-6-1 1 0,1 2-1 16,-3 0 0-16,-1 2-1 16,-3 0 1-16,1 0 2 15,-6 0-3-15,-3 3 3 16,-2-2 0-16,-4 2 0 15,-7-3-1-15,2 1 0 16,-6-1 1-16,-4-1-1 16,0-1 2-16,-8-4-1 15,-2 3 2-15,-7-2 0 0,-6 4 2 16,-6 2 3-1,0 0-7-15,-3 2 0 16,-1 0-1-16,1 0-2 16,1 0 1-16,-1 0 0 0,3 0 2 15,3 0 2-15,4 0 2 16,2-1 1-16,0-1-5 15,1 1-1-15,-6 0 0 16,-2 1 1-16,1-2-2 16,-7 2 1-16,-4 0 1 15,1 0-1-15,-2 0 1 16,0 0-1-16,0 0-1 15,0-1 0-15,0 1 0 16,0-2-7-16,0 2-15 16,0-3-19-16,-3 3-19 15,3-2-21-15,0-1-20 0,0 3-21 16,-3-1-236-16</inkml:trace>
  <inkml:trace contextRef="#ctx0" brushRef="#br0" timeOffset="192480.0093">8096 17500 402 0,'-8'-14'116'15,"3"9"-21"-15,5 3-41 16,0 2-23-16,0 0-12 16,0 0-14-16,0 1-8 15,0 17 8-15,0 15 19 16,0 21 8-16,7 22 1 15,7 4-7-15,1 8-7 16,-1-6-9-16,-1-11-1 16,0-9-5-16,-5-14-3 15,1-18 1-15,0-13-2 16,-4-9 4-16,-1-8 29 15,2 0 12-15,5-25 0 0,5-16-33 16,5-22-12-16,-1-22 0 16,3-11 0-16,1-6 0 15,0 11-9 1,5 17-47-16,-6 35-50 0,-5 30-52 15,-2 16-98-15</inkml:trace>
  <inkml:trace contextRef="#ctx0" brushRef="#br0" timeOffset="192993.0386">8528 17945 240 0,'-10'29'62'0,"4"17"30"15,4 9 13-15,-1 1-52 16,3 0-25-16,0-10-11 16,0-9-12-16,0-10 1 15,0-11 7-15,0-6 10 16,0-8 26-16,0-2 30 15,0 0 2-15,0-9-34 16,0-16-34-16,0-16-9 16,0-16-3-16,5-14 0 0,11 3-2 15,2 4-2-15,3 12 1 16,-1 19 3-16,1 14-2 15,-1 10-1-15,0 9-5 16,2 2 1-16,1 16 1 16,-5 5 1-16,-5 5-1 15,-10-2 4-15,-3 4 4 16,-5-5 2-16,-16-2 1 15,-7-6 1-15,0-3-3 16,4-4-2-16,0-8-2 16,6-2-18-16,6 0-51 15,8-14-109-15,4-3-251 16</inkml:trace>
  <inkml:trace contextRef="#ctx0" brushRef="#br0" timeOffset="193303.0563">8840 18032 492 0,'0'-4'116'16,"0"4"-59"-16,1 0-24 0,1 2-41 15,1 20 19 1,2 7-4-16,2 7-1 0,-1 5 0 16,-1-2 0-16,-1-3-3 15,-4-4-3-15,0-8 0 16,0-8-1-1,0-7-5-15,0-3-6 0,0-6-5 16,-3 0-8-16,0 0-21 16,3-17-130-16,0-13-71 15</inkml:trace>
  <inkml:trace contextRef="#ctx0" brushRef="#br0" timeOffset="193472.066">8880 17931 205 0,'0'-12'141'0,"0"4"-52"0,0 3 11 15,8 1-41 1,9-4-11-16,4 0-4 15,4-2-14-15,7 2-7 16,-1-1-13-16,1 4-6 0,-1 5-5 16,-4 0 0-16,1 2-37 15,-5 15-55-15,-2 1-201 16</inkml:trace>
  <inkml:trace contextRef="#ctx0" brushRef="#br0" timeOffset="193689.0784">8959 18035 306 0,'0'0'185'16,"3"0"-98"-16,11-2-43 15,11-2-28-15,5 3-10 16,4-1-4-16,-4 2-6 16,0 0-58-16,-3 0-159 15</inkml:trace>
  <inkml:trace contextRef="#ctx0" brushRef="#br0" timeOffset="193899.0904">8969 18284 517 0,'-2'4'121'16,"2"-3"11"-16,2-1-61 16,16 0-27-1,10 0-7-15,8 0-18 0,3-4-12 16,0 3-6-16,-5 1 0 15,-4 0-17-15,-9 0-85 16,0 5-174-16</inkml:trace>
  <inkml:trace contextRef="#ctx0" brushRef="#br0" timeOffset="211412.0921">18785 12642 83 0,'0'-23'86'16,"0"0"-44"-16,0 7 12 15,0 9-7-15,0 5-7 16,0 1-9-16,0 0-5 15,0-1 2-15,0 1-5 16,0 1 6-16,0-2-9 16,0 2-13-16,0 0 1 15,0 0-2-15,0 0 6 16,0 0 4-16,0 0-1 0,0 0 6 15,0 0-10-15,0 0-14 16,1 3-3-16,2 6 0 16,-1 8 5-16,2 9 11 15,3 11 12-15,0 13 7 16,0 9 4-16,-2 2 0 15,-3-1-8-15,-1-5-7 16,1-8-6-16,-2-9-7 16,0-6-2-16,0-8 2 15,0-6 0-15,0-2 1 16,0-7-5-16,0-2-33 15,0-6-41-15,0-1-38 16,4 0-147-16</inkml:trace>
  <inkml:trace contextRef="#ctx0" brushRef="#br0" timeOffset="212789.1709">21885 6041 301 0,'0'-8'86'15,"-3"7"-21"-15,1 1-12 0,2 0-41 16,0 9-14-16,0 29-15 15,10 37 60-15,-7 28 25 16,0 32-19-16,-3 23 6 16,-6 23 2-16,-11 26-22 15,-2 20-14-15,-2 6-15 16,3-16 4-16,5-21 1 0,6-26-6 15,7-24-3 1,0-26 3-16,1-24-5 16,5-32 1-16,-2-28-5 15,-2-26-58-15,-2-10-71 0,6-29-18 16,-1-34-278-16</inkml:trace>
  <inkml:trace contextRef="#ctx0" brushRef="#br0" timeOffset="213279.1989">21147 7207 255 0,'-6'0'95'0,"5"0"-15"16,1 0 11-16,0 0-29 0,0 0-13 16,4 0-7-16,26 0-10 15,46-6-26-15,54-5 39 16,47-5-6-1,33 7-24-15,6 9 4 0,-15 13-22 16,-17 26 1 0,-25 0 12-16,-27-6-13 0,-30-9 6 15,-33-2-1-15,-23-12-32 16,-18-5-33-16,-12-5-42 15,2 0-70-15,0-18-227 16</inkml:trace>
  <inkml:trace contextRef="#ctx0" brushRef="#br0" timeOffset="214786.2851">21954 5554 82 0,'0'-22'155'0,"0"3"-68"16,2 2-9 0,0 3-4-16,1 11-22 0,-3 1-13 15,0 0-14-15,0 1-6 16,0 1-8-16,0 0-3 15,0 0-1-15,0 0-8 16,0 0-8-16,0 8-7 16,0 9-7-16,0 7 22 15,0 3 3-15,0-2 11 16,0 0 1-16,0-5-3 15,-1-8 0-15,-1-5 0 16,-2-4-2-16,4-1-1 16,0-2 0-16,0 0 0 15,0 0 3-15,0 0-1 0,0 0 4 16,0-3 2-16,0-4-4 15,0-1-6-15,0-1-6 16,0-1-2-16,0 3 2 16,0 1 2-16,0 0-3 15,0-1 4-15,-1 3-1 16,1 1-2-16,0 0 0 15,0-4 0-15,0 0-3 16,0 0-7-16,0 0 5 16,0 2 7-16,0-1 1 15,0 2-3-15,0-3 3 16,0 2-4-16,0-2-4 15,0-2 3-15,0 1 8 16,0-5-2-16,1 0-2 0,-1 0 2 16,0-1-1-16,3 6 0 15,-2 2-1-15,-1 5 1 16,0 1 0-16,0 0 3 15,0 0 2-15,0 0-7 16,0 0-4-16,0 0-5 16,0 0-4-16,0 3-4 15,0 12 5-15,0 9 13 16,0 8 5-16,0 7 0 15,0 4 4-15,0 6 1 16,0 2-5-16,0-7-3 0,0 2 1 16,0-12-4-1,0-5 3-15,0-8-1 0,-2-9 1 16,0-7-1-16,-1-2-10 15,2-3-36-15,-4 0-48 16,3-13-39-16,1 0-206 16</inkml:trace>
  <inkml:trace contextRef="#ctx0" brushRef="#br0" timeOffset="215031.2991">21860 5653 254 0,'0'-1'135'0,"0"1"-26"16,12-3-48-16,11 0-28 15,12-1-18-15,9 0-7 16,-1 4-5-16,-3 0-3 16,-2 0-90-16,-10 17-280 15</inkml:trace>
  <inkml:trace contextRef="#ctx0" brushRef="#br0" timeOffset="215446.3229">22305 5615 467 0,'0'0'111'16,"0"0"-72"-16,0 9-38 15,-4 9-12-15,-1 9 21 16,3 1 0-16,0-6 2 15,2-5-2-15,0-6-2 16,0-8-3-16,0-3 0 0,3 0 3 16,7 0 23-1,4-17 14-15,11-9-24 16,-4-1-18-16,-1 3-1 15,-10 14 0-15,-6 8-3 0,-4 2-7 16,2 12-13 0,-1 22-7-16,-1 14 29 0,-1 15 14 15,-15 2 11-15,-1-2-4 16,0-6-3-16,2-11-6 15,-2-13-4-15,5-6-2 16,-3-9-2-16,1-7 3 16,-2-5 0-16,1-6-3 15,1 0-30-15,4-11-45 16,7-15-63-16,3 1-165 15</inkml:trace>
  <inkml:trace contextRef="#ctx0" brushRef="#br0" timeOffset="216254.3691">23078 6829 215 0,'-1'-16'131'16,"-1"6"-7"-16,1-1-26 15,1 5-35-15,0 6-1 16,0 0-8-16,0 0-20 15,0 0-22-15,0 0-21 16,0 19-14-16,0 20 11 16,0 14 24-16,0 6-6 15,0-2 1-15,-1-5 0 16,-1-10 0-16,-1-10-6 15,1-6-40-15,2-6-73 16,0-6-94-16,0-6-226 16</inkml:trace>
  <inkml:trace contextRef="#ctx0" brushRef="#br0" timeOffset="216416.3783">22969 6986 207 0,'26'0'173'15,"9"0"-30"-15,14 1-53 16,7 0-52-16,-3 1-26 15,-4 1-8-15,-8 3-15 16,-3 3-127-16,-7 6-239 16</inkml:trace>
  <inkml:trace contextRef="#ctx0" brushRef="#br0" timeOffset="216616.3898">23577 6979 268 0,'0'0'271'16,"0"0"-203"-16,-5 5-37 15,-3 16-19-15,-8 6 11 16,-5 2 0-16,-7 3-8 16,-5-3-8-16,-2-5 1 15,1-5-15-15,3-6-64 16,10-5-43-16,13-8-162 15</inkml:trace>
  <inkml:trace contextRef="#ctx0" brushRef="#br0" timeOffset="216780.3992">23408 6929 384 0,'0'0'181'15,"3"18"-119"-15,4 8-37 16,8 14 46-16,8 12-11 16,13 3-28-16,6-6-14 15,0 0-11-15,-3-7-1 16,-6-6-36-16,-3 8-173 15</inkml:trace>
  <inkml:trace contextRef="#ctx0" brushRef="#br0" timeOffset="219153.5349">18755 12787 43 0,'-9'0'61'16,"-11"2"13"0,-7 7-3-16,-5 2-14 15,5-2-21-15,14-2-14 0,8-5-3 16,3 1-1-16,2-3 7 15,0 2 2-15,0-1 1 16,0-1 12-16,5 2 25 16,13 1-6-16,12 0 0 15,20-3 30-15,10 0-36 16,4 0-29-16,-4-6-14 15,-9 5-8-15,-9 1 0 0,-6 0 0 16,-5 0-50 0,1 1-154-16</inkml:trace>
  <inkml:trace contextRef="#ctx0" brushRef="#br0" timeOffset="219624.5618">19412 12633 233 0,'0'-6'159'15,"11"-2"-36"-15,34-8-40 16,4 6-35-16,-1-2-15 15,-3 7-8-15,-7 5-12 16,-12 8-9-16,-10 18-7 16,-9 9-1-16,-7 8 6 15,-9 6 4-15,-18 6 2 16,-6 0 5-16,-3 1 3 15,2-8 14-15,-1-7-9 16,8-8-4-16,8-8-3 16,10-10-4-16,9-7-5 0,0-4-3 15,0-1-1 1,12-3 5-16,12 0 7 0,12 0 6 15,6-7-4-15,10-11-9 16,4-4-9-16,1 0-87 16,-4 11-178-1</inkml:trace>
  <inkml:trace contextRef="#ctx0" brushRef="#br0" timeOffset="232786.3147">20054 12634 60 0,'0'-9'92'0,"0"0"-42"16,0 1-11-16,1 1 1 15,0 2-3-15,-1 5 16 0,0 0 10 16,0 0-12-16,0 0-7 15,0 0-1-15,0 0-7 16,0 0-1-16,-2 0-4 16,-1 0-6-16,-1 0-3 15,1 0-6-15,1 0 7 16,2 0 2-16,0 0-3 15,5 0-7-15,10-8-4 16,8 0-11-16,15-1 3 16,10-2 1-16,1 1-3 15,-8 7-2-15,-13 3 2 16,-13 5-5-16,-7 16 0 0,-6 4-3 15,-2 2 4-15,-7 7 2 16,-14 2 4-16,-8 0 0 16,-1 2 1-16,-2-3-2 15,9-7 0-15,11-10-2 16,7-4 0-1,5-9-1-15,3-3-1 0,7 2-2 16,4 2 3-16,5 6 3 16,8 0 1-16,13 1 0 15,6-4-1-15,-3 0 1 16,-4 5-4-16,-15 1 2 15,-9 8-3-15,-15 6-2 16,0 4 2-16,-26 0 7 0,-8-2 18 16,-11-2 11-16,-10-6-5 15,0-9-10-15,11-6-1 16,11-7-7-1,13-1-3-15,10 0-3 0,4-14-3 16,1-2 3-16,5-1-15 16,0-4-44-16,11 5-60 15,7 7-130-15</inkml:trace>
  <inkml:trace contextRef="#ctx0" brushRef="#br0" timeOffset="233942.3808">20903 12634 330 0,'0'-4'116'15,"0"-4"-12"-15,0 2-38 0,0 2-21 16,-4 0-7-16,-3 1-5 15,-1 3-5-15,-1-2-8 16,3 1 2-16,-2 1 1 16,3-3 0-16,-4 0-5 15,-4 0-6-15,-5-3-5 16,1 1-4-16,-2 4 0 15,7 0 1-15,8 0-4 16,1-2 1-16,3 3-1 16,0-2 0-16,0 2-1 15,0 0-1-15,0 0 0 16,3 0 2-16,-2-1-3 15,-1 1 0-15,6 0 3 0,-6 0 0 16,1 0-3-16,7 0 0 16,1 0 2-16,8 0 2 15,3 0-1-15,4 0 0 16,0 0 1-16,0 0 1 15,-2 0-1-15,-5 0-1 16,-3 0 1-16,-5 0 0 16,-1-2-1-16,-1 2 0 15,-4 0 0-15,-1 0 0 16,-2 0-1-16,0 0 1 15,0 0 0-15,0 0 2 16,0 0 1-16,-5 0 3 16,-2 0 8-16,-3 0 6 15,-4 0 0-15,-4 0-2 0,-5 0-8 16,-2 0-3-1,-3 0-1-15,-2 5-5 0,3 6 1 16,2 1 2-16,8-1-3 16,4-1 0-16,6-2 0 15,3 1-1-15,0 2 0 16,-4 3 1-16,-2 4-1 15,0 6 0-15,3-2 1 16,-2 1 0-16,4 0-1 16,-2-1 1-16,5-5-1 15,1-5 1-15,1-1-2 0,0-2 2 16,0-2-2-1,0-3 3-15,0-1-3 16,3-3 1-16,2 0 0 16,7 0 1-16,3 0 1 0,8 0 2 15,2 0-2-15,6-3-1 16,3-1-1-16,-5 4 0 15,-1 0-3-15,-4 9 0 16,-3 13-1-16,-2 4 3 16,-1-1-2-16,-7 4 2 15,5-5 1-15,-7 3-1 16,-4-1 0-16,-5-4 0 15,0 4 1-15,-9-6-2 16,-7 0 4-16,0-1 0 16,-5-10 2-16,-1-4 5 15,0-3 2-15,2-2-11 0,-2-2 0 16,-2-10 0-16,4-5 0 15,-2 5 0-15,3 2 0 16,3 5-49-16,4 5-111 16,1 1-328-16</inkml:trace>
  <inkml:trace contextRef="#ctx0" brushRef="#br0" timeOffset="237382.5775">11840 13099 75 0,'-11'6'142'15,"3"0"8"-15,2-6-2 16,-2 0-46-16,-6-5-25 15,4-5-10-15,-3-6-15 16,1-6-23-16,-1-10-6 0,1-12-6 16,3-13-6-16,9-16-7 15,0-10-1-15,26-6-4 16,14 5 1-16,10 12-6 15,5 20 4-15,2 27 0 16,-3 24-1-16,-5 7-2 16,-3 31 3-16,-9 17 0 15,-7 12 1-15,-9 9 2 16,-13 7 1-16,-8-2 2 15,0-5 2-15,-25-8 7 16,-3-9 1-16,-8-15-2 16,-6-11 7-16,0-8-2 0,-3-15 3 15,-2-8 1-15,-1-1-3 16,1-7-18-16,3-20 0 15,4-7 0-15,6-10 0 16,9-9 0-16,12-1 0 16,13 23-79-16,6 30-148 15</inkml:trace>
  <inkml:trace contextRef="#ctx0" brushRef="#br0" timeOffset="247710.1682">13768 8099 112 0,'-6'-47'63'16,"6"5"-14"-16,0 9 4 16,0 8 7-16,0 10-4 15,0 9 18 1,0 6-16-16,0 0-25 0,0 7-26 15,0 32-24-15,-4 26 38 16,4 41 31-16,0 36 22 16,0 18-13-16,0 7-19 15,0-6-21-15,0-18-10 16,0-11-8-16,0-16-1 15,4-9 11-15,1-15-8 16,0-21 0-16,1-19-4 0,-1-18 3 16,-3-15-13-16,-2-11-48 15,0-8-50-15,0-8-13 16,0-18-235-16</inkml:trace>
  <inkml:trace contextRef="#ctx0" brushRef="#br0" timeOffset="248114.1914">13208 8717 139 0,'-3'7'103'16,"3"-6"-7"-16,0-1 14 15,0 0-19-15,12 0-51 16,32 0-19-16,32-11 28 0,36-6 19 15,32 1-22 1,2 0-32-16,-4 3-6 16,-9 13-3-16,-11 0-3 15,0 16 0-15,-1-2 0 0,-11-11-1 16,-10-3-32-1,-22 0-40-15,-14 1-70 0,-12 3-202 16</inkml:trace>
  <inkml:trace contextRef="#ctx0" brushRef="#br0" timeOffset="248916.2372">13879 8523 4 0,'-15'8'32'15,"4"0"17"-15,2-2-4 16,2-1-10-16,2-2 3 15,3 1 13-15,0-3-6 16,2-1 5-16,0 0 13 16,0 0 12-16,0 0-32 15,0 0-12-15,6 0 9 0,8-3-4 16,26-21 14-1,30-14-1-15,30-16-24 16,31-10-15-16,7-10-4 16,4-4-2-16,-11 3-1 15,-17 5 1-15,-15 12-2 16,-15 12-13-16,-23 12-19 0,-12 5-6 15,-15 12-13-15,-13 0-36 16,-10 5-75-16,-5 3-99 16</inkml:trace>
  <inkml:trace contextRef="#ctx0" brushRef="#br0" timeOffset="249323.2605">14886 7802 207 0,'0'0'130'15,"0"0"-21"-15,0 0-43 16,0 0-30-16,3 0-1 16,12 0-20-16,21 0 17 15,20-3 8-15,8-3-4 16,-3 1-12-16,-11 5-11 15,-21 0-10-15,-12 12 3 0,-11 7-3 16,-5 1 3 0,-1-2 4-16,-4 7 15 0,-18 4 13 15,-7 5-4-15,0-9-15 16,7-4-10-1,7-4-6-15,11-5-3 16,1 0 1-16,1-2-20 0,0 3-64 16,-4 1-68-16,2 4-179 15</inkml:trace>
  <inkml:trace contextRef="#ctx0" brushRef="#br0" timeOffset="250507.3282">10730 15236 245 0,'-1'-10'178'0,"1"10"-35"16,0 0-46-16,0 0-29 16,0 6-40-16,0 14-17 0,1 18 15 15,1 21 24-15,0 14-12 16,1 7-21-16,0-5-8 15,6-9-7-15,-2-8 0 16,1-9 0-16,-3-16-3 16,-3-9-32-16,-2-9-45 15,0-11-49-15,0-4-85 16,0-2-78-16</inkml:trace>
  <inkml:trace contextRef="#ctx0" brushRef="#br0" timeOffset="250674.3378">10518 15530 445 0,'34'-4'168'0,"23"-9"-36"16,23-3-25-16,7-13-58 16,3 9-28-16,-11 15-14 15,-19 5-5-15,-12 22-4 16,-7 15-72-1,-3-6-180-15</inkml:trace>
  <inkml:trace contextRef="#ctx0" brushRef="#br0" timeOffset="251814.403">18180 15219 147 0,'0'-15'95'0,"4"8"-20"16,-4 0-5-1,0 0-5-15,0-1-26 0,0 5-9 16,0-3-2-16,0 3-8 16,0 1 5-16,0-1 0 15,0 3-1-15,0 0-1 16,0 0-20-16,1 17-14 15,-1 19 13-15,0 15 29 16,0 16 26-16,-3 5 2 16,-2 0-16-16,3-11-17 0,2-4-7 15,0-11-11-15,0-4-2 16,5-12-4-1,-2-7 2-15,-3-8-1 16,0-9-4-16,0-6-37 0,0 0-64 16,-8-2-63-16,-8-8-261 15</inkml:trace>
  <inkml:trace contextRef="#ctx0" brushRef="#br0" timeOffset="251995.4134">18020 15391 430 0,'48'-5'197'16,"21"-1"-53"-16,13-9-57 16,-12-3-58-16,-15 4-14 15,-16 4-9-15,-16 10-4 0,-14 14-62 16,-9 24-247-16</inkml:trace>
  <inkml:trace contextRef="#ctx0" brushRef="#br0" timeOffset="253143.479">11905 15088 426 0,'0'-12'113'0,"-23"12"-50"0,-10 18-31 15,-21 31-9-15,12 19 2 16,8 4 1-16,17 4-12 16,17-3-7-16,15-6-2 15,21-9 0-15,4-14 0 16,-2-15-1-16,-1-10 1 15,2-16 3-15,-3-3 4 16,-6-15-2-16,-6-14 2 16,-11-2-1-16,-12-5-1 15,-1 0-1-15,-21-1-5 16,-12 1 1-16,-6 5-3 0,-2 8-2 15,4 10-1 1,0 11-13-16,4 2-48 0,3 13-51 16,11 8-103-16,17 4-141 15</inkml:trace>
  <inkml:trace contextRef="#ctx0" brushRef="#br0" timeOffset="253704.5111">12321 15045 243 0,'-8'-11'299'15,"0"8"-211"-15,-5 3-24 16,-11 3-45-16,-9 31-6 16,2 10 6-16,6 9 3 0,18 2-7 15,7-8 5-15,13 5-12 16,6-2-5-16,-6-7 1 15,-6-7-1-15,0-5 0 16,3-10-5-16,1-12 4 16,2-5 3-16,-2-4 12 15,-1 0 9-15,-3 0-4 16,0-5-6-16,-2-1-7 15,-5-1-3-15,0 2-2 16,0 1 1-16,0-2-2 16,0-1-1-16,0-4-2 15,0 2-1-15,0-1-1 0,0 1-3 16,0 4 0-16,0 1-2 15,0 1 2-15,0 3 1 16,0 0 1-16,0 0 2 16,0 0 1-16,0 0-1 15,0 0 0-15,0 0 0 16,0 0 0-16,0 0 0 15,0 0-1-15,0 0-11 16,0 0-2-16,-3 0-15 16,1 0-20-16,-3 0-27 15,3 0-46-15,-1 0-207 0</inkml:trace>
  <inkml:trace contextRef="#ctx0" brushRef="#br0" timeOffset="254676.5667">12393 15083 80 0,'7'-6'153'0,"-2"3"-42"15,1 0-19-15,-3 1-10 16,-1-1-25-16,-2 3-16 0,0 0-3 16,0 0 8-1,0 0-5-15,0 0-9 16,-6 0 2-16,-4 0-8 15,-4 0-15-15,-6 7 6 0,2-1 3 16,-2-2 0 0,3-1-4-16,4-2-1 0,-1-1 2 15,4 0 0-15,1 0-4 16,-1 0 2-16,7 0-2 15,0 0-4-15,2 0-2 16,1 0-7-16,0 0 0 16,0 0-2-16,0 7-3 15,0 5 0-15,0 7 6 16,0 6-4-16,-1 7 3 15,-3 6 3-15,-1 4-3 16,2 4 1-16,-3-2 0 16,1-1 1-16,3-8-2 15,2-6 0-15,0-6 3 0,0-11-3 16,0-7 4-16,5-5-4 15,-1 0 0-15,0 0 0 16,-2 0 0-16,1 0 0 16,-1 0 0-16,3 0 0 15,3 3 0-15,5 3 0 16,2-2 0-16,2-3 0 15,0-1 0-15,4 0 0 16,-2 0 0-16,2-1 0 16,-1-3 0-16,1 1 0 15,-2 2 0-15,5 1 0 0,-3 0 0 16,-5 0 0-1,-1 15 0-15,-5 3 0 0,-3 2 0 16,-3-3 0-16,-2-3 0 16,-2-1 0-16,0-2 0 15,0 3 0-15,-13 1 0 16,-9 6 0-16,-8 0 0 15,-5 0 0-15,-4-1 0 16,-1-3 0-16,5-7 0 16,7-5 0-16,9-5 0 15,2 0 0-15,-1-6 0 16,-4-8 0-16,0-1 0 15,4 1 0-15,8 2-20 16,10 8-104-16,2 4-209 0</inkml:trace>
  <inkml:trace contextRef="#ctx0" brushRef="#br0" timeOffset="255902.6368">18854 15086 133 0,'6'-25'172'16,"18"1"-56"-16,-11 0-24 16,-3 2-19-16,0 4-27 0,-5 3-5 15,-3 4-3-15,-2 9 6 16,0 2-14-1,-7 11-21-15,-17 24-23 16,-8 31 22-16,-16 25 13 0,8 5 24 16,7-2-23-16,19-13-15 15,14-16-4-15,18-6-2 16,6-11-1-16,0-16 2 15,-3-10 0-15,0-9 0 16,1-10 2-16,1-3 1 16,0-7 0-16,-2-17 0 15,-6-8-1-15,-10 0-12 0,-5-1-3 16,-7 2 5-1,-16 2-2-15,-4 0 0 16,0 5 2-16,-2 4-5 16,5 3-2-16,4 4-7 0,7 6-30 15,8 3-32 1,5 4-25-16,4 0-167 0</inkml:trace>
  <inkml:trace contextRef="#ctx0" brushRef="#br0" timeOffset="256349.6624">19414 15083 323 0,'2'0'212'0,"-2"0"-113"15,-5 0-27-15,-13 7-44 16,-7 11-30-16,-8 6 5 15,-3-1 15-15,7 2-1 16,14-4-7-16,14-4-7 16,1 1-3-16,11 4-4 15,2 7 4-15,4 6 2 16,6 4 4-16,8 0-3 15,5-6 2-15,1-7 0 0,-2 1-4 16,-12-5-1-16,-10 0 0 16,-8 2 0-16,-5-4-2 15,0-3 1-15,-11-5 5 16,-8-2 17-16,-5 0 6 15,-4-7-11-15,-4-2-9 16,-3-1-5-16,-1 0 0 16,5-11-35-16,7-10-64 15,4-6-60-15,17-8-280 16</inkml:trace>
  <inkml:trace contextRef="#ctx0" brushRef="#br0" timeOffset="256573.6752">19270 15144 441 0,'0'-1'200'0,"4"1"-73"15,17-2-56-15,9-10-47 16,17-1-8-16,6 1-7 15,2 2-6-15,-8 10-2 16,-20 0-1-16,-11 12-23 16,-5 11-161-16,-10-2-387 15</inkml:trace>
  <inkml:trace contextRef="#ctx0" brushRef="#br0" timeOffset="258628.7928">12872 15279 337 0,'5'-14'174'16,"-5"11"-76"-16,0 3-23 16,-17 0-12-16,2 0-28 0,-5 0-8 15,-1 17-5-15,-4 19 12 16,5-2-4-16,6-3-6 15,14-7-6-15,0-12-4 16,11-1-5-16,4-1-4 16,-3 2-1-16,1 5 0 15,5 3-2-15,2-2 1 0,1-3-7 16,7-5-31-16,-1-3-25 15,1-7-72 1,2 0-56-16,-1 0-250 16</inkml:trace>
  <inkml:trace contextRef="#ctx0" brushRef="#br0" timeOffset="259014.8148">13230 15368 429 0,'-10'-10'173'0,"6"1"-77"0,4-7-2 16,0-6-49-1,-4-3-18-15,4-4-16 0,0-2-7 16,12 3-5-16,8 2-3 16,1 8 1-16,0 10 1 15,0 8-5-15,-2 20 4 16,-4 15 0-16,-6 4 3 15,-9 0 2-15,0 1 0 16,-13-7 1-16,-8-5 0 16,1-6 5-16,2-9 2 15,4-6 1-15,1-7-5 16,3 0 2-16,-1 0-4 15,2-5-2-15,-4-12-25 0,0-5-59 16,5-6-133-16</inkml:trace>
  <inkml:trace contextRef="#ctx0" brushRef="#br0" timeOffset="259366.835">13679 15036 537 0,'-16'-9'83'16,"-2"9"-30"-16,-6 0-35 0,-9 22-7 16,0 12 7-1,4 2-4-15,10 0-6 0,19-5-5 16,6 1 8-16,22 0 1 15,-3 1 0-15,2-1-4 16,1-2-4-16,-2 1-2 16,-2 0-1-16,-4-6-1 15,-8-3 1-15,-10-3 0 16,-2-8 8-16,-1 0 14 15,-12 1 11-15,-4-3-13 16,0-5-10-16,-4 0-7 16,-4-4-1-16,0 0-7 15,-2 0-43-15,1 0-71 0,4-8-76 16</inkml:trace>
  <inkml:trace contextRef="#ctx0" brushRef="#br0" timeOffset="259812.8605">13944 14967 267 0,'0'-8'186'0,"5"8"-54"16,-5 0-59-1,0 0-30-15,0 7-8 0,0-3-4 16,0 0-5-16,0 1-2 16,0 4 17-16,-2 14 6 15,-6 8-13-15,-2 6-9 16,1 3-6-16,3-8-7 15,3-8-3-15,3-5-3 16,0-4-3-16,0-5-1 0,3-3-1 16,7 1-1-16,5 1 1 15,3-2 1 1,4 4-2-16,2-5-14 15,5-1-19-15,1-5-20 0,-2 0-34 16,1-3-45-16,-3-16-28 16,-1-5-222-16</inkml:trace>
  <inkml:trace contextRef="#ctx0" brushRef="#br0" timeOffset="260000.8712">14211 15022 312 0,'-4'-5'214'0,"2"5"-96"15,-2 0-44-15,2 3-30 16,2 2-29-16,0 6 5 15,-6 10 8-15,-1 17-3 16,-3 17-13-16,-3 7-10 16,1 0 0-16,2-3 1 0,6-6-6 15,4-7-55-15,0-2-75 16,6-11-157-16</inkml:trace>
  <inkml:trace contextRef="#ctx0" brushRef="#br0" timeOffset="260370.8924">14521 15071 396 0,'-10'5'199'0,"9"-5"-81"0,1 0-36 16,0 0-56-1,-8 0-14-15,-10 1-8 16,-2 16-6-16,-6 9 1 0,1 0 0 16,8 0-3-1,9 0 0-15,8-4 1 0,11 1 2 16,8-1 5-16,4-1-4 15,-3 2 3-15,-2-2-1 16,0 0-2-16,-1-1 1 16,-4-3 0-16,-6 2-1 15,-4-4-1-15,-3 0 2 16,0 1 1-16,-3-4 0 15,-11 0 6-15,-7-3 0 0,-8 0-6 16,-5-2-8-16,-3-5-35 16,0-2-52-16,13 0-76 15,10-13-282 1</inkml:trace>
  <inkml:trace contextRef="#ctx0" brushRef="#br0" timeOffset="260600.9056">14424 15077 379 0,'-8'0'164'0,"8"0"-50"16,7 0-38-16,11 0-25 15,0 0 3-15,11 0-23 0,10 0-22 16,3-11-8-16,-4 3 2 16,-12 7-105-16,-14 1-294 15</inkml:trace>
  <inkml:trace contextRef="#ctx0" brushRef="#br0" timeOffset="261190.9393">14834 15051 305 0,'-3'-20'135'0,"3"0"-58"15,14-7-30-15,-1 2-25 16,-3 2 1-16,-2 3-2 15,0 8 0-15,3 4 3 16,-1-1-4-16,5 4 5 16,3 4 0-16,-4 1-5 15,5 0-12-15,-7 18-3 16,-5 13 4-16,-1 1 5 15,-6 7 1-15,-6-3-1 16,-9-8 6-16,-9 0-4 16,0-6 0-16,-1-11 1 15,0-1-6-15,10-10-6 16,5 0 2-16,10-7-5 0,0-13-28 15,0-6-89-15,0 0-116 16</inkml:trace>
  <inkml:trace contextRef="#ctx0" brushRef="#br0" timeOffset="263737.0849">20138 15134 11 0,'5'-8'64'0,"-3"-3"-13"16,0 1-18-16,-2 5 4 16,0-2-2-16,2 2 3 15,0 0 6-15,-2 5 30 16,0-3 16-16,0 3-14 15,0 0-22-15,0 0-10 0,0 0-8 16,-7 0-16-16,-13 0-17 16,-8 8 0-1,-9 16 13-15,-3 1 7 16,10-1-11-16,12-6-6 0,18-11-5 15,0-5-4-15,9 1-1 16,0 1 0-16,0 5 4 16,3 8 3-16,8 9 2 15,4 2-1-15,9 1 0 16,0-6-3-16,0-1 1 15,-9-1-3-15,-8 0 2 0,-8 0-2 16,-3-4 7 0,-5-2 9-16,0 0 9 15,-2-1 12-15,-12-3 1 16,-5-1-5-16,-5-2-11 0,-8 1-9 15,2-4-7 1,-4-5-1-16,6 0-2 0,7-14-10 16,4-5-38-16,7-3-37 15,10-3-102-15,0 2-243 16</inkml:trace>
  <inkml:trace contextRef="#ctx0" brushRef="#br0" timeOffset="263994.0996">20382 15188 338 0,'0'-27'291'15,"0"20"-175"-15,2 7-41 16,-1 15-49-16,-1 0-22 15,2-8-5-15,3 2 5 16,-1 9 9-16,0 7 2 16,-4 7-8-16,0 2-2 15,0-5-1-15,0-6-16 16,0-5-70-16,-2-2-85 15,0-2-204-15</inkml:trace>
  <inkml:trace contextRef="#ctx0" brushRef="#br0" timeOffset="264156.1089">20425 15001 388 0,'-12'-8'262'16,"6"5"-158"-1,6 1-59-15,0 1-39 0,0-1-15 16,2 2-28-16,2 2-50 15,6 27-60-15,-3 20-192 16</inkml:trace>
  <inkml:trace contextRef="#ctx0" brushRef="#br0" timeOffset="264550.1314">20563 15269 559 0,'-5'-4'137'0,"5"4"-60"16,9 0-48-16,0 0-30 15,-4 0 0-15,-5 19 5 16,0 13 0-16,-1 4-1 16,-8 0 0-16,1-5-2 15,1-9 2-15,2-8-2 16,5-8 1-16,0-6 6 15,0 0 10-15,5-6 27 16,10-19-20-16,8-12-21 16,5-19 0-16,0-12-2 15,-1 8 0-15,-12 17-1 16,-5 27-3-16,-10 16-1 15,0 15-10-15,2 11 7 16,1 9 6-16,6 11 1 0,-1 11 0 16,-3-3 0-16,1-8-1 15,-5-12 3-15,1-5-2 16,-2-10-21-16,0-7-58 15,0-3-73-15,0-5-159 16</inkml:trace>
  <inkml:trace contextRef="#ctx0" brushRef="#br0" timeOffset="264870.1497">20935 14990 594 0,'0'-19'117'0,"0"13"-17"15,0 0-35-15,0 2-29 16,2 1-12-16,-2 3-12 16,0 0-10-16,0 6-6 15,0 6-3-15,0 8 8 16,0 15 3-16,0 3 4 15,0 7 0-15,0-8-3 16,0-12-3-16,0-5 0 16,7-6 0-16,2-5-1 15,-2-2 1-15,4-4 1 16,5-3 0-16,5 0-13 0,4-7-31 15,6-15-35-15,6-9-92 16,8-7-177 0</inkml:trace>
  <inkml:trace contextRef="#ctx0" brushRef="#br0" timeOffset="265072.1613">21192 14955 548 0,'-8'0'150'16,"-1"7"-38"-16,6 5-52 15,2-4-34-15,-5 9-16 16,-3 15 4-16,-3 17 6 15,1 17-2-15,8 1-9 16,2-5-7-16,1-7 1 16,-2-6-1-16,2-9-4 15,0-10-27-15,0-6-47 16,0-9-120-16,7-3-157 15</inkml:trace>
  <inkml:trace contextRef="#ctx0" brushRef="#br0" timeOffset="265421.1813">21544 15047 504 0,'0'0'181'15,"-4"0"-86"-15,-14 0-48 0,-5 7-38 16,-5 8-4-16,1 3 3 15,2 3-1-15,13-3-2 16,8 1-1-16,4 6 0 16,3 2-4-16,10 1 1 15,8 2 2-15,0 1 0 0,0 2 0 16,-2-3 0-16,-3-3-2 15,-4-1-1 1,-6-6 0-16,-3-4 0 0,-3-3 0 16,0-7-1-16,-1-4 3 15,-10-2 5-15,-11 0 6 16,-8 0-7-16,-9 0-3 15,3-6-12-15,8-4-44 16,14-6-57-16,14 1-152 16</inkml:trace>
  <inkml:trace contextRef="#ctx0" brushRef="#br0" timeOffset="265693.1968">21449 15049 212 0,'0'0'248'15,"2"0"-96"-15,11 0-45 16,-5-5-38-16,3-2-27 0,5 4-28 16,9-2-12-1,3-4-1-15,3 4-15 16,-5 2-96-16,-4 3-158 15</inkml:trace>
  <inkml:trace contextRef="#ctx0" brushRef="#br0" timeOffset="266759.2578">11283 16216 250 0,'-2'0'152'0,"2"0"-13"16,0 0-46-16,0 0-30 0,0 0-5 15,2 0-21-15,8 0-26 16,10 0-11-16,17-8 8 15,11-6-3-15,9-1-4 16,-5 2 0-16,-9-1 1 16,-6 7-67-16,-5 6-131 15</inkml:trace>
  <inkml:trace contextRef="#ctx0" brushRef="#br0" timeOffset="266998.2715">11336 16369 128 0,'-2'0'497'0,"2"0"-367"16,11 0-27-16,-4 0-59 15,0 0-22-15,-3 0-15 16,14 0-3-1,15 0 3-15,17-6 2 0,17 1-6 16,-2 2 0-16,-8 3-12 16,-6 0-73-16,-2 0-141 15</inkml:trace>
  <inkml:trace contextRef="#ctx0" brushRef="#br0" timeOffset="267979.3276">18524 16211 345 0,'0'-6'179'0,"0"6"-79"15,0 0-17-15,1 0-20 16,4 0-20-16,8 0-14 16,15-4-15-16,18-2 14 15,15-2-10-15,10 0-14 16,-7 2-2-16,-10 2-4 15,-14 4-56-15,-6 4-117 16,-7 14-385-16</inkml:trace>
  <inkml:trace contextRef="#ctx0" brushRef="#br0" timeOffset="268176.3388">18630 16402 208 0,'0'-7'486'16,"15"7"-334"-16,7 0-69 15,3-7-44-15,20 1-23 16,3-3-10-16,4 4-6 16,-6 5 2-16,-16 0-10 15,-3 12-91-15,-8 12-181 16</inkml:trace>
  <inkml:trace contextRef="#ctx0" brushRef="#br0" timeOffset="270503.472">12458 16098 47 0,'1'-6'77'0,"-1"-1"-12"16,1 2-19-16,1 2-13 15,-2-1-6-15,2 1 1 16,-1 0-6-16,-1 2 1 16,1 1 5-16,-1 0 8 15,0 0-12-15,0 0 0 16,0 0-5-16,0 0-4 0,1 0 0 15,-1-2 1-15,0 2 3 16,0 0-8 0,0-1 1-16,0 1-4 15,0 0-2-15,0 0 0 0,0 0-3 16,0 0-1-16,0 0-1 15,0 0 0-15,0 0-1 16,0 0 0-16,0 0 1 16,0 0-1-16,0 0 1 15,0 0-2-15,0 0 2 16,0 0-1-16,0 0 0 15,0 0-1-15,0 0-1 0,0 0 2 16,0 0 0 0,0 0 1-16,0 0-2 15,0 0 1-15,0 0 1 16,0 0-1-16,0 0 0 0,0 0-1 15,0 0-5 1,0 0-2-16,0 0 3 0,0 0 0 16,0 0 3-16,0 0 1 15,0 0 0-15,0 0 2 16,0 0-1-16,0 0-1 15,0 0-9-15,0 0-10 16,0 0-32-16,0 0-24 16,-3 1-38-16,-1 5-21 15</inkml:trace>
  <inkml:trace contextRef="#ctx0" brushRef="#br0" timeOffset="274467.6987">12414 15993 242 0,'2'-4'115'0,"-2"4"-9"16,0 0-21-16,0 0-38 15,0 0-21-15,0 6-11 0,-2 6-14 16,-7 10 10-16,-5 5 25 16,-1 7 9-16,5-3-11 15,2-2-17-15,7-3 0 16,1 0-8-16,0-3-3 15,-1-4-4-15,1-2 1 16,0-7-2-16,0-4 1 16,0-4-3-16,6-2 1 15,7 0-2-15,10 0 8 16,11-14 8-16,3-10-7 15,1-1-4-15,-1 7-20 16,-9 8-65-16,-3 7-30 16,1 3-123-16</inkml:trace>
  <inkml:trace contextRef="#ctx0" brushRef="#br0" timeOffset="274775.7163">12652 16031 371 0,'0'-2'149'16,"0"2"-50"-16,0 0-20 15,0 0-31-15,0 0-25 0,0 0-13 16,0 16-19-16,-4 14 7 15,-3 16 14-15,-3 12 17 16,3 5-6-16,6-8-6 16,1-8-11-16,0-4-3 15,1-9 0-15,1-6-1 16,-2-3 0-16,0-12-15 15,0-9-39-15,0-1-47 16,0-3-77-16,9 0-178 16</inkml:trace>
  <inkml:trace contextRef="#ctx0" brushRef="#br0" timeOffset="275178.7394">12910 16041 50 0,'0'-6'452'15,"0"6"-355"-15,0 0-17 16,0 0-35-16,-15 9-34 16,-5 8-13-16,-10 5-1 15,6 2 1-15,6 2-2 16,11-3 2-16,7-2 0 15,0 4 1-15,11-2 1 16,0 4-2-16,1 2 2 0,6 1 1 16,3 0 1-16,3-1 1 15,4-7 0 1,-4-3-1-16,-3-2 3 15,-6-5 1-15,-9 1 0 0,-6 1-1 16,0-1 4-16,-4 0 2 16,-13 0 23-16,-7 4 7 15,-2 2-13-15,-6-4-13 16,-2-2-8-16,10-9-4 15,8-4 0-15,9 0-1 16,4-8-26-16,3-9-57 16,0-8-65-16,4 7-246 15</inkml:trace>
  <inkml:trace contextRef="#ctx0" brushRef="#br0" timeOffset="275402.7522">13108 16419 601 0,'0'0'122'0,"0"0"-29"16,5 0-59-16,-5 0-26 15,0 4-8-15,0 4-6 16,0 1 2-16,0 1 6 15,0 2-3-15,0-2-49 16,0 0-82-16,0 3-117 16</inkml:trace>
  <inkml:trace contextRef="#ctx0" brushRef="#br0" timeOffset="275720.7704">13248 16205 566 0,'13'-35'97'16,"18"1"-14"-16,5-1-27 0,-6 1-39 16,-2 11-11-16,-2 10-4 15,-6 7-2-15,0 6-2 16,-5 2-3-16,-3 17 1 15,-8 10 2-15,-4 0 6 0,0 3 1 16,-23 4 6-16,-8 0 5 16,-5-4-4-16,-1-7-3 15,7-4-5 1,7-12-1-16,9-4-1 0,8-3-3 15,-1-2-17-15,0-4-18 16,-3-15-32-16,6-10-62 16,4-6-208-16</inkml:trace>
  <inkml:trace contextRef="#ctx0" brushRef="#br0" timeOffset="275928.7823">13465 16081 280 0,'3'18'149'16,"1"-1"-10"-16,0 8-50 15,-1 7-10-15,-3 11-14 16,0 6-22-16,0-3-23 0,-3-1-10 16,-1-3-6-16,4-9-3 15,0-1-1-15,0-5-43 16,2-8-67-16,7-4-27 15,7-2-184-15</inkml:trace>
  <inkml:trace contextRef="#ctx0" brushRef="#br0" timeOffset="276252.8008">13808 15991 546 0,'0'0'121'0,"-1"9"-15"15,-8 9-54-15,-11 8-52 16,-5 7 0-16,3 11 12 15,5 12 13-15,14 4-13 16,3-7 1-16,9-11-3 16,3-5-4-16,1-11-1 15,4-5-1-15,1-7-3 16,2-10 4-16,1-4 1 15,-5 0-1-15,-5-16 5 16,1-8-1-16,-8-4-3 16,-4-6 1-16,0 5-2 0,-12 6-3 15,-10 5-1 1,-5 8-2-16,-7 8-7 0,1 2-26 15,7 0-37-15,11 4-105 16,15 16-202-16</inkml:trace>
  <inkml:trace contextRef="#ctx0" brushRef="#br0" timeOffset="277284.8598">19382 16136 378 0,'0'-30'106'0,"0"2"-14"15,13 8-26-15,-1 0-12 16,-5 6-12-16,-7 7-3 16,0 7-6-16,0 0-16 15,0 8-10-15,0 8-10 16,-5 12 1-16,-1 13 9 15,-2 8 11-15,1 8 2 16,3-8-5-16,4-11-3 0,0-9-4 16,0-6-3-1,6-6-2-15,5-11 2 16,2 1 0-16,4-7 2 0,5 0 0 15,5 0 2-15,9-12-2 16,0-8-25-16,3-4-58 16,4 2-87-16,-3 6-246 15</inkml:trace>
  <inkml:trace contextRef="#ctx0" brushRef="#br0" timeOffset="277535.8742">19696 16056 455 0,'0'0'150'16,"0"0"-75"-16,0 6-14 0,0 19-39 16,0 19 29-16,-8 20 6 15,3 4-20-15,-3-2-16 16,1-3-7-16,4-6-7 15,-1-8-6-15,4-7 1 16,-3-11-1-16,3-5-7 16,0-8-38-16,0-4-75 0,13 1-86 15,8-3-326 1</inkml:trace>
  <inkml:trace contextRef="#ctx0" brushRef="#br0" timeOffset="278044.9033">20078 16091 426 0,'-22'0'95'15,"1"0"-20"-15,-1 0-22 16,5 0-21-16,3 3-5 16,9 2-9-16,5 3-13 15,0 4-4-15,0 9 3 16,0 6 6-16,0 7-4 15,0 1 1-15,19-1-2 16,13-1 8-16,8 0 8 16,-1-1-10-16,-6-6-2 15,-8-2-5-15,-7-1 0 16,-9-3 5-16,-6-5 1 0,-3-5-2 15,0-6 4 1,0-3 3-16,-7-1 1 0,-7 0 3 16,-9 0-1-16,-11 2-10 15,-1 0-6-15,2 2 1 16,12-4-6-1,3 0-31-15,7 0-47 0,-2 0-76 16,2 0-202-16</inkml:trace>
  <inkml:trace contextRef="#ctx0" brushRef="#br0" timeOffset="278401.9237">20316 16447 340 0,'4'0'227'0,"-4"0"-109"15,0 10-38-15,0-5-41 16,0 0-30-16,0 2-3 15,2 1 0-15,-2 9 8 16,0 6-2-16,0 2-7 0,-3-4-1 16,0-8-1-1,3-6-21-15,0-2-93 0,6-1-113 16</inkml:trace>
  <inkml:trace contextRef="#ctx0" brushRef="#br0" timeOffset="278777.9452">20541 16227 380 0,'0'-16'181'16,"0"0"-76"-16,10-10-25 15,7-7-42-15,5 3-13 0,3-1-15 16,-3 8-7-16,-5 12-3 15,-4 8 1-15,-3 3-1 16,-3 20-2-16,-2 6 3 16,-5 5 2-16,0 1 3 15,-10 0 0-15,-8-3 2 16,-5-6-2-16,-1-7 3 0,-2-2-4 15,0-6 0 1,5-6-13-16,15-2-29 0,6 0-23 16,0-15 3-16,3-11-30 15,3-9-158-15</inkml:trace>
  <inkml:trace contextRef="#ctx0" brushRef="#br0" timeOffset="278980.9568">20702 16069 231 0,'0'14'141'0,"0"5"-8"16,0 7-5-16,7 12-49 0,-7 15-14 16,0 7-17-16,0 1-29 15,-3-1-10 1,-1-8-4-16,0-9-2 15,1-13-11-15,3-3-64 0,0-13-67 16,4-2-186-16</inkml:trace>
  <inkml:trace contextRef="#ctx0" brushRef="#br0" timeOffset="279421.9821">21017 16029 553 0,'3'-4'120'16,"0"4"-15"-16,-3 0-36 0,0 2-48 16,0 3-18-16,-8 13-14 15,-9 19 2-15,-1 14 13 16,0 15-1-16,7-1 2 15,2-12 1-15,6-7-4 16,3-10-1 0,0-11 1-16,0-6-2 0,5-6 0 15,5-7 0-15,2 1 2 16,4-7 2-16,4 0 0 15,3 0 1-15,6 0-6 16,0-16-13-16,-1-6-10 16,-9 2 3-16,-13 5 18 15,-6 1 8-15,-4 2 0 16,-11-12 5-16,-1-7 0 0,-7 1-4 15,2 1-6-15,1 5 0 16,2 9 0-16,5 6 0 16,3 7-8-16,4 2-23 15,3 0-56-15,-2 4-74 16,-2 18-215-16</inkml:trace>
  <inkml:trace contextRef="#ctx0" brushRef="#br0" timeOffset="298075.049">11336 17633 202 0,'-5'-31'135'16,"5"3"-56"-16,0 2-19 0,0 2 4 15,0 5-10-15,0 8-21 16,0 5 8-16,0 6 14 15,3 0-17-15,-3 0-16 16,0 2-20-16,0 13-7 16,0 16 9-16,0 18 11 15,-7 16 13-15,-6 8-1 0,3 2-12 16,1-10-8-1,8-5-2-15,1-14-4 16,0-9 0-16,7-8-2 16,0-4 3-16,1-9-2 0,5-7-1 15,1-8 1-15,10-1 2 16,6-14 4-16,8-15-1 15,6-5-6-15,-2-1-30 16,2 9-40-16,-5 9-46 16,-1 6-93-16</inkml:trace>
  <inkml:trace contextRef="#ctx0" brushRef="#br0" timeOffset="298363.0654">11699 17527 249 0,'-6'-4'380'0,"5"4"-261"16,1 0-27-16,0 6-67 15,0 30-21-15,-4 25 14 16,1 22 14-16,1 7-9 15,2 2-12-15,0-9-7 16,7-5-4-16,8-9 0 16,-3-9 0-16,0-12 1 15,-3-9 1-15,3-8-21 16,-4-12-36-16,2-3-79 15,1-10-76-15,8-6-282 0</inkml:trace>
  <inkml:trace contextRef="#ctx0" brushRef="#br0" timeOffset="298792.09">12248 17577 317 0,'-5'-2'139'16,"-2"2"-34"-1,-4-1-37-15,-7 1-34 0,-10 0-26 16,-4 16-8-16,-7 15 4 15,0 5 8-15,16-6 1 16,17-1-6-16,6-7-10 16,26 6-1-16,8 1 6 15,0 5 3-15,0 2-2 16,2 1 0-16,0-2-1 15,-4 0 0-15,-7-1-2 16,-9-3 1-16,-5 1 0 16,-7-3 11-16,-4-3 20 15,0 1 10-15,-11 0-2 0,-9-6-11 16,-7 2-8-16,-8-7-10 15,-3-6-6 1,1-4-2-16,1-6 2 16,16 0-19-16,16-16-56 0,12-11-115 15,22-3-266-15</inkml:trace>
  <inkml:trace contextRef="#ctx0" brushRef="#br0" timeOffset="299485.1296">12599 18089 370 0,'0'0'147'16,"0"0"-51"-16,0 0-33 0,0 0-20 16,0 1-11-16,0 2-4 15,0-1-10-15,2 6-11 16,0 4-4-16,-2 6 15 15,0 10 8-15,0 1-8 16,0-3-7-16,0-6-5 16,0-8-1-16,0-7-3 15,0-5 0-15,0 0 1 16,0 0 2-16,0 0 2 15,0-3-3-15,0-6-25 16,0-10-47-16,0-11-91 16,25-11-295-16</inkml:trace>
  <inkml:trace contextRef="#ctx0" brushRef="#br0" timeOffset="299944.1559">12814 17788 361 0,'0'-18'140'0,"2"-5"-65"16,6-6-3-16,2-2-37 15,8-4-5-15,6 0-5 16,1 5-12-16,4 6-2 16,-6 10 0-16,2 9-3 15,-6 5-6-15,-2 2-3 16,-2 21 7-16,-3 9 4 15,-7 8 5-15,-5-1 2 16,-1 3 0-16,-17-6-1 16,-4-3-4-16,-4-4-2 15,2-5-4-15,3-10-4 16,1-6 2-16,5-6 0 15,0-2-1-15,3-5-16 0,2-16-34 16,0-6-56-16,10-7-102 16</inkml:trace>
  <inkml:trace contextRef="#ctx0" brushRef="#br0" timeOffset="300220.1717">13060 17559 292 0,'0'-1'302'0,"2"1"-174"16,4 0-39-16,-2 3-59 16,3 19-25-16,-2 12 5 0,3 19 16 15,-5 12-4-15,-3 2-1 16,0 1-12-1,0-7-8-15,0-5 0 16,0-8 1-16,0-7-1 0,0-13-1 16,0-8 2-16,0-6-2 15,0-8-16-15,0-3-29 16,0-3-63-16,9 3-118 15</inkml:trace>
  <inkml:trace contextRef="#ctx0" brushRef="#br0" timeOffset="300715.2">13497 17505 208 0,'-2'-19'179'0,"2"14"-69"16,0 5-12-16,0 0-29 15,0 5-12-15,0 2-10 16,-1-5-7-16,-10 8-13 15,-5 11-2-15,-9 18 6 16,3 17 0-16,4 14-9 16,1 5-4-16,3 4-1 15,5-1-6-15,6 0-7 16,3-6-4-16,3-9 0 0,18-9 3 15,3-16-6-15,3-12 4 16,1-10 1-16,-2-12-4 16,-4-4 4-16,-1 0 0 15,-2-15 2-15,-4-13 0 16,-5-7-1-16,-3 3 1 15,-6 3 0-15,-1 6-1 16,-4 5-1-16,-12-3-2 16,-5-3 0-16,-5-2 0 15,0 1 0-15,-2 9 0 16,0 3-12-16,6 6-39 15,12 2-25-15,8 0-111 0,2 1-239 16</inkml:trace>
  <inkml:trace contextRef="#ctx0" brushRef="#br0" timeOffset="308620.6521">18534 17660 248 0,'-12'5'303'0,"5"-5"-218"0,7 4 30 15,0-4-47-15,0 0-28 16,0 0-10-16,5-4-14 16,9-13-13-16,13-7-1 15,6-1-1-15,7 0-2 16,6 9-1-16,0 7 2 15,-5 9-2-15,-6 0 1 0,-7 0 1 16,-4 12-1 0,-11 1 0-16,-5 5 1 0,-8 4 1 15,0 12 3 1,-21 7 10-16,-10 5 7 0,-4 7 4 15,-7 1 2-15,3-3-5 16,5-6-16-16,8 0-6 16,9-8 0-16,10-3 0 15,4-7 0-15,3-10 0 16,0-5 0-16,10-4 0 15,11-5 0-15,10-3 0 16,12-3 0-16,5-14 0 16,2-3-14-16,1 1-69 15,-3 4-111-15,0 8-368 16</inkml:trace>
  <inkml:trace contextRef="#ctx0" brushRef="#br0" timeOffset="309793.7192">19327 17587 145 0,'-5'0'165'0,"5"0"-23"0,0 0-35 15,0 0-37 1,0 0-16-16,0 0-3 0,1 0-7 16,7-12-27-16,4-4-12 15,4-4-4-15,6-4 2 16,1 4 2-16,2 4-4 15,0 2-1-15,-1 6-1 16,-2 7 1-16,-5 1-3 16,-9 0-1-16,-6 21 5 15,-2 13 4-15,-15 16 4 16,-20 15 6-16,-8 8 3 15,-3-3-7-15,4-2-10 16,14-8-1-16,13-12-2 16,10-2 6-16,5-9-7 15,1-5 1-15,13-6 2 0,8-4 0 16,4-1 1-16,3-3 1 15,1-9-1-15,5-9 4 16,1 0 1-16,-5-23-1 16,-12 0 2-16,-10-6 6 15,-9 0 4-15,-8-5-5 16,-17-10-4-16,-14-5 0 15,-9-10-2-15,1 1-4 16,7 2-1-16,7 12-8 16,18 12-30-16,8 14-42 0,7 10-67 15,0 8-225 1</inkml:trace>
  <inkml:trace contextRef="#ctx0" brushRef="#br0" timeOffset="310318.7493">19882 17851 143 0,'-10'-22'419'16,"6"-6"-347"-16,1 1 9 16,0-10-19-16,2-5-28 15,1-3-7-15,1-3-17 16,12 11-3-16,7 11-3 15,4 4-5-15,5 7 1 0,5 4 0 16,3 8-3 0,2 3 2-16,-2 9-1 15,-7 21 0-15,-6 13 3 16,-13 15 0-16,-11 10 2 0,-11 2 3 15,-18-5 4 1,-6-5 11-16,1-14-4 0,10-9 2 16,5-11 8-16,7-14-4 15,2-8 3-15,2-4-7 16,-2 0-19-16,0-10 0 15,-3-13 0-15,-4-10 0 16,2-6-9-16,3-2-83 16,9 10-155-16</inkml:trace>
  <inkml:trace contextRef="#ctx0" brushRef="#br0" timeOffset="310590.7648">20419 17925 305 0,'-2'-9'290'0,"2"9"-231"16,0 0 5-16,0 10-14 15,0 5-13-15,0 9-12 16,0 2-10-16,0-2-12 16,0-4 1-16,0-3-11 0,-4-7-69 15,0 1-106-15,2-1-305 16</inkml:trace>
  <inkml:trace contextRef="#ctx0" brushRef="#br0" timeOffset="310925.784">20617 17572 49 0,'0'-31'550'0,"0"-2"-480"16,12 8 9-16,3-4-29 15,2-2-19-15,2 6-14 0,6 4-10 16,3 3-2 0,4 4 0-16,1 7-2 15,-6 7-1-15,0 0-1 0,-10 20 4 16,-4 3 4-16,-9 7 1 15,-4 4 7-15,-1 0-1 16,-23-1-3-16,-4 1-4 16,-6-3 1-16,-4-1-8 15,6-3 3-15,0-6-11 16,7-6-21-16,7-6-31 15,4-6-21-15,7-3-62 0,6 0-160 16</inkml:trace>
  <inkml:trace contextRef="#ctx0" brushRef="#br0" timeOffset="311141.7963">20832 17394 151 0,'3'0'313'0,"6"5"-157"15,3 20-17-15,-2 10-28 16,-5 5-46-16,-1 9-25 15,-4 7-15-15,0 6-10 16,-1 0-7-16,-6-3-8 16,-1-2 0-16,6-10-4 15,-2-7-45-15,4-13-56 16,0-3-90-16,9-3-234 15</inkml:trace>
  <inkml:trace contextRef="#ctx0" brushRef="#br0" timeOffset="311504.8171">21364 17381 642 0,'0'-11'159'0,"0"11"-56"16,-2 0-47-16,-7 9-34 15,-16 11-18-15,-8 13 0 16,-3 16 6-16,2 10 0 16,11 5-9-16,13 4 1 15,10-4-1-15,6-5 1 0,16-10-4 16,8-6 1-16,0-14-1 15,3-14-17 1,-5-8 1-16,-4-7 16 16,-1-1 2-16,-8-16 3 0,-5-8 2 15,-10 0 1-15,0-1 3 16,-19 6 1-1,-11 6-7-15,-9-1-3 0,-7 7-1 16,4 0-16-16,4-1-48 16,21 5-113-16,17 4-367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47:21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3976 2806 175 0,'-8'-54'58'0,"3"-1"-1"15,5-3 53-15,0-3-51 0,0-4 16 16,0 12-17-16,0 4-17 15,2 11-9-15,-1 16 11 16,1 14 10-16,-2 8-9 16,0 11-41-16,0 35-35 15,15 32 34-15,9 34 17 16,4 29 7-16,0 13 2 15,-8 3-11-15,-2-1-5 16,-4-12-6-16,0-18-1 16,2-26 5-16,-1-27-4 15,-2-25-2-15,-3-24-3 16,-3-18 0-16,-5-6 2 0,4-15 30 15,0-39 31-15,3-37-54 16,4-49-10-16,1-40 0 16,2-16 0-16,6 10 0 15,7 40 0-15,-4 57-19 16,-2 55-33-16,-14 34-26 15,-2 29-101-15,3 31-48 16</inkml:trace>
  <inkml:trace contextRef="#ctx0" brushRef="#br0" timeOffset="525.03">4553 3541 262 0,'-4'-1'231'0,"4"1"-153"15,0 12-57-15,0 13-34 16,4 16 26-16,4 8 32 15,-2 5-9-15,1 1-6 16,2-2-11-16,-4-2 1 16,1-8-13-16,-2-9-1 15,-1-10-2-15,-2-12-3 16,1-10 2-16,-2-2 33 15,0-11 51-15,0-25-29 0,-7-20-37 16,-3-22-16-16,4-14-6 16,4-6-1-16,2 4-1 15,5 18 3-15,12 16-3 16,8 21 0-16,8 14-4 15,9 16-1-15,6 9 1 16,-3 13-3-16,-6 15 4 16,-15 6 0-16,-15 3 3 15,-9 4 0-15,-17 2 3 16,-15-8 1-16,-4-4 0 15,-3-9 3-15,5-9-2 16,3-7 2-16,8-6 0 0,7 0-4 16,4-6-13-1,8-8-24-15,4-3-70 0,0 5-75 16,16 3-273-16</inkml:trace>
  <inkml:trace contextRef="#ctx0" brushRef="#br0" timeOffset="757.0433">5175 3497 514 0,'0'0'150'15,"2"3"-72"-15,1 17-58 16,-2 6-30-16,2 10 19 0,1 10 5 15,-1-2-2-15,0 0-6 16,-3-1 1-16,0-2 1 16,-1-3-1-16,-8-8-33 15,2-7-46-15,2-11-40 16,5-6-156-16</inkml:trace>
  <inkml:trace contextRef="#ctx0" brushRef="#br0" timeOffset="938.0537">5214 3465 341 0,'0'-10'228'15,"4"7"-119"1,12-2-17-16,4-6-49 0,13-8-20 16,15 3 0-16,7-1-12 15,-5 6-8-15,-10 9-2 16,-14 2 0-1,-10 2-39-15,-5 13-90 0,-5 5-102 16</inkml:trace>
  <inkml:trace contextRef="#ctx0" brushRef="#br0" timeOffset="1114.0637">5320 3481 500 0,'8'10'130'0,"6"-7"-71"15,4 0-52 1,15 0 32-16,9-3 6 15,6 5-28-15,-13-1-10 0,-14 9-49 16,-12 5-78-16,-9 10-195 16</inkml:trace>
  <inkml:trace contextRef="#ctx0" brushRef="#br0" timeOffset="1299.0743">5329 3774 359 0,'-15'17'245'15,"8"-6"-121"-15,7-3-29 0,0-4-55 16,7-1-21-16,14-3-12 16,14 0 9-1,17 0 9-15,22-6-7 16,2-6-13-16,-2 4-18 15,-13 5-93-15,-3 3-200 0</inkml:trace>
  <inkml:trace contextRef="#ctx0" brushRef="#br0" timeOffset="1713.098">5944 3333 94 0,'-29'-6'277'16,"6"6"-168"-16,8 0-12 16,10 0-23-16,5 1-21 15,0 1-28-15,27-1-11 0,31-1-12 16,31 0 50-1,31-12-9-15,4-8-31 16,-17 10-6-16,-19 10-45 16,-24 3-84-16,-9 26-95 15</inkml:trace>
  <inkml:trace contextRef="#ctx0" brushRef="#br0" timeOffset="1911.1093">6094 3738 633 0,'0'-2'148'0,"5"2"-42"16,10 0-45-16,13-4-42 0,24-4-20 16,27 0 5-16,18 0-1 15,-6 7-1 1,-10 1-14-16,-5 0-45 0,0 6-111 15,0 3-355-15</inkml:trace>
  <inkml:trace contextRef="#ctx0" brushRef="#br0" timeOffset="3068.1755">7036 3937 243 0,'0'5'45'0,"9"19"36"15,1 11 14-15,3 9-37 16,6 7-14-16,4 6-18 15,13 6-10-15,9 1 23 16,-1-2 18-16,0-4-43 0,-11-9 1 16,-6-14-7-16,-7-10-2 15,-7-13-2-15,-8-9-1 16,-5-3 2-16,0 0 16 15,0-22 63-15,0-17-42 16,-5-15-30-16,-4-17-4 16,2-19-2-16,1-21 0 15,-1-14-5-15,3-16 2 16,-1-3-7-16,-2 3 2 15,-1 3 1-15,-2 3 0 16,5 5 1-16,2 0-1 16,3 3 3-16,0-3-1 0,1-1 0 15,8 2 0-15,4 7-5 16,2 5 0-1,5 7 3-15,3 7-1 0,3 9 2 16,-4 16 0-16,-1 13-2 16,-4 14 3-1,-5 19 0-15,-2 13-3 0,-4 8 1 16,2 7-2-16,5-2-5 15,12 3-1-15,6 1 8 16,10-1-1-16,5 3-6 16,2-3 1-16,5-3 3 15,2 1-4-15,8-1 9 16,8 2-3-16,5 0 0 15,16 1 0-15,8 1 0 0,12-5 4 16,16 1-1-16,4-1-2 16,5 0 2-16,-1 3 0 15,-4 1-4 1,3 3 3-16,-1 0-3 0,9 0 5 15,5 0 1-15,2 6-5 16,-4 2 3-16,-4 2-1 16,-12 2-2-16,-4-2 1 15,-6-3 2-15,3 0 0 16,4-4-3-16,3-2 3 15,6-1-2-15,4 0 3 16,0 0-4-16,-1-11-1 0,2 1 1 16,1-1 0-1,6 1-3-15,7 3 1 16,7 2 2-16,4 1 2 0,2 0 1 15,-5 0 0-15,2 3-1 16,11 1-2-16,15 0 2 16,9 0 0-16,5 0-2 15,-6 0 3-15,-6 5-2 16,-3 3 0-16,0 6 3 15,0 1-3-15,1-1-3 16,-6 6 4-16,-9 0 5 16,-5 2-6-16,-4 1-1 15,-3-2 2-15,-5 2 0 16,-10-2 2-16,-14-1-6 15,-16-1 6-15,-16-5-2 0,-11-5 4 16,-14-5-4-16,-19-4-9 16,-22 0-31-16,-29 0-4 15,-12-1-10-15,-33-4-59 16,-29-1-272-16</inkml:trace>
  <inkml:trace contextRef="#ctx0" brushRef="#br0" timeOffset="4521.2586">8101 2738 522 0,'-5'0'117'16,"-3"12"-85"-16,-16 38-21 0,-22 23 37 15,-3 16 29-15,12 6-21 16,16 2-39-16,21-10-8 16,3 5 7-16,19-9-1 15,6-8-7-15,7-3 0 16,-1-10-3-16,-3-9 0 15,-7-9-1-15,-8-15-8 16,-5-5-40-16,-1-14-63 16,1-4-82-16,9-6-229 15</inkml:trace>
  <inkml:trace contextRef="#ctx0" brushRef="#br0" timeOffset="4921.2815">8462 3130 490 0,'0'-10'129'0,"0"7"-41"15,3-1-14-15,2 0-38 16,8-5-11-16,8-4-18 15,21-5-6-15,13 6 0 16,7 5 0-16,0 7-2 16,-18 2 0-16,-17 22-3 0,-18 13-4 15,-9 9 8-15,-18 8 3 16,-21 3-2-16,-10-3 3 15,-1-7 1-15,10-5 9 16,14-8 4-16,12-5-1 16,8-3-8-16,6-5 3 15,0-4-3-15,7-5-1 16,6-5 0-16,3-3 0 15,6-4 2-15,3 0 0 16,11-12 1-16,4-9-5 16,-3-3-54-16,0 6-108 15,9 6-402-15</inkml:trace>
  <inkml:trace contextRef="#ctx0" brushRef="#br0" timeOffset="5375.3074">9106 3063 587 0,'0'-8'144'16,"17"-4"-30"-16,7-8-50 15,10-11-49-15,12-1-11 0,7 6-2 16,-2 16-1 0,-8 10 0-16,-11 5-5 15,-14 22 0-15,-12 13 1 16,-6 9 3-16,-12 11 0 0,-16 1 1 15,-7-1-1-15,-8-4 2 16,0-4-1-16,7-6 1 16,9-7-3-16,14-2 1 15,11-2-1-15,2-3 0 16,7-5-1-16,5-8 4 15,1-11-2-15,0-8 0 0,4 0 3 16,-2-14 6 0,0-15-1-16,-7-11-2 15,-5-7-1-15,-3-4-2 16,-15-10-2-16,-9-4-1 0,-7 0 0 15,5 6-4 1,5 23-19-16,10 22-54 0,9 14-106 16,2 26-273-16</inkml:trace>
  <inkml:trace contextRef="#ctx0" brushRef="#br0" timeOffset="6036.3453">9606 3479 291 0,'0'0'296'16,"0"1"-151"-16,2 3-46 0,-2 0-62 15,0-1-26-15,1 1-9 16,-1 6-7-16,2-2 7 15,-2 1-1-15,2-2 0 16,-2-5 1 0,0 1-1-16,0-3 3 0,0 0 2 15,0 0 3-15,0 0 0 16,0 0 15-16,0 0-4 15,0 0-4-15,0 0-7 16,0 0-5-16,0-4-1 16,0 3 1-16,0-1-2 15,0 0 2-15,0-1-3 16,0 1 0-16,-2-1-1 0,-1-2 0 15,-1-1 0-15,-2-2 1 16,2-5-1 0,-2-4 0-16,-1-9-1 15,0-8 3-15,1-7-3 0,2-7 2 16,3-4 1-16,1 4-4 15,4 6 3-15,16 7-4 16,13 5 2-16,9 2-4 16,3 8 3-16,1 12-1 15,-5 8 0-15,-3 10-2 16,-6 20 0-16,-6 12 2 0,-4 7 1 15,-6 3 1 1,-11 7 2-16,-5-4-3 16,-14-4 3-16,-15-6 0 15,-3-6 1-15,-1-7-1 16,4-13 1-16,2-6 0 15,6-6 3-15,-2-7 3 0,1 0 4 16,-3-2-3-16,-4-18-5 16,-2-15 0-16,-6-13-3 15,5-8-3-15,7 8-19 16,12 22-64-16,13 18-189 15</inkml:trace>
  <inkml:trace contextRef="#ctx0" brushRef="#br0" timeOffset="6370.3644">10122 3471 281 0,'0'14'151'0,"0"1"-24"0,0-4-43 16,0-9-43-1,0 2-18-15,0-1-12 16,0 6-6-16,0 1 4 0,0 2-4 15,0 0-74-15,0-2-124 16</inkml:trace>
  <inkml:trace contextRef="#ctx0" brushRef="#br0" timeOffset="6720.3844">10368 3001 640 0,'0'-16'145'15,"0"-6"-39"1,4 1-45-16,5 0-33 16,7 5-18-16,3 6-10 15,5 5 0-15,6 5-3 0,0 10 1 16,2 20-1-16,-6 8 1 15,-11 7 1-15,-8-1 0 16,-7 0 1-16,-21-6 0 16,-8-6 2-16,-8-5-2 15,0-8 4-15,0-9-3 16,3-8 0-16,9-2-5 0,7 0-7 15,8-12-3 1,3-14-11-16,6-18-21 16,1-14-29-16,0-12-52 15,14-4-73-15,11 16-220 0</inkml:trace>
  <inkml:trace contextRef="#ctx0" brushRef="#br0" timeOffset="6889.394">10578 2975 194 0,'9'34'190'15,"-3"2"-45"-15,-6 8-44 16,0 4-21-16,0 2-9 15,-8-2-34-15,1 4-17 16,2-5-13-16,5-4-3 16,0-4-1-16,3-1 1 15,6-4 0-15,2-9-58 16,0-7-84-16,10-6-182 15</inkml:trace>
  <inkml:trace contextRef="#ctx0" brushRef="#br0" timeOffset="7250.4147">11122 3021 545 0,'-1'-9'202'0,"-1"9"-83"16,-3 0-61-16,-11 13-35 15,-9 15-21-15,-7 15 0 16,0 8 9-16,9 5 3 15,8-3-10-15,15 4 6 16,0 1-6-16,6-6 11 16,13-2-11-16,4-12 1 15,7-10-2-15,5-9-1 0,0-11-2 16,-2-8 0-16,-5 0 0 15,-7-23 0-15,-6-3 0 16,-4-3 0 0,-7-4 0-16,-4 0-3 0,-7 7-1 15,-16 0 2-15,-9 8-9 16,-7 4-2-16,2 3-9 15,8 5-11-15,9 6-13 16,6 0-46-16,1-2-59 16,-1-1-160-16</inkml:trace>
  <inkml:trace contextRef="#ctx0" brushRef="#br0" timeOffset="7621.4359">11553 2539 383 0,'0'-6'194'15,"0"5"-97"-15,0 1-37 0,0 12-41 16,0 32-29-16,9 28 34 15,5 27 35-15,-1 15-29 16,-8 9-16-16,-5-9-7 16,0-10 5-16,-12-11-8 15,-4-19 0-15,-4-18 1 16,2-19-3-16,6-16-31 15,-1-16-50-15,1-5-50 16,12 0-119-16</inkml:trace>
  <inkml:trace contextRef="#ctx0" brushRef="#br0" timeOffset="8025.459">12033 2507 381 0,'0'-9'263'16,"0"5"-162"-16,2 4-32 0,3 0-24 15,0 0-23-15,5 0-12 16,11-1-8-16,13 1 2 15,11 0-1-15,-3 0 0 16,-8 8-3-16,-15 4-2 16,-12 14-1-16,-7 2-2 0,0 7 7 15,-19 2 1-15,-8-1 1 16,-2-2 3-16,3-5 1 15,5-4 4-15,7-4-1 16,9-4 4 0,5-3-3-16,0-4 2 0,0-3 5 15,8 0-1-15,6-4-13 16,7-1-5-16,6-2 0 15,8 0 0-15,5 0 0 16,4 0-2-16,-1 0-122 16,9 0-183-16</inkml:trace>
  <inkml:trace contextRef="#ctx0" brushRef="#br0" timeOffset="8619.493">12635 3114 354 0,'8'0'85'0,"-8"2"-20"15,0 24-20-15,0 16 36 16,0 13 13-16,2 12-22 15,5 0-17-15,-1-2-20 16,1-6-17-16,-2-10-11 16,1-6-2-16,0-8-1 15,0-9 0-15,-5-6-14 16,0-6-65-16,-1-6-93 15,0-1-179-15</inkml:trace>
  <inkml:trace contextRef="#ctx0" brushRef="#br0" timeOffset="8791.5028">12500 3430 535 0,'54'-7'140'16,"16"-3"-23"-16,7-2-81 15,-6 3-24-15,-15 5-7 16,-1 0-3-16,-6 4-22 15,5 12-126-15,2 9-351 16</inkml:trace>
  <inkml:trace contextRef="#ctx0" brushRef="#br0" timeOffset="9204.5265">13396 2624 247 0,'-4'-7'161'0,"4"4"-13"16,0 3-40-16,0 0-45 15,0 0-22-15,0 15-19 16,-16 16-18-16,-12 32 10 15,-9 19 48-15,-1 15-8 0,3 17-19 16,7 0-10-16,8 0-6 16,9 1-11-16,11-8-4 15,0-7 4-15,24-16-8 16,5-12 0-16,5-15 0 15,-1-12 0-15,-4-15 0 16,-6-10-20-16,-5-14-66 16,0-6-61-16,5-5-107 15</inkml:trace>
  <inkml:trace contextRef="#ctx0" brushRef="#br0" timeOffset="9539.5456">13608 3037 579 0,'0'-7'121'15,"0"7"-12"-15,1 0-45 16,-1 0-42-16,0 17-17 15,-2 10-10-15,-5 15 12 16,-2 6 26-16,4 5-6 16,2-3-10-16,-1-4-8 0,4-3-3 15,0-7 1 1,0-11-6-16,0-4 1 0,0-11-1 15,10-6-1-15,10-4 3 16,15 0 0 0,14-10 9-16,8-12-12 0,3-4 0 15,-14-9-50-15,-6-3-68 16,-5-3-167-16</inkml:trace>
  <inkml:trace contextRef="#ctx0" brushRef="#br0" timeOffset="9764.5585">13934 3052 567 0,'-1'29'115'16,"-6"2"-8"0,-6 8-19-16,1 10-38 0,3 11-13 15,0 6-16-15,2 4-13 16,-3 0-4-16,2-2 0 15,-2-6-1-15,6-6-1 16,-1-12 0-16,4-15-11 16,1-7-43-16,0-13-72 15,8-3-98-15,15-6-246 16</inkml:trace>
  <inkml:trace contextRef="#ctx0" brushRef="#br0" timeOffset="10132.5795">14312 3146 589 0,'0'-2'139'15,"-4"2"-48"-15,-12 0-48 16,-16 7-40-16,-11 10-6 15,1 7 3-15,8 7-4 16,16 2 0-16,14 5 0 16,4 1 1-16,12 1 7 15,12 0 5-15,8 2 0 16,5-2-3-16,-1-5-3 15,0-2 2-15,-8-7-5 16,-7 0 2-16,-8-6-1 0,-9-7-1 16,-4-3-1-16,-2-4 2 15,-13 0 2 1,-8-4 6-16,-9 1 7 0,-5-3-8 15,2 0-3-15,3 0-8 16,12 0-39-16,7-4-91 16,13 0-207-16</inkml:trace>
  <inkml:trace contextRef="#ctx0" brushRef="#br0" timeOffset="10370.5932">14616 3621 6 0,'0'-7'746'16,"0"7"-622"-16,0 0-50 15,0 0-45-15,0 1-24 0,0 9-11 16,0 6-3-16,0 0 9 15,-2 2 3-15,-5-3-17 16,2-5-93-16,3-2-83 16,2 1-194-16</inkml:trace>
  <inkml:trace contextRef="#ctx0" brushRef="#br0" timeOffset="10717.613">14804 3380 627 0,'4'-36'170'0,"12"-10"-72"16,-2-13-51-16,5 5-20 16,1 8-15-16,3 15-10 15,-3 14-1-15,-6 13-3 16,0 4-1-16,1 7-3 15,0 21 0-15,-4 9 5 0,-7 7 0 16,-4 2 2 0,-15 0 1-16,-15-3 0 15,-2-5 3-15,-2-9-1 16,5-7 1-16,3-10-5 0,7-6 0 15,6-6-16 1,2 0-9-16,6-15 1 0,5-13-9 16,0-12-39-16,13-18-25 15,12-7 4-15,5 7-46 16,0 14-157-16</inkml:trace>
  <inkml:trace contextRef="#ctx0" brushRef="#br0" timeOffset="10846.6204">14925 3106 143 0,'8'0'244'16,"-7"4"-129"-16,-1 23-67 16,0 14 21-16,0 18 7 15,2 13 6-15,0-1-24 16,2-4-19-16,1-6-20 15,4-9-12-15,0-9-2 16,1-11-1-16,-1-12-58 16,-3-8-97-16,0-8-94 0</inkml:trace>
  <inkml:trace contextRef="#ctx0" brushRef="#br0" timeOffset="11200.6406">15560 2962 458 0,'-8'-3'227'0,"-1"3"-76"16,-11 11-83-16,-5 11-52 16,-1 14-3-16,1 21 3 0,5 12-7 15,6 7-4-15,1 10 6 16,7 0 2-16,6-3-5 15,0-11 0-15,10-15-4 16,13-16-2-16,7-15 2 16,2-14 1-16,6-12-2 15,0 0-1-15,-3-18-4 16,-5-11-3-16,-13-3 1 15,-10-2 2-15,-7 4-3 16,-18 0 3-16,-15 1-2 16,1 3-4-16,5 8 2 15,10 7-9-15,11 6-13 16,5 4-16-16,1-9-54 0,0-1-75 15,7-7-342-15</inkml:trace>
  <inkml:trace contextRef="#ctx0" brushRef="#br0" timeOffset="11510.6584">15976 2775 121 0,'0'0'388'16,"13"3"-257"-16,3 20-76 15,2 15 19-15,3 20-15 16,4 17-11-16,-6 10-14 0,-8 7-13 15,-7-2-10-15,-4 4-4 16,0-11 10-16,-15-4-2 16,-3-14-9-16,-4-16-2 15,1-17 2-15,7-13-4 16,6-15-28-16,3-4-44 15,-1-3-56-15,6-17-137 16</inkml:trace>
  <inkml:trace contextRef="#ctx0" brushRef="#br0" timeOffset="11907.6811">16439 2675 644 0,'0'0'127'0,"9"-4"-37"16,3-4-42-16,3 1-22 16,6-1-12-16,3 6-5 15,-5 2-3-15,-2 0-2 16,-5 0-2-16,-5 10-3 15,-4 8-1-15,-3 11 0 16,-4 10 2-16,-14 3 0 16,-1 1 2-16,2-6-1 15,7-6 0-15,7-7-2 0,3-6 6 16,0-5 6-16,10 0 13 15,7-2-9-15,7-3-15 16,10-3 0-16,8-5 0 16,5 0 0-16,1 0 0 15,-4-2 0-15,-11-5 0 16,-5 1 0-16,-7-2 0 15,-9 3-88-15,-7 2-151 16,9 2-396-16</inkml:trace>
  <inkml:trace contextRef="#ctx0" brushRef="#br0" timeOffset="13414.7673">3380 5730 327 0,'11'-1'164'0,"-7"10"-140"16,9 37-22-16,7 27 69 15,1 21 13 1,3 13-30-16,-2 2-15 16,5-13-11-16,2-5-16 0,5-20-4 15,3-18-6-15,-5-14 3 16,-5-18 1-16,-7-15 0 15,1-6 20-15,4-23 29 16,10-27-2-16,5-21-20 16,-5-25-18-16,-11-12-10 15,-18-21-1-15,-6-6-4 16,-7-1 0-16,-4 10 0 0,4 37-5 15,7 48-38 1,6 41-32-16,13 26-121 16,19 31-79-16</inkml:trace>
  <inkml:trace contextRef="#ctx0" brushRef="#br0" timeOffset="13909.7956">4382 6185 618 0,'0'0'108'15,"0"0"-33"-15,0 8-55 16,0 26-26-16,0 13 8 15,0 20 33-15,0 2-7 0,0-4-9 16,0-5-9-16,0-14-5 16,0-13 0-16,1-13-3 15,-1-12-1-15,0-8 1 16,0 0 11-16,0 0 12 15,0-18 6-15,-6-11-11 16,0-21-18-16,2-23-3 16,4-15-1-16,3-11 0 15,16 0 0-15,11 9-5 16,9 18-4-16,5 23-2 15,3 18 3-15,-2 21 4 16,-8 10 0-16,-12 21 0 0,-7 19-1 16,-15 8 4-16,-5 5 2 15,-21 3 2-15,-11-5 1 16,-3-8 6-16,1-9 2 15,1-11-7-15,8-10 1 16,7-12 0-16,3-1 0 16,2-3-11-16,6-16-19 15,-2-5-39-15,7-4-38 16,4-1-100-16</inkml:trace>
  <inkml:trace contextRef="#ctx0" brushRef="#br0" timeOffset="14157.8098">4932 6081 594 0,'0'9'159'0,"0"0"-74"16,0 14-60-16,0 14-17 0,0 15 20 15,0 10 3-15,0 0-18 16,-3-6-5-16,-7-9-5 16,-1-7 1-16,4-8-10 15,0-10-24-15,3-9-20 16,1-8-18-16,3-4-42 0,0-1-107 15</inkml:trace>
  <inkml:trace contextRef="#ctx0" brushRef="#br0" timeOffset="14325.8194">4992 6113 346 0,'34'-32'291'0,"13"1"-172"16,7-2-42-16,-1 5-47 15,-4 7-18-15,-9 13-7 16,-5 8-4-16,-8 0 0 15,-7 11-43-15,-9 10-99 16,-9 11-150-16</inkml:trace>
  <inkml:trace contextRef="#ctx0" brushRef="#br0" timeOffset="14519.8305">5031 6251 540 0,'5'0'199'16,"16"0"-87"-16,9 0-71 15,15-8-20-15,9-1-10 16,-3 3-6 0,-8 3-5-16,-11 3-36 0,-13 2-106 15,-6 20-169-15</inkml:trace>
  <inkml:trace contextRef="#ctx0" brushRef="#br0" timeOffset="14700.8408">5065 6515 211 0,'-2'2'436'15,"2"1"-300"1,0-1-27-16,2 0-55 16,8-2-39-16,8 0-10 0,18 0-4 15,13 0 9-15,7-9-3 16,0-4-22-16,0 1-123 15,-1 6-141-15</inkml:trace>
  <inkml:trace contextRef="#ctx0" brushRef="#br0" timeOffset="15085.8629">5996 5871 325 0,'-2'12'200'0,"2"-9"-78"15,10 2-19-15,21-5-48 16,25 0-34-16,21 0 16 16,13 0-23-16,-10 0-9 15,-9 0-3-15,-19 0-40 16,-12 0-146-16,-5 9-468 15</inkml:trace>
  <inkml:trace contextRef="#ctx0" brushRef="#br0" timeOffset="15271.8735">6091 6178 565 0,'0'0'199'0,"0"4"-72"0,12-2-55 15,10-2-48-15,15 0-18 16,15 0 7-16,7-3-6 15,-2-7-4-15,-6 6-15 16,-3 4-112-16,2 0-183 16</inkml:trace>
  <inkml:trace contextRef="#ctx0" brushRef="#br0" timeOffset="16308.9328">6817 6399 262 0,'-2'0'203'0,"2"0"-70"16,0 0-51-16,0 0-25 16,2-2-15-16,-2 2-14 15,0 0-12-15,0 0-4 16,0 0-6-16,0 0-3 0,0 9-7 15,13 15-14-15,8 13 11 16,5 13 14-16,4 3 11 16,-4-10-5-16,0-8-5 15,2-4-2-15,-1-5 3 16,-5-7 13-16,-6-5-16 15,-6-9-2-15,-5-2 0 16,-4-1-4-16,-1-2 4 16,0 0 0-16,0 0 3 15,0-8 6-15,0-16 20 16,1-18-18-16,-1-18-13 15,0-12-2-15,0-16-3 16,-5-14 2-16,-8-16-1 16,-1-13-2-16,-2-11-3 0,5 0-3 15,-2 10 6-15,5 16 2 16,3 29-1-16,2 24 4 15,3 10-1-15,3 16-2 16,7 1-2-16,11 5 2 16,3 4-4-16,9 0 1 15,7 4 1-15,5 4 2 16,6 6-1-16,1 3 3 15,2 3-1-15,5 4-1 16,3-1 2-16,9 1-3 16,5-2 4-16,7-4-2 0,3-1 1 15,5-5-1-15,6-1 2 16,9 2-1-16,16 1-1 15,22 1 0 1,14 9 1-16,14 0 2 16,10 2-3-16,4-1 0 0,5-1 2 15,7-3-3-15,5-5 5 16,3-1-4-16,-7-2 0 15,-18 0 1-15,-22 1 1 16,-21 1-1-16,-19 2-3 16,-25 1-46-16,-32 4-72 15,-41 5-98-15</inkml:trace>
  <inkml:trace contextRef="#ctx0" brushRef="#br0" timeOffset="17211.9845">7935 5840 355 0,'1'-4'159'0,"19"-14"-101"15,11-12-22-15,17 3-20 16,13-3-6-16,8 8 1 16,2 8 5-16,-6 11-7 0,-16 3-8 15,-19 23-3-15,-23 12-1 16,-7 19 3-16,-28 7 6 15,-18 10 16 1,-15 5 10-16,-4-1-12 0,-1 0-10 16,11-10-5-1,17-12-3-15,19-5 0 0,19-11 11 16,12-6-2-16,30-11 7 15,17-6 5-15,2-7 2 16,1-7-13-16,-9 0-6 16,-14-13 0-16,-3-8 0 15,-9-5-2-15,-13-2 0 16,-7-1-2-16,-7-2-6 0,-20-2 4 15,-15-3-3 1,-16-5-2-16,-9-10 3 16,-7 1 2-16,5-7-1 15,3-1 3-15,15 0-26 0,18 10-20 16,14 19-28-16,17 17-27 15,33 12-112-15,27 26-182 16</inkml:trace>
  <inkml:trace contextRef="#ctx0" brushRef="#br0" timeOffset="17486.0001">8830 5819 627 0,'0'0'110'0,"0"3"-33"0,-6 29-63 16,-2 19-17-16,-1 22 36 15,6 10 5-15,1-2-14 16,2-9-17-16,0-13-3 15,0-7-2-15,0-7 2 16,5-9-4-16,-1-7-17 16,1-7-41-16,-3-5-41 15,1-1-28-15,0 0-93 16</inkml:trace>
  <inkml:trace contextRef="#ctx0" brushRef="#br0" timeOffset="17813.0188">9172 6486 507 0,'0'-20'157'0,"1"10"-58"16,-1 4-35-16,0 3-31 15,1 3-14-15,-1 0-17 16,0 15-13-16,2 15-3 16,-2 2 27-16,0 5 18 0,0-6 0 15,-3-6-5-15,-7-4-8 16,2 0-5-16,1-6-2 15,0 0-4 1,0-1-5-16,1-4 0 0,0 0-1 16,0-5 1-16,1-1-13 15,1 1-30-15,3-5-36 16,-4 0-60-16,5 0-126 15</inkml:trace>
  <inkml:trace contextRef="#ctx0" brushRef="#br0" timeOffset="18424.0538">9504 6288 349 0,'-9'-60'202'16,"8"6"-111"-16,1-12-21 15,3 2-20-15,22 0-13 16,12 6-22-16,10 13-10 16,6 13-1-16,-5 15-4 15,1 17 0-15,-5 14-2 16,-4 30-4-16,-14 21 8 15,-16 8 3-15,-10-1 9 16,-22-2 15-16,-13-14-2 0,-7-10-2 16,-1-10-6-16,0-9-2 15,7-15-5-15,6-6-4 16,13-6-3-16,9 0-1 15,2-4 4-15,1-13-4 16,-2-11-5-16,-1-11-30 16,1-9-31-16,3-4-66 15,4 4-174-15</inkml:trace>
  <inkml:trace contextRef="#ctx0" brushRef="#br0" timeOffset="18769.0735">10318 5847 355 0,'-33'-11'241'16,"-1"7"-140"-16,-6 0-20 16,6 4-28-16,15 0-23 15,11 4-17-15,4 9-7 16,4 7-6-16,3 9 3 15,18 14 9-15,13 10 2 16,20 6-6-16,8 0-1 16,5 4-3-16,-6-3-1 15,-19-12-1-15,-16-5-2 16,-20-11 0-16,-6-8 0 0,-7-6 0 15,-15-5 2-15,-10-6 6 16,-7-5 2-16,-4-2 9 16,-1 0-14-1,5-10-1-15,5-4-5 0,7-1 9 16,6 3-34-16,10 2-62 15,9 7-93-15,5 3-374 16</inkml:trace>
  <inkml:trace contextRef="#ctx0" brushRef="#br0" timeOffset="19171.0965">10810 6312 632 0,'-13'-44'114'0,"10"8"-31"16,3-10-27-16,0-12-14 15,1-9-20-15,14-4-8 16,3 4-9-16,6 18-3 15,4 12-3-15,6 19-1 16,1 15-4-16,5 6-1 16,0 40 1-16,-5 20-1 15,-12 16 6-15,-20 3 0 16,-8-1 8-16,-27-12 8 15,-9-10 6-15,-3-9-2 16,5-17-4-16,5-11-8 0,7-9-7 16,4-10 0-16,5-3 0 15,1 0 0-15,-3-5 0 16,4-11 0-16,-2-4 0 15,0-2 0-15,5-2-43 16,5 4-78-16,8 6-134 16</inkml:trace>
  <inkml:trace contextRef="#ctx0" brushRef="#br0" timeOffset="19382.1086">11318 6440 28 0,'-2'2'582'16,"2"3"-480"-16,-2-2 61 15,-4-1-84-15,5 0-50 16,1 1-9-16,0 1-16 16,0 2-3-16,-3 3-3 15,0 7 2-15,2 2-18 16,-2-1-38-16,0 0-72 15,1 0-130-15</inkml:trace>
  <inkml:trace contextRef="#ctx0" brushRef="#br0" timeOffset="19895.1379">11765 5911 511 0,'8'-37'106'16,"25"-1"-56"-16,10 4-3 16,-16 8-14-16,2 5-8 15,1 7-5-15,0 3-5 16,-3 5 0-16,-3 6-4 15,-5 0 0-15,-4 0-5 16,-6 20-3-16,-3 15-1 0,-6 9 10 16,-2 9 12-1,-23 3 9-15,-9 4-14 0,-11 3 0 16,0 0-4-1,4 0-7-15,8-10-5 0,8-7-3 16,12-7 3-16,11-10-3 16,2-9-1-16,3-4 1 15,16-3 0-15,11-4 2 16,7-5 1-16,6-4 6 15,2 0-5-15,-6-6 0 16,-7-9-1-16,-9-3-1 0,-14-4 1 16,-9-5-5-1,-4-3-3-15,-27-8-8 16,-8-5-1-16,-9-9 10 15,1-8 3-15,7-4 2 16,6-3-2-16,12 8-21 0,10 21-36 16,7 18-65-16,5 17-57 15,5 3-300-15</inkml:trace>
  <inkml:trace contextRef="#ctx0" brushRef="#br0" timeOffset="20252.1584">12287 5681 528 0,'13'-10'102'16,"0"8"-20"-16,-13 2-18 15,0 0-41-15,0 12-21 16,0 14 2 0,0 12 24-16,0 13 14 15,0 0 1-15,0-1-14 0,-3-1-11 16,3-3-7-16,0-6-3 15,0-9-4-15,10-8-2 16,5-5 0-16,6-9 3 16,5-2 0-16,1-7 1 15,2 0-1-15,0-7-3 0,-2-13-22 16,0-12-39-16,-8-10-54 15,-7-8-116-15,-5-8-359 16</inkml:trace>
  <inkml:trace contextRef="#ctx0" brushRef="#br0" timeOffset="20432.1687">12594 5709 228 0,'0'-2'366'0,"0"2"-213"15,0 2-73-15,0 19-60 16,-8 23-16-16,-2 24 44 16,-1 19 2-16,1 15-19 15,0-5-16-15,-3-8-6 16,3-17-7-16,2-15 3 15,4-16-11-15,4-12-5 16,-2-15-33-16,2-9-32 0,-1-5-65 16,1-3-56-1</inkml:trace>
  <inkml:trace contextRef="#ctx0" brushRef="#br0" timeOffset="21250.2154">10769 4903 113 0,'-10'-4'83'0,"5"1"-28"0,-4-4-15 16,3-4-8-1,2 4 5-15,-1 0-5 0,4 4 1 16,0 3-10-16,1 0 4 16,-2 0-5-1,2 0-8-15,0 0-1 0,0 0 12 16,20 0 4-16,35 0-1 15,34 0 42-15,35 3-10 16,24 7-32-16,12 2-11 16,9 8-8-16,11 2-3 15,15 2 0-15,13 3 0 16,-3-3 21-16,-26 5-13 15,-43 0-2-15,-32-10 2 16,-17 1-5-16,-10-9-2 0,-20-3 0 16,-29-4-4-1,-24-4-3-15,-4 0-24 16,-19-4-54-16,-10-6-134 0</inkml:trace>
  <inkml:trace contextRef="#ctx0" brushRef="#br0" timeOffset="22096.2638">4917 8272 271 0,'-9'-32'134'15,"-5"11"-26"-15,1 10 21 16,10 11-28-16,3 0-62 15,0 10-23-15,0 25-20 16,8 15 23-16,14 16 31 16,6 3-8-16,5 3-11 15,4-1-8-15,-1-1-5 16,-3-2-5-16,-7-10-8 0,-4-11-1 15,-7-14-3-15,-6-16 1 16,-5-9 0-16,-3-8-1 16,0 0 4-16,3-22 8 15,7-31-13-15,5-26 0 16,1-29 0-16,0-13 0 15,-5-4 0-15,0 8 0 16,-1 23 0-16,2 29-2 16,3 23-61-16,9 28-35 15,5 16-46-15,3 37-47 0,5 18-246 16</inkml:trace>
  <inkml:trace contextRef="#ctx0" brushRef="#br0" timeOffset="22553.29">5577 8979 636 0,'0'0'101'0,"0"5"-62"16,0 16-38-16,0 10-13 15,0 7 17-15,0 4 12 16,0-6 2-16,0-11-9 16,0-7-4-16,0-7-2 15,0-9 3-15,0-2 18 16,-2 0 32-16,0-13 1 15,-3-19-21-15,3-17-24 0,2-22-13 16,0-20 0-16,8-18 0 16,6-3 0-16,2 6 0 15,7 31 0-15,3 27 0 16,-1 27 0-16,5 21 0 15,1 2-8-15,0 28 5 16,-4 13-3-16,-10 9 2 0,-16 6 2 16,-2-2 0-1,-23-6 2-15,-10-9 1 16,-5-10 2-16,6-12 1 15,3-10-5-15,6-9 3 16,5 0-9-16,3 0-19 16,7-11-21-16,3 0-46 0,6 1-51 15,2-2-177-15</inkml:trace>
  <inkml:trace contextRef="#ctx0" brushRef="#br0" timeOffset="22792.3036">6121 8601 256 0,'-6'-5'425'0,"6"5"-292"16,-5 0-65-16,-3 14-43 15,2 15-23-15,-2 15 0 0,4 12 4 16,4 4 4-16,0 2-6 15,0-5-1-15,5-9-1 16,-3-1-5-16,-2-7-28 16,0-5-42-1,-7-7-46-15,0-7-39 0,5-9-260 16</inkml:trace>
  <inkml:trace contextRef="#ctx0" brushRef="#br0" timeOffset="22979.3143">6231 8611 565 0,'44'-15'146'0,"3"-5"-59"16,1 2-64-16,1 5-10 15,-5 7-5 1,-6 6-10-16,-4 0 2 0,-9 9-33 15,-9 13-88-15,-12 7-124 16</inkml:trace>
  <inkml:trace contextRef="#ctx0" brushRef="#br0" timeOffset="23145.3238">6212 8898 604 0,'47'-14'96'16,"11"-3"-42"-16,1 3-45 15,-3 7-7-15,-11 7-32 0,-8 0-111 16,-12 15-149-16</inkml:trace>
  <inkml:trace contextRef="#ctx0" brushRef="#br0" timeOffset="23321.3339">6253 9089 569 0,'-2'8'152'15,"2"-4"-44"-15,2-2-44 16,8-2-43-16,10 2-11 15,15-2-10-15,13 0 12 0,13 0-18 16,-3-4-66 0,7-3-116-16,8 0-362 0</inkml:trace>
  <inkml:trace contextRef="#ctx0" brushRef="#br0" timeOffset="28922.6543">7500 8510 325 0,'-24'-8'199'16,"0"3"-96"-16,7 5-9 15,12 0-15-15,5 0-13 16,0 0-8 0,0-2-24-16,14-1-20 0,15-6-13 15,22-4-1-15,12-1 10 16,4 2-8-16,-9 12-2 15,-17 2-4-15,-11 29-45 16,-11 13-108-16,-12 6-214 16</inkml:trace>
  <inkml:trace contextRef="#ctx0" brushRef="#br0" timeOffset="29098.6643">7408 8840 557 0,'7'-4'212'16,"24"-1"-103"-16,17-7-66 0,9 0-27 15,13-1-9-15,-4 4-3 16,-7 4 0-16,-8 5-12 16,-6 0-65-16,0 7-192 15</inkml:trace>
  <inkml:trace contextRef="#ctx0" brushRef="#br0" timeOffset="29638.6952">8638 8335 412 0,'35'-35'129'0,"26"4"-43"16,-8 13-18-16,2 10-27 15,0 8-13-15,-9 0-7 16,-10 19-1-16,-12 13-12 16,-10 10-3-16,-14 8 8 15,-5 8 14-15,-28 11 16 16,-13 2-6-16,-11-1-7 15,-10-2-1-15,7-5-7 16,15-12-18-16,14-12-4 16,19-13 0-16,12-7 0 15,0-7 0-15,0-4 0 0,8-1 0 16,20-4 0-16,13-3 0 15,17 0 0-15,13-6 0 16,1-6 0 0,-2 1-22-16,-5 10-133 0,-4-1-221 15</inkml:trace>
  <inkml:trace contextRef="#ctx0" brushRef="#br0" timeOffset="30173.7258">9324 8392 474 0,'-3'-14'187'0,"3"8"-88"0,0-6-14 15,5-2-26-15,13-4-31 16,11-3-17-16,10 0-7 16,12 1-4-16,4 8 0 15,-3 5 1-15,-3 7-1 16,-9 1-2-16,-11 20-1 15,-13 8-2-15,-13 12 3 16,-3 8 2-16,-29 7 7 16,-20 13 4-16,-14 6 0 15,-8 2-2-15,-2 1-4 16,14-3-1-16,17-9-4 15,19-15 0-15,19-15 8 0,4-9-7 16,23-11 6-16,9-5 1 16,9-2 3-16,4-7-6 15,3-2-5-15,-4 0 0 16,-8 0 0-16,-9-12 0 15,-11-2 0-15,-11-6 0 16,-5-6 0-16,-7-6 0 16,-18-11 0-16,-8-17 0 15,-4-11 0-15,-2-13 0 16,2-9 0-16,10 5 0 15,10 17 0-15,8 27-41 16,9 32-55-16,0 12-104 16,5 29-248-16</inkml:trace>
  <inkml:trace contextRef="#ctx0" brushRef="#br0" timeOffset="30706.7563">10007 8204 284 0,'0'-22'170'16,"0"5"-48"-1,7 8-25-15,-5 6-2 0,0 3-31 0,-2 0-38 16,0 0-14 0,0 20-10-16,0 15 13 15,0 17 26-15,-4 16-6 16,-4 1-11-16,2 4-4 0,1-4-4 15,5-12-16 1,0-8 0-16,0-18 0 0,2-11 0 16,8-8 0-16,13-8 0 15,8-4 0-15,8-2 0 16,4-20 0-16,1-6 0 15,-1-4-57-15,-6 4-102 16,-4 2-272-16</inkml:trace>
  <inkml:trace contextRef="#ctx0" brushRef="#br0" timeOffset="30940.7697">10300 8291 508 0,'0'0'233'0,"0"0"-121"0,0 17-55 15,0 24-38-15,0 16 17 16,-4 24 22-16,3 11-58 15,-1 5 0-15,2 2 0 16,-1-5 0-16,-1-7 0 16,-3-16 0-16,3-13 0 15,-1-23 0-15,2-12 0 16,0-14-20-16,1-9-71 15,0 0-31-15,1-4-88 16,17-18-265-16</inkml:trace>
  <inkml:trace contextRef="#ctx0" brushRef="#br0" timeOffset="31176.7832">10614 8996 584 0,'0'0'214'0,"0"0"-129"16,0 0-28-16,0 0-35 15,0 0-23-15,0 3-2 16,0 1 0-16,0 3-17 0,5 2-56 15,1 4-99-15,4-2-224 16</inkml:trace>
  <inkml:trace contextRef="#ctx0" brushRef="#br0" timeOffset="31811.8195">10895 8567 584 0,'0'-53'151'0,"5"-5"-71"16,12-6-21 0,6 1-26-16,1 8-16 15,5 9-8-15,3 15-4 16,1 11-2-16,-2 13-6 0,-3 7-3 15,-5 7-1-15,-6 17 2 16,-9-2 4-16,-5 3-1 16,-3-1-1-16,-4-3 5 15,-10-3 2-15,-4-1 2 16,3-6 1-16,1-6 6 15,3-2-2-15,3-3 0 0,1 0 0 16,3 0 2 0,0 0 3-16,3 0-7 15,-1-4-3-15,2 3-6 16,0-1 0-16,0 1 0 15,0 1 0-15,0 0 0 16,0-2 0-16,0 2 0 16,0-1 0-16,0-3 0 15,0 1 0-15,0 3 0 0,0-3 0 16,0 0 0-16,3 0 0 15,-2 0 0-15,0 0 0 16,1 0 0-16,-1 0-2 16,1 1 0-16,-1-3 0 15,2 1-1-15,1-2-1 16,-1 0-1-16,0 1 1 15,0 2-4-15,-2 0 0 16,2 3-1-16,-3 0 0 16,0 0 1-16,0 0 3 0,0 0 2 15,0 0 1-15,0 0-3 16,0 0-10-16,0 0-11 15,-4 0-33-15,0 3-101 16,0 14-68-16,3 6-228 16</inkml:trace>
  <inkml:trace contextRef="#ctx0" brushRef="#br0" timeOffset="32844.8786">11171 8291 172 0,'8'-8'90'15,"0"-1"-6"1,0 0 22-16,-2-2-36 0,-1 2-20 16,-3 4-6-16,-2 4 19 15,0 1-7-15,0 0-14 16,0 0 3-16,-8 0-39 15,-4 6 5-15,-3 3-3 16,-3 3 7-16,0 4 8 16,0 0 2-16,0 3-4 15,1 0-2-15,-3-1-3 16,2 2 0-16,3-4 0 15,5-5 0-15,0 2-7 16,2-3-9-16,2 4 0 0,-1-2 0 16,0 6 0-16,3 0 0 15,-4 3 0-15,-2 3 0 16,2 3 0-16,-3 1 0 15,0 0 0-15,-3 3 0 16,4-5 0-16,0-2 0 16,-1 0 0-16,4-4 0 0,1-1 0 15,1 1 0 1,2-4 0-16,3 3 0 16,0 3 0-16,0 0 0 15,3 0 0-15,8 5 0 0,0-1 0 16,5 1 0-1,0-4 0-15,4 2 0 0,2-2 0 16,7-4 0-16,0-3 0 16,1-4 0-16,-2-7 0 15,-2-2 0 1,-1-3 0-16,1 0 0 0,-3-5 0 15,5-10 0-15,-2-5 0 16,-4-6 0-16,-1-3 0 16,-4-8 0-16,-3-3 0 15,-1-4 0-15,-5 1 0 16,-3 2 0-16,-5 7 0 15,0 7 0-15,-7 3 0 16,-11 5 0-16,-5 3 0 16,-7 3 0-16,-6 7 0 15,-8 5 0-15,-4 1 0 16,0 0 0-16,6 0 0 15,9 6 0-15,11-3 0 0,10 0 0 16,7-3 0-16,5 0 0 16,0 0 0-16,0 0 0 15,0-3 0-15,0-2 0 16,0 2-28-16,5 3-116 15,5 0-164-15</inkml:trace>
  <inkml:trace contextRef="#ctx0" brushRef="#br0" timeOffset="33421.9116">10861 8398 158 0,'-1'-10'251'15,"1"-10"-122"-15,0-2-31 16,13-1-23-16,9-7-29 15,10-6-16-15,7 0-10 0,6 4-5 16,-4 0 0-16,-9 6 2 16,-6 7-3-16,-11-3-1 15,-3 10-6 1,-4 3-4-16,-2 5-5 0,-2 4 1 15,3 0-7-15,4 1-30 16,8 19-43-16,3 9-58 16,2 3-263-16</inkml:trace>
  <inkml:trace contextRef="#ctx0" brushRef="#br0" timeOffset="34160.9539">11214 8069 233 0,'0'-8'167'15,"1"2"-11"-15,-1 6-67 16,0 0-19-16,0 0-14 16,-7 0-20-16,-14 10-18 15,-11 8 12-15,-13 6 1 16,1 2 2-16,8 2-14 15,10-7-11-15,11-1-7 0,3-1-5 16,4-1 2-16,3-3 2 16,2 3-9-16,1-4-44 15,-1 3-7-15,3 0-48 16,0 0-87-16</inkml:trace>
  <inkml:trace contextRef="#ctx0" brushRef="#br0" timeOffset="35093.0072">11249 8078 212 0,'0'-4'92'0,"0"3"16"16,0 0-21-16,-1 1-20 0,-4 0-32 15,-7 0-12-15,-3 2-3 16,-4 11 7-16,-4 4 9 16,2 1-1-1,0 3-9-15,1-1-4 0,2-1 1 16,1 3-4-16,-1-1-3 15,4 2-5-15,0 5-2 16,1-1-3-16,1 2-2 16,2 0-4-16,3 0 2 15,-1-1-1-15,3-3-1 16,0-3 1-16,0-2 0 15,0-8 1-15,0-2 1 0,3-3 0 16,0-3-3 0,-1-1-19-16,3-3-16 15,0 0-32-15,0 0-34 0,0 0-83 16</inkml:trace>
  <inkml:trace contextRef="#ctx0" brushRef="#br0" timeOffset="35663.0398">11622 8576 396 0,'-9'-24'190'0,"7"-5"-110"16,2-1-7-16,0-6-24 16,0-6-20-16,10-1-5 15,8-4-4-15,5 2-12 0,8 4-6 16,0 10-3-16,3 10 0 15,-6 7-3-15,-3 11 1 16,-2 3-3-16,-4 9 0 16,-6 19-4-16,-8 8 4 15,-5 11 3-15,-5 2 0 16,-21 2 11-16,-10-5 10 15,-6-3 0-15,1-8-1 16,8-9-7-16,10-10-4 16,10-11-1-16,8-5 0 15,2 0 4-15,1-11-5 16,2-10-22-16,0-9-32 0,0-8-39 15,0-2-73-15,5 4-190 16</inkml:trace>
  <inkml:trace contextRef="#ctx0" brushRef="#br0" timeOffset="35979.0579">11877 8189 191 0,'0'0'134'0,"0"0"37"15,0 8-60-15,0 10-25 0,0 10-5 16,0 15-4-16,-1 14-13 16,1 12-19-16,0 14-5 15,0 7-17-15,3 4-23 16,4-2 0-16,2-10 0 15,-3-14 0-15,0-16 0 16,-2-14 0-16,-4-13 0 16,0-18 0-16,0-7 0 15,0 0 0-15,0-2 0 16,-7-15 0-16,-4-5-14 15,-2-10-99-15,2-3-126 16,10-10-352-16</inkml:trace>
  <inkml:trace contextRef="#ctx0" brushRef="#br0" timeOffset="54260.1035">17949 8173 133 0,'-19'-11'149'15,"6"2"-70"-15,4 7-24 16,0-1 5-16,0 3-24 15,4 0-10-15,3 0 0 16,2 0 2-16,0 0-4 0,0 0-2 16,0 0-8-1,2 0 0-15,9 0-2 16,16 0-7-16,22 0 9 0,19 0 6 15,11 0-10-15,3 0-4 16,-5 0-5 0,-4 0-3-16,-4 0 4 0,0 0 0 15,3 0 1-15,4 2-3 16,9-1 3-16,3-1-3 15,6 0 4-15,-3 0-6 16,-4 0 1-16,-4 0 2 0,-8 0-1 16,-5 0 2-1,-9 2-1-15,-9 2-2 0,-8 1-1 16,-2 1 2-16,1-2 1 15,-3 0 0-15,9-3 2 16,5-1-5 0,3 0 2-16,9 0 3 0,1 0-2 15,5 0-2-15,-2 0 1 16,-1 0 0-16,0 2-2 15,1 5 4-15,-1-2-2 16,2 3-1-16,0-2 1 16,0 0 1-16,7-1 1 15,4-2-2-15,-1-3 0 16,-2 4-1-16,-7 4 0 15,-6 0 0-15,4 4 1 16,1-1 3-16,-3 1-4 16,-8-4-2-16,-9-1 4 15,-11-2-1-15,-10-1 2 0,-3-4-3 16,-8 0-11-16,-7-2 0 15,1-8 4-15,-8-2-1 16,1 0-22-16,-2 0-22 16,-4-1-63-16,0 7-122 15</inkml:trace>
  <inkml:trace contextRef="#ctx0" brushRef="#br0" timeOffset="54775.133">21237 7964 245 0,'-23'-1'85'0,"7"-2"-32"16,4 3 1-16,1 0 1 16,5 0-17-16,5 0-10 0,1 0-1 15,0 0 0-15,0 0 2 16,1 0-9-16,22 17-13 15,18 6 38 1,21 12 19-16,16 3-26 0,-3 0-22 16,-15-2-5-16,-21-6-4 15,-22 1-4-15,-12 1-6 16,-5 2 1-16,-8-7 4 15,-10-3 3-15,-8-3 16 16,-9-2 4-16,-7-1-4 16,0 0-11-16,0 2-6 15,9-2-2-15,5 0 1 0,6-3-2 16,6-2-14-16,3 1-64 15,2 0-112 1,7-2-206-16</inkml:trace>
  <inkml:trace contextRef="#ctx0" brushRef="#br0" timeOffset="55664.1838">18554 8949 211 0,'16'-28'190'0,"-6"3"-60"16,-1 8-39-1,-6 14-30-15,-3 3-33 16,-16 20-33-16,-13 16 12 0,-9 5 28 16,1 10-6-16,6-4-5 15,8-4-16-15,4-6-4 16,5-7-1-16,-2-2 3 15,2-8-3-15,3-8-33 16,3-4-42-16,0-8-15 16,2 0-38-16,-4-17-71 15</inkml:trace>
  <inkml:trace contextRef="#ctx0" brushRef="#br0" timeOffset="55833.1935">18312 8925 284 0,'10'0'217'15,"-1"3"-118"-15,4 16-58 16,8 8 15-16,11 12 17 0,6 1-25 15,2 1-24-15,-6-2-12 16,-5-3-6-16,-2 1-1 16,-5-8-2-16,0-6-55 15,-3-3-80-15,-1-3-99 16</inkml:trace>
  <inkml:trace contextRef="#ctx0" brushRef="#br0" timeOffset="56558.2349">18725 9034 208 0,'-11'0'96'16,"9"0"11"-16,2 0-7 15,0 0-39-15,0 0-14 0,0 0-11 16,3 0 3-1,5 0-2-15,12-7-8 16,18-3-4-16,25-4-1 16,20-5-16-16,3-1-3 0,-10 3-1 15,-21 8-8 1,-17 9-61-16,-16 0-65 0,-9 21-230 15</inkml:trace>
  <inkml:trace contextRef="#ctx0" brushRef="#br0" timeOffset="56800.2488">18823 9169 402 0,'0'0'210'0,"6"0"-110"15,11 0-27 1,-1 0-32-16,18-2-25 0,24-2 7 16,15-7-9-16,1 2-10 15,-15 6-3-15,-27 3-1 16,-12 0-36-16,-7 12-109 15,0 1-180-15</inkml:trace>
  <inkml:trace contextRef="#ctx0" brushRef="#br0" timeOffset="59646.4116">19505 8708 268 0,'-2'-11'119'0,"2"7"-10"16,0 4-27-16,0 0-23 16,0 0-15-16,0 0-10 0,0 0-19 15,0 7-12-15,0 15-7 16,0 9 26-16,0 6 20 15,-2 6-13-15,-7-7-6 16,2-4-9-16,6-6-6 16,1-9 1-16,1-2-2 15,12-7 1-15,2-1 2 16,4-3 2-16,7-4 6 15,-1 0-6-15,4 0-4 16,-1-11-4-16,-5-2-2 16,-3-1-26-16,-9 4-44 15,-6 1-90-15,2 6-178 0</inkml:trace>
  <inkml:trace contextRef="#ctx0" brushRef="#br0" timeOffset="59931.4279">19784 8757 574 0,'0'0'135'16,"0"1"-45"-16,7 8-49 15,-6 5-29-15,-1 11-6 16,0 15 36-16,-3 12-5 15,-7 3-11-15,2 2-10 0,4-4-4 16,4-5-4-16,-2-8-5 16,-1-5 1-1,0-6-2-15,0-6 1 0,1-7-10 16,0-11-19-16,2-5-25 15,0 0-24-15,9-12-59 16,18-13-73-16</inkml:trace>
  <inkml:trace contextRef="#ctx0" brushRef="#br0" timeOffset="60282.448">20125 8829 458 0,'-10'0'147'16,"-8"2"-87"-1,-8 10-26-15,-4 2-14 0,-2 8-5 16,2 6 3-16,9 3-4 16,7 1-1-16,13 3-5 15,1-4 1-15,16 3-1 16,11-5 6-16,4 0 3 15,1-5-4-15,-4-4-7 16,-13 0-2-16,-8-2-4 16,-7-4 1-16,0-3 3 15,-2-6 3-15,-7-1 8 0,-2-4 7 16,-10 3-5-1,-2-1-5-15,-8-2-6 16,6 0 0-16,7-2-3 16,15-7-23-16,3 3-33 0,10 3-90 15,10 3-200-15</inkml:trace>
  <inkml:trace contextRef="#ctx0" brushRef="#br0" timeOffset="60461.4582">20295 9230 617 0,'0'0'140'0,"7"0"-80"15,3 0-45-15,-8 0-12 0,-2 0-9 16,0 5-91-16,-2 0-82 15,2-1-110-15</inkml:trace>
  <inkml:trace contextRef="#ctx0" brushRef="#br0" timeOffset="60782.4766">20455 8890 526 0,'0'-18'167'15,"16"1"-67"-15,9-9-33 0,6 1-41 16,0 6-16-16,-4 2-8 16,-6 14-4-16,-7 3-2 15,-6 16-2-15,-8 16 2 16,0 7 1-16,-14 1 5 15,-14-4 3-15,0-7-3 16,0-8 1-16,6-6 1 16,9-6 0-16,3-8-1 15,7-1-6-15,3 0-13 16,0-10-7-16,0-10-33 15,6-9-72-15,9-4-67 16,5-2-230-16</inkml:trace>
  <inkml:trace contextRef="#ctx0" brushRef="#br0" timeOffset="60936.4854">20606 8832 90 0,'3'15'137'15,"-3"10"-10"-15,0 4 26 0,0 10-41 16,0 5-40-16,-5 3-16 16,0 0-18-16,1-1-17 15,1-7-12-15,0-4-2 16,0-7-3-16,2-5-54 15,1-8-29-15,0-6-39 16,0-6-133-16</inkml:trace>
  <inkml:trace contextRef="#ctx0" brushRef="#br0" timeOffset="61276.5048">21002 8824 370 0,'-5'0'244'15,"5"0"-151"-15,-2 4-38 16,-13 18-13-16,-7 12 8 15,-10 7-6-15,7 5-21 16,9 2-13-16,7-7-5 16,9 1-1-16,2 0-1 15,6-3-2-15,5-2 3 16,2-6-1-16,3-10-2 15,4-9-2-15,-1-8-12 16,-1-4 9-16,-6 0 5 16,-4-15 0-16,-7-3 4 15,-3-5 1-15,0-1 1 16,-3-7-1-16,-6 6-3 0,5 1-2 15,2 3-2-15,2 6-4 16,-2 5-34-16,-5 3-67 16,-10 7-105-16,-3 2-261 15</inkml:trace>
  <inkml:trace contextRef="#ctx0" brushRef="#br0" timeOffset="61966.5443">21419 4345 109 0,'18'-6'9'0,"-18"6"-10"16,0 3-16-16,0 12 21 15,-7-1 1-15,3 3-5 0,1-2 23 16,2-4-22-1,1-2-4-15,0-7-22 16,7-2-39-16,2 0 23 16</inkml:trace>
  <inkml:trace contextRef="#ctx0" brushRef="#br0" timeOffset="62923.599">21419 4345 11 0,'51'43'34'15,"-43"-60"35"1,1 1 22-16,-4-1 2 0,0-4-13 15,1 3-10-15,0 1-15 16,-2 1-9-16,-1 5-11 16,-2 1-1-16,-1 6-1 15,0 2 1-15,0 2-5 16,0 0-11-16,0 0-9 15,0 0-12-15,0 13-9 16,0 12 3-16,0 14 18 16,-1 16 20-16,-7 6-2 15,3-1-3-15,5-2-4 16,0 1 0-16,0-3 10 15,0 2-14-15,0 1-1 0,0-5-5 16,-4 2-1-16,-1-1-3 16,1-3 0-16,2 2-3 15,2-4-1-15,0-4 1 16,6-4-1-16,6 0 1 15,-1 0 0-15,-1 1-2 16,-4-3 1-16,-4-3-1 16,0 4 1-16,-2-5-2 15,0 5 1-15,0 0-1 16,0 5-2-16,0 3 3 15,0-1-2-15,0 0 0 0,0 1 2 16,1-3-2 0,1-2 2-16,0 0-2 0,-2 1 0 15,0-1 2-15,1-3 0 16,-1-3-1-1,0 5 0-15,0-3-1 16,0 5 2-16,0-3-1 0,0-1 0 16,0 0 1-16,-1-3-1 15,-4 0 0-15,0-1 2 16,-3 2-1-16,-1 0 0 15,0 0 0-15,2 2 1 16,0 3-2-16,0 2 1 16,-1-1 1-16,1 4-1 0,-2 1-2 15,1 1 1-15,2-2 0 16,-1-7-2-1,3 2 3-15,1-5-2 16,0 0 1-16,2 2 1 0,-5 2 0 16,5-4 0-16,0-2 1 15,1-6 0-15,0 0-1 16,0 0 0-16,0-1 0 15,0-3 0-15,0-2 0 16,0-2-1-16,0-1 1 16,0 0-1-16,-2 2 1 15,-1 3-1-15,-1 0 1 16,-1 3-1-16,0-4 0 15,4-1 4-15,-1-1 0 16,-1-4-2-16,1 0 4 16,1-4-2-16,0-3-2 15,-1-5-1-15,2-2 1 16,0-1-2-16,0 0 0 0,0 4 1 15,0 6-1-15,0 2 0 16,0 0 0-16,0-2 2 16,-2-1-2-16,2-8 0 15,0-5 2-15,0-1-1 16,0 0-4-16,0-7-7 15,0 7-15-15,2 0-12 16,0 0 6-16,1 6-8 16,0 1-34-16,-2-3 0 15,0-4-37-15,0 0-179 16</inkml:trace>
  <inkml:trace contextRef="#ctx0" brushRef="#br0" timeOffset="63876.6535">21355 4437 184 0,'0'0'110'0,"14"-2"13"0,17-9-26 15,10-15-28-15,5-17-13 16,-16 2-5-16,-4-2-7 15,-5-4-6-15,-3-4 3 16,-5-1-7-16,1 5-8 16,-4 3-8-16,-3 20-3 15,-4 11-2-15,-3 13 2 16,0 3-11-16,-3 14-9 0,3 7-9 15,6 20 11-15,18 7 9 16,2 9 1 0,-1-2-2-16,-9-19 3 15,-4-5-2-15,0-7-4 0,-2-6-1 16,-3-9 3-16,0-3-5 15,-4-3-33-15,-3 1-74 16,0 2-146-16</inkml:trace>
  <inkml:trace contextRef="#ctx0" brushRef="#br0" timeOffset="64763.7043">21988 5917 405 0,'0'-5'138'15,"2"5"-66"-15,9 0-9 16,-4 0-25-16,-4 8-28 15,-1 12-23-15,1 13 12 16,1 8 15-16,3 0 9 16,4-6-6-16,5-9-6 15,0-6-4-15,-2-7 2 16,-3-5-4-16,-1-6 0 0,-3-2 4 15,6 0 9 1,0-17 6-16,6-12-12 16,-1-3-3-16,-2-5-5 15,-1 0 0-15,-7 5 4 0,-4 18-6 16,-4 14 3-16,0 0-8 15,-5 28-12-15,0 4 2 16,0 19 18-16,-7 15-2 16,-4 4 4-16,-6-3-3 15,-4-14-1-15,8-13-3 16,4-9 3-16,0-10 0 0,5-6 0 15,-2-7-2 1,0-2-19-16,0-6-30 16,3 0-36-16,1 0-52 15,6 0-200-15</inkml:trace>
  <inkml:trace contextRef="#ctx0" brushRef="#br0" timeOffset="64995.7175">22395 6135 434 0,'8'0'181'16,"1"0"-85"-16,6-7-43 15,10 0-42-15,16 2-8 0,16 2-2 16,4 1 1-16,-11 2-40 16,-12 0-78-16,-14 11-178 15</inkml:trace>
  <inkml:trace contextRef="#ctx0" brushRef="#br0" timeOffset="65172.7277">22427 6295 170 0,'0'0'325'16,"15"5"-246"-16,9 2-6 16,8-5-22-16,8 1-21 15,9-3-21-15,-1 0-19 0,-9 0-88 16,-10 0-243-16</inkml:trace>
  <inkml:trace contextRef="#ctx0" brushRef="#br0" timeOffset="65689.7572">22988 5966 215 0,'5'-12'158'0,"8"7"-32"16,4-3-40-16,-2 3-29 16,2-3-16-16,2 2-7 15,0 1-8-15,3 5-7 16,-4 0-7-16,-8 0-2 15,-3 9-7-15,-3 11-8 16,-4 2 7-16,0 5 7 16,0 2 6-16,-13 5 2 15,-5 0-2-15,-9 1 1 0,-1 0 0 16,-3-6-7-16,1-3-1 15,10-6-1-15,12-3-2 16,6-1-1-16,2-4 0 16,0-3-1-16,3-1 2 15,7-3 0-15,6 3 4 16,8-1 8-16,9-6 1 15,-1-1-6-15,6-1-7 16,-11-11-11-16,-9 0-54 16,-4 4-101-16,-4 4-235 15</inkml:trace>
  <inkml:trace contextRef="#ctx0" brushRef="#br0" timeOffset="66210.787">23312 6009 182 0,'0'-5'314'0,"4"5"-185"16,15-3-41-16,-2-6-30 15,1-1-29-15,3 1-13 0,7 4-6 16,7-2 0-16,3 6-7 15,-7-1 0-15,-12 2 0 16,-11 0-7-16,-8 20-1 16,0 6 0-16,-15 8 8 15,-14 3 7-15,-9 1-3 16,-4 1-2-16,4-5-1 15,7-3-1-15,9-2-3 16,12-2 0-16,8-7 1 16,2-2-2-16,1-5 3 15,15-3 1-15,1-6 6 0,5-1 7 16,-2-3 6-1,-1 0-3-15,-4-15-7 0,-3-7-4 16,-7-3-1-16,-5-7-5 16,0-1 0-16,-9-7-3 15,-10-4-4 1,-6 4-6-16,-4 5-10 0,1 6-18 15,7 12-76-15,7 15-86 16,11 2-259-16</inkml:trace>
  <inkml:trace contextRef="#ctx0" brushRef="#br0" timeOffset="66804.821">23697 6234 367 0,'0'-14'128'16,"9"14"-54"-16,-3 0-22 15,-3 0-8-15,-1 0 12 16,0-6-6-16,0-1-4 0,-2 3-13 16,0 1-10-1,0 3-5-15,0 0-5 16,0 0-1-16,0 0-1 15,0 0 3-15,0 0-1 0,0 0-2 16,0 0 0 0,0-1-2-16,0 0-4 0,1-1-3 15,1-3 3-15,0-2-4 16,1-6 0-16,1-4 0 15,3-2-2-15,3-9 2 16,3 0-2-16,3 2 2 16,5 4-1-16,2 5-6 15,1 7 2-15,-5 10-3 16,-3 8 2-16,-3 29-3 15,-11 10 7-15,-2 11 0 16,0-7 0-16,-17-11-1 16,-3-8 3-16,-4-7-1 0,-3-6 1 15,3-9 3-15,3-5 0 16,4-5-2-16,3 0 6 15,4 0-2 1,0-8-3-16,2-6 3 0,2-5-4 16,-1-1-17-16,7-1-32 15,0 1-55-15,7 6-146 16</inkml:trace>
  <inkml:trace contextRef="#ctx0" brushRef="#br0" timeOffset="67004.8325">24092 6279 456 0,'0'4'152'0,"0"4"-61"15,-7 10-31-15,1-10-39 16,6 0-12-16,0 1-2 15,0-2 3-15,-6 5-57 16,-1 0-97-16,-1 1-221 16</inkml:trace>
  <inkml:trace contextRef="#ctx0" brushRef="#br0" timeOffset="67307.8498">24234 6012 373 0,'19'-29'268'0,"4"21"-154"16,-1 8-50-16,-2 0-28 16,-7 3-17-16,-4 5-12 15,-2 6-7-15,-3 4-2 16,0 5 0-16,-2-4 2 15,-2 3 2-15,-6 0 1 16,-12-2 0-16,-2-5 1 16,2-5-2-16,4-6-4 15,7-4 1-15,4 0-2 16,0 0-6-16,2-8-12 15,1-10-29-15,0-6-44 0,1-4-43 16,15-1-125-16</inkml:trace>
  <inkml:trace contextRef="#ctx0" brushRef="#br0" timeOffset="67479.8596">24353 6012 90 0,'-6'24'132'0,"-1"3"-5"16,3 0 7-16,0 4-29 16,3 2-30-16,-1-1-12 15,2 2-20-15,0-3-8 16,0-2-16-16,0 0-11 15,3-12-3-15,4-2-6 16,-3-7-78-16,0-4-80 16,2-3-214-16</inkml:trace>
  <inkml:trace contextRef="#ctx0" brushRef="#br0" timeOffset="67818.879">24667 5838 274 0,'0'0'322'0,"0"0"-217"15,-1 16-72-15,-16 18 7 16,-10 19 27-16,-3 10-19 16,8-3-23-16,7-4-17 15,3-6-2-15,11-4-4 0,1-8-1 16,0-3 1-16,11-7-1 15,8-9 1-15,5-9 2 16,4-7-1-16,2-3 3 16,0-8-5-16,-5-9 1 15,-8-7 0-15,-10 2 1 16,-7 0 0-16,-4 0-2 15,-21 5-2-15,-15 2-1 16,0-2-1-16,4 3 0 16,11 7-21-16,17 5-22 15,8 2-63-15,0 0-57 16,0 2-236-16</inkml:trace>
  <inkml:trace contextRef="#ctx0" brushRef="#br0" timeOffset="69958.0014">17651 8150 166 0,'-3'0'106'15,"3"0"-36"-15,0 0 14 16,0 0-5-16,6-9-15 0,6-8-10 16,8-8-27-16,6-9-9 15,3-8-5-15,-1 5-1 16,-1 8-6-16,-4 4 4 15,-1 0 5-15,3 0-9 16,1-12 2-16,5-6-1 16,2-6-3-16,0-2-6 15,-2 1 2-15,-2 1 5 16,-3 0 0-16,-4 5-2 15,1 7 3-15,-4 1 0 16,-3 6 1-16,1 2-2 16,-3 1 0-16,3-3-4 0,3 0 1 15,3-12 1 1,5-5-2-16,2-7-1 0,-1 3 1 15,-1 4-1-15,-2 7 0 16,-4 13 3-16,-3 5-3 16,-3 3-2-16,-1-5 3 15,7-8 4-15,6-6-3 16,9-11-5-16,8-3 3 15,4-5 6-15,-2-3-6 16,4 6-2-16,-6 6 0 16,-7 5 1-16,0 4-1 15,-6 8 3-15,-1-1 1 16,-3-2-1-16,2 0-2 0,0-8 4 15,3-1 3-15,3-7-3 16,8-7-3-16,11-4-1 16,-2-3 3-1,-4 2-3-15,-7 9 2 16,-12 14-1-16,-5 7 0 15,-5 5-1-15,-3-3 7 0,-4 4 0 16,-2 0-2-16,-1 5-1 16,0-1 0-16,0 0-1 15,0 4-2-15,1 0-1 16,3-5 2-16,2 0-1 15,8-5-1-15,3-2 1 0,4-3 1 16,2 0-1-16,-6-4 0 16,4 4 0-1,-1 5-1-15,-1-3 0 16,3 2 2-16,0-3-2 0,-2-3 1 15,0 2 1-15,4 1-2 16,3 0 1-16,8-2 0 16,4-1-3-16,3-2 1 15,-2 7 1-15,-9 0 1 16,-1 1-1-16,-6 5 2 15,1-1 0-15,-5-4 0 16,2 2-1-16,3-4 2 16,-1-3 0-16,4 3-2 15,-1-2-1-15,0 2 0 16,-1 0 4-16,3-2-4 15,-5-1-2-15,-1 2 6 16,-8 6 0-16,-5 2-1 0,-7 11-4 16,-5 4 5-16,0-1-1 15,-5 6 1-15,1 1 0 16,-1-2-1-16,-1 2 1 15,0-3-2-15,1 0 1 16,0-3-1-16,3-3-1 16,6-2-3-16,10-4 2 15,6-6 1-15,7 0-2 16,-6 1 0-16,-2 2 3 15,-7 6 0-15,-10 4 1 16,-4 4-2-16,-5 6 3 16,-1 1-3-16,0 0 2 0,0-2 0 15,0-4-1-15,4-2-2 16,3-2 1-16,0 0-2 15,-2 4 1-15,1 0-1 16,-1 1 0-16,0 2-5 16,-1 1-3-16,3-3-8 15,-4 1-15-15,6-2-16 16,0 2-6-16,-2-2 5 15,-1 4-35-15,-4 2-66 16,-2 0-33-16</inkml:trace>
  <inkml:trace contextRef="#ctx0" brushRef="#br0" timeOffset="70417.0276">20736 4135 4 0,'-4'0'285'0,"2"0"-148"16,-2 0-19-16,3 0-43 15,1 0-10-15,0-1-5 16,0-1-9-16,1 0-13 0,6-4-13 16,5-2-12-1,8-8-11-15,17 7-3 16,18-3 1-16,7 0 1 15,-3 4-1-15,-8-1 4 0,-18 1 3 16,-12 4 0-16,-5 4 4 16,-9 0 1-16,-7 0-2 15,0 0-2-15,0 0-1 16,0 3-5-16,0 23-6 15,-3 20 2-15,1 21 17 16,2 19 2-16,0-7-6 16,0-7-6-16,0-8-2 15,0-9-2-15,0-14 0 16,-2-9-7-16,-8-8-43 15,-4-3-62-15,1 2-167 16</inkml:trace>
  <inkml:trace contextRef="#ctx0" brushRef="#br0" timeOffset="72753.1612">13052 8560 143 0,'-3'-17'121'0,"3"5"-4"16,-1 12-9-16,-8 0-55 15,-2 0-19-15,4 0-10 0,1 0-2 16,4 0-1-16,2 0-4 15,0 0-12-15,1 0-14 16,7 2 0-16,5 4 16 16,10-2 5-16,11-4 18 15,21 0 24-15,11-12-20 16,8-13-11-16,-1-8-7 15,-7-1-10-15,-2-1 2 16,-9 2-4-16,-9-6 4 0,2-7-5 16,-5-3 3-1,0-6-3-15,4-15 1 0,12-5-3 16,3-5 1-16,8-4-4 15,-1 4 2-15,-4 2-2 16,-9 3 3-16,-3-2 1 16,6-7-5-16,0-9 5 15,10-8-1-15,0-6 0 16,-7 3-1-16,0-5 1 15,-4 13 2-15,-1 4-3 16,4 7 3-16,4 10-7 16,5 8 4-16,6 3-4 15,10-2 5-15,8-1-4 0,6-3 2 16,6 4 0-1,-5-1 0-15,1 3 2 0,-9 10-1 16,-4 5-2-16,1 5 2 16,8-2 0-16,14 3-1 15,19-3-1 1,16-2 3-16,0 4-9 0,-3 3-3 15,-11 5 6-15,-12 11 6 16,-16 6-3-16,-8 5 3 16,-8 4-2-16,-4 2-2 15,0 1 5-15,2 3-5 16,11 4 6-16,16 0-7 15,4 0 3-15,2 9 2 16,-11 1-2-16,-22 4 1 16,-21 8-3-16,-20-4 1 15,-16 2 0-15,-14-3-3 16,-10-6-1-16,-3-5 5 15,0-3 2-15,2-3-1 0,7 2 2 16,5 1 0-16,7 1-4 16,9 1 1-16,0-2 1 15,-1 4-1-15,-9-2 1 16,-5-2 0-16,-3 3 1 15,-4-3 0-15,-1 2-1 16,-2-2-4-16,1 1-9 16,0 3-7-16,2 0 4 15,1 1 0-15,0-5-14 16,-3 2-37-16,-7-4 15 15,-2 0-50-15,-5-1-60 0</inkml:trace>
  <inkml:trace contextRef="#ctx0" brushRef="#br0" timeOffset="73248.1896">18445 5410 152 0,'-14'0'79'0,"0"0"-4"15,1 0 10-15,1 0-12 16,1 0-3-16,5 0-16 16,1 0-12-16,5 0-5 15,0 0 5-15,0 0-2 16,0 7-16-16,12 4-15 15,14 18 24-15,11 14 22 16,9 5-30-16,-1 7-10 16,-6-9-8-16,-9-3-3 15,-8-4-1-15,-8-3-3 0,-8-7 0 16,-1-7 0-1,-5-8 0-15,0-8 0 0,-12 1 2 16,-12 0 20-16,-14 3 2 16,-13 2-6-16,0-6-7 15,8 0-7 1,13-1-3-16,19 0 1 0,9 2 0 15,2-3-15-15,0-3-31 16,5 5-42-16,6 3-88 16,6 7-189-16</inkml:trace>
  <inkml:trace contextRef="#ctx0" brushRef="#br0" timeOffset="85585.8952">17207 8550 241 0,'-5'-17'90'0,"0"-1"8"15,0-8-3-15,3-10-41 16,0-6 54-16,2 16-83 15,0 9 2-15,0 10 18 16,0 6-2-16,0 1-18 16,0 0-18-16,0 11-11 15,0 24-12-15,1 22 17 16,7 20 13-16,2 6 4 15,-2 2 2-15,0-10-9 16,-1-9-3-16,-1-14-3 0,-1-9-3 16,0-17 0-1,0-10-1-15,-1-9-1 0,-4-7 1 16,3 0 4-16,-2-3 21 15,4-19 17-15,3-10-18 16,5-18-22-16,5-12-3 16,5-11 0-16,2-7 0 15,-1-2 0-15,0 7 0 16,-6 11 0-16,-2 17-9 15,-5 19-12-15,-6 10-10 16,-3 10-19-16,-2 8-18 16,1 2-74-16,3 22-129 15</inkml:trace>
  <inkml:trace contextRef="#ctx0" brushRef="#br0" timeOffset="86084.9238">17543 8903 394 0,'0'0'115'15,"0"3"-85"-15,0 13-20 16,0 9 25-16,0 4 6 0,0 5-3 16,0 1-18-16,0 0-7 15,0-4-2 1,0-7-5-16,0-7 1 15,0-7-1-15,0-9 4 0,0-1 17 16,0 0 35-16,0-6 8 16,0-16-19-16,-2-12-35 15,2-16-14-15,0-8-1 16,14 0-5-16,9 7 0 15,7 13 1-15,-2 16-1 16,-3 11 0-16,-2 11-1 0,-5 0-1 16,-6 13 1-1,-3 8-3-15,-9 4 1 16,0 1 4-16,-12-2 1 15,-8-2 2-15,-3-2 3 0,1-10 0 16,5-3 2 0,4-6-4-16,3-1 2 0,2 0-9 15,0 0-27-15,0-6-38 16,4 0-44-16,4 3-111 15</inkml:trace>
  <inkml:trace contextRef="#ctx0" brushRef="#br0" timeOffset="86388.9412">17880 8911 123 0,'0'0'391'16,"0"0"-296"-16,0 0-54 16,0 16-37-16,0 6-3 15,0 5 30-15,0 7 11 16,-4-2-19-16,3 1-15 15,-1-1 0-15,2-2-5 16,0-7-1-16,0-7 2 16,0-3-2-16,3-10-17 15,-1-1-36-15,3-2-37 0,3 0-89 16,0-13-269-16</inkml:trace>
  <inkml:trace contextRef="#ctx0" brushRef="#br0" timeOffset="86556.9508">17888 8918 371 0,'15'-7'151'16,"8"-3"-53"-16,7-5-52 16,2 4-19-16,0 0-14 15,-3 7-11-15,-3 4-1 16,-4 0-21-16,-4 9-77 15,-1 8-205-15</inkml:trace>
  <inkml:trace contextRef="#ctx0" brushRef="#br0" timeOffset="86722.9603">17910 9036 10 0,'0'0'468'15,"7"0"-396"-15,11 0-23 16,7 0-33-16,1 0-14 15,-2 0-22-15,-2 5-176 16</inkml:trace>
  <inkml:trace contextRef="#ctx0" brushRef="#br0" timeOffset="86899.9704">17915 9176 280 0,'0'0'361'0,"0"0"-198"15,7 0-65-15,11 0-62 16,9 0-19-16,7-4-13 15,2-2-2-15,0 5-2 16,0 1-26-16,-2 0-84 16,0 0-162-16</inkml:trace>
  <inkml:trace contextRef="#ctx0" brushRef="#br0" timeOffset="88119.0401">21873 5203 399 0,'-5'-24'130'15,"-1"9"-47"-15,6 11 1 16,-2 4-17-16,-1 0-21 15,3 0-17-15,0 0-21 16,0 15-13-16,0 14-4 16,0 12 14-16,4 5 19 15,4 2-2-15,1-8-10 16,-2 2-3-16,1-4-1 0,1-11-5 15,-3-4 1-15,-1-7-3 16,-3-10 0-16,2-6 0 16,-4 0 4-1,3 0 8-15,-2-8 21 0,4-16-3 16,5-9-13-16,5-14-18 15,3-13 0-15,-3-3 0 16,3 0 0-16,-3 7 0 16,-4 11 0-16,-3 12-6 15,-3 9-19-15,-4 12-12 16,2 12-23-16,4 0-54 15,4 22-67-15,9 14-154 0</inkml:trace>
  <inkml:trace contextRef="#ctx0" brushRef="#br0" timeOffset="88654.0707">22119 5419 379 0,'0'0'107'0,"0"0"-26"15,0 0-50-15,0 0-29 16,0 4-16-16,0 14 1 15,0 8 34-15,0 7 6 16,0 4 6-16,0 0-12 0,-3-4-7 16,1-3-5-16,1-11-3 15,1-6 0-15,0-9 1 16,0-4 9-16,0 0 33 15,0-6 22-15,0-12-7 16,3-8-35-16,8-9-20 16,1-11-7-16,4-2 1 15,2 2-2-15,2 5-1 16,0 12-4-16,-7 12-4 15,-4 10-2-15,-2 7 3 16,-1 0-1-16,0 5 3 16,-1 11-2-16,-3 0-1 0,-2 6 6 15,0 1 0-15,-10-3 0 16,-8 3 2-16,-1 1 3 15,-2-6 0-15,7-2-3 16,3-10 0-16,0 0-6 16,0-5-16-1,-3-1-22-15,-6 0-22 0,3 0-60 16,3-2-112-16</inkml:trace>
  <inkml:trace contextRef="#ctx0" brushRef="#br0" timeOffset="89030.0922">22399 5492 276 0,'0'-3'214'0,"0"3"-105"0,0 0-28 16,0 0-29-16,0 2-35 16,-7 10-6-1,0 5-10-15,-1 3 23 16,1 2 14-16,1-3-16 0,4 0-13 15,-1-4-7-15,2 2 0 16,0-3 1-16,-2 3-1 16,3-2-17-16,-3 2-55 15,1-2-77-15,2 1-91 16</inkml:trace>
  <inkml:trace contextRef="#ctx0" brushRef="#br0" timeOffset="89268.1058">22389 5453 439 0,'0'-3'128'0,"1"1"-20"15,12-4-21-15,7 0-34 16,7-6-24-16,6-2-17 15,1 1-9-15,3-1-3 16,-3 6-1-16,1 6 2 16,-8 2-26-16,-6 0-66 15,-5 9-78-15,-10 13-253 16</inkml:trace>
  <inkml:trace contextRef="#ctx0" brushRef="#br0" timeOffset="89429.1151">22516 5529 171 0,'16'0'200'16,"8"0"-158"-16,5-4-25 15,4 2-17-15,-3 2-127 16</inkml:trace>
  <inkml:trace contextRef="#ctx0" brushRef="#br0" timeOffset="89626.1263">22427 5692 340 0,'0'3'213'0,"0"-3"-75"15,8 2-29-15,10-1-43 0,10-1-19 16,7 0-6-16,5 0-23 15,-4-1-13-15,-8-1-3 16,-9 2-16-16,-5 0-91 16,-3 4-159-16</inkml:trace>
  <inkml:trace contextRef="#ctx0" brushRef="#br0" timeOffset="91139.2129">18838 7078 439 0,'0'-7'117'16,"-11"7"-44"-16,-13 0-23 15,-12 32-27-15,-21 14 5 16,14 23 4-16,8 8 9 16,14-2-9-16,17-3-5 15,4-11-10-15,25-6 6 16,12-10-9-16,14-8 5 15,7-8-3-15,1-12-7 16,1-8-4-16,-7-9-1 0,-8-7 3 16,-12-19-2-16,-11-8 4 15,-13-9-1-15,-9-7-3 16,-6-4-6-16,-20-10-8 15,-11-13-3-15,-10-2 3 16,2 0-10-16,7 14-1 16,7 22-8-16,12 23-27 15,8 20-52-15,8 17-110 16,3 18-99-16</inkml:trace>
  <inkml:trace contextRef="#ctx0" brushRef="#br0" timeOffset="91594.2389">18781 7136 251 0,'-1'0'233'0,"1"0"-117"15,0 0-21-15,0 0-21 16,0 0-28-16,0 1-20 16,0 5-15-1,0 5-12-15,5 6-1 0,4 4 13 16,1 4 18-1,7-4 2-15,3 2-8 0,6-3-4 16,9-2-1-16,6-6-4 16,8-1 1-16,5-5-4 15,-4-1-8-15,-7-2-3 16,-9-3 0-16,-10 0 0 15,-7 0 0-15,-8-1 0 16,-3-16-20-16,-6-5-31 0,0-2-76 16,0-2-140-1</inkml:trace>
  <inkml:trace contextRef="#ctx0" brushRef="#br0" timeOffset="93149.3278">6013 12478 233 0,'-17'11'104'15,"9"-11"21"-15,-2 0 22 16,4-23-24-16,1-17-52 16,1-18-40-16,4-19-10 15,2-13-11-15,21-7-3 16,5-2-8-16,13 7 0 15,7 8-1-15,3 19 1 16,1 20-2-16,-3 27 0 16,-3 18-2-16,-7 13 0 15,-3 28-1-15,-10 21 2 16,-13 10 3-16,-13 14 2 15,-10 5 0-15,-24 3 7 0,-6-7 0 16,0-8 1 0,0-19-3-16,6-20-2 15,7-20 0-15,1-20 6 0,-1 0 13 16,-7-22-6-16,-2-10-13 15,-5-6-1-15,3-8-14 16,4-3-41-16,11-2-50 16,16 3-106-16</inkml:trace>
  <inkml:trace contextRef="#ctx0" brushRef="#br0" timeOffset="95852.4824">6191 11854 339 0,'-11'8'106'0,"1"6"-33"16,9-1-25-16,1 6-17 16,6-9-9-16,9-3 2 0,7-4 12 15,4-3 11 1,0 0-2-16,1 0-11 15,0 0-12-15,-1 0-16 0,2 0 0 16,-1 9-8-16,6 9-36 16,-5 5-64-16,-1 3-140 15</inkml:trace>
  <inkml:trace contextRef="#ctx0" brushRef="#br0" timeOffset="96110.4972">6785 11978 278 0,'-1'-7'210'0,"1"2"-104"0,3 0-27 16,20-8-32-16,8-2-36 16,5-3-6-16,0 4-2 15,-3 7-1-15,-2 7-7 16,4 2-49-16,-6 16-115 15</inkml:trace>
  <inkml:trace contextRef="#ctx0" brushRef="#br0" timeOffset="96304.5083">6779 12155 538 0,'0'0'145'15,"7"0"-62"-15,15 0-59 16,12 0 9-16,8 0-9 15,7 0-18-15,6-5-3 0,6 1-5 16,2 4-71 0,5 0-184-16</inkml:trace>
  <inkml:trace contextRef="#ctx0" brushRef="#br0" timeOffset="96595.5249">7528 11509 515 0,'-2'-12'84'16,"2"12"3"-16,0 12-43 15,0 39-61-15,5 19 30 16,-5 21 22-16,0 5 7 0,0-7-20 16,-1-6-13-16,1-9-4 15,2-7 1 1,9-8-3-16,-1-8-11 15,2-2-34-15,1-13-75 0,-4-10-199 16</inkml:trace>
  <inkml:trace contextRef="#ctx0" brushRef="#br0" timeOffset="96762.5345">7411 12029 457 0,'33'-10'116'0,"17"-1"-17"0,8 0-44 16,2 3-41-16,-3 8-11 15,-7 0-2 1,-6 19-20-16,-5 13-138 16</inkml:trace>
  <inkml:trace contextRef="#ctx0" brushRef="#br0" timeOffset="97145.5564">7911 12209 671 0,'0'-47'93'0,"3"-5"1"0,18 5-50 15,4 11-38 1,3 16-10-16,2 13-2 16,-4 7-1-16,-4 12 1 15,-9 17 3-15,-12 12-7 0,-1 3 12 16,-14 2-5-16,-14-2-7 15,-4-9-9-15,3-10-4 16,7-8-1-16,9-13 8 16,7-4 14-16,6-8 0 15,0-21-6-15,0-9-36 16,6 0 4-16,8-3 22 15,3 10 13-15,4 11 0 16,3 11 1-16,-2 9 1 16,1 15 5-16,-5 21 5 15,-3 9-3-15,-7 6 12 16,-4 4-11-16,-4-3 6 15,0-6-11-15,4-9-71 0,4-8-62 16</inkml:trace>
  <inkml:trace contextRef="#ctx0" brushRef="#br0" timeOffset="97510.5773">8303 12218 397 0,'0'19'125'15,"-2"4"-45"-15,2 2-1 16,0-2-29-16,0-6-30 0,0-5-7 16,0-7-3-16,0-5-3 15,2 0 9 1,2 0 4-16,0-13 3 0,3-11 17 15,7-10-32-15,4-19-5 16,7-5-2-16,1 0-2 16,-3 15 1-16,-5 19-4 15,-11 18 1-15,1 6-11 16,-1 21-9-16,1 15 16 15,2 12 14-15,-3 2 2 16,-4-6-5-16,2-3 0 16,-1-10-1-16,-1-6-4 15,-1-10-33-15,-1-4-60 16,2-1-54-16,-1-3-373 15</inkml:trace>
  <inkml:trace contextRef="#ctx0" brushRef="#br0" timeOffset="97729.5898">8683 11905 508 0,'0'-2'165'16,"0"0"-56"-16,11 2-33 0,10-1-51 15,11-2-25-15,8 0 12 16,1 0-8 0,-2 1-3-16,-10 2 0 15,-7 2-60-15,-5 12-176 0</inkml:trace>
  <inkml:trace contextRef="#ctx0" brushRef="#br0" timeOffset="98038.6075">9155 11651 354 0,'-3'-16'151'0,"1"7"-48"0,0 5 3 16,-1 4-17-16,3 0-48 16,0 3-32-16,0 13-10 15,0 10-2-15,0 5 9 16,0 7 13-16,0-3-8 15,3-1-7-15,5-2-1 16,-1-2 2-16,-1-1-5 16,-1-4-25-16,0 0-80 15,-1-2-132-15</inkml:trace>
  <inkml:trace contextRef="#ctx0" brushRef="#br0" timeOffset="98554.637">9773 11261 285 0,'0'-41'164'15,"0"4"-83"-15,-4 11-2 16,-3 13 3-16,-4 13-25 15,-15 36-33-15,-12 44-26 16,-20 40 34-16,-3 33 20 16,11 12-15-16,11 8-4 15,11 10-2-15,12 17-14 16,6 18 24-16,0 5-31 0,7-10-10 15,3-29 0 1,13-29 0-16,14-30 0 16,8-35 0-16,-1-26 0 15,-7-24 0-15,-7-20 0 0,-7-11 0 16,-6-9 0-16,-2 0-64 15,2-9-24-15,2-17-117 16,7-16-437-16</inkml:trace>
  <inkml:trace contextRef="#ctx0" brushRef="#br0" timeOffset="99131.67">10192 12041 411 0,'-10'-40'86'16,"7"-9"-22"-16,3-5-19 0,1-1-2 16,18-3-15-16,13 9-11 15,4 13-13-15,3 11 2 16,-5 22 0-16,-5 4-4 15,-5 33-1-15,-8 12-1 16,-9 6 8-16,-7 1 7 16,-10 2 4-16,-18-9 5 15,-5-7 1-15,2-10-6 16,5-9-8-16,7-12 1 15,6-8-4-15,2 0 5 0,3-15-4 16,1-8-13 0,-1-8-18-16,8-1-38 0,0 6-88 15,23 6-193-15</inkml:trace>
  <inkml:trace contextRef="#ctx0" brushRef="#br0" timeOffset="99558.6944">10669 11996 330 0,'0'19'120'16,"0"6"-46"-16,0 15 24 16,0-2-24-16,4-1-26 15,0-7-20-15,1-7-11 16,-4-9-2-16,-1-6-7 0,0-5 0 15,0-3 4-15,0 0 7 16,0-3 10-16,0-16 11 16,-1-20-19-16,-1-17-19 15,2-14-9 1,0-16 4-16,6-14 6 0,6-2-2 15,4 5-2-15,5 17-2 16,5 22-13-16,5 26-3 16,3 24 17-16,2 8-12 15,-1 26 16-15,-5 17-6 16,-12 3 2-16,-13 0 1 15,-5-1 4-15,-12-5 1 0,-15-8 1 16,-9-8 2-16,-5-7 1 16,1-8 0-16,7-9-3 15,10 0 2-15,9-3-3 16,7-11-8-16,7 2-27 15,1 5-84-15,19 3-270 16</inkml:trace>
  <inkml:trace contextRef="#ctx0" brushRef="#br0" timeOffset="100025.7211">11246 11875 533 0,'-3'-10'110'15,"3"10"-39"1,0 2-32-16,0 22-37 0,0 14 2 16,0 12 11-16,0 5 3 15,0 3-5-15,0-6-7 16,0-6 0-16,0-14-4 15,0-11 2-15,-1-11-2 16,1-10 2-16,0 0 20 16,-4-18 35-16,1-16-21 15,1-23-26-15,2-9-9 0,0-15-1 16,0-12-1-16,9-7-2 15,11 4-3 1,7 17 2-16,2 25-10 16,3 26 9-16,1 24-7 0,5 7 0 15,0 28 6-15,0 15 3 16,-14 4 1-16,-12 4-2 15,-12-5 2-15,-9-8 2 16,-15-12 3-16,-10-8 2 16,-3-8 1-16,0-8-1 15,-3-5-2-15,1 0-4 0,9-5-18 16,10-7-55-1,8 1-61-15,4 0-130 16</inkml:trace>
  <inkml:trace contextRef="#ctx0" brushRef="#br0" timeOffset="100415.7435">10066 12608 96 0,'0'11'293'0,"11"-8"-159"15,30-3-83-15,31-19 79 16,45-14 5-16,37-9-83 16,20 3-33-16,8 11-11 15,-6 17-4-15,-17 11 0 16,-28 17-3-16,-22 17-6 15,-33 12-62-15,-13 9-181 16</inkml:trace>
  <inkml:trace contextRef="#ctx0" brushRef="#br0" timeOffset="101003.7771">10411 13561 423 0,'-21'-24'130'0,"12"-16"-56"16,9-4-18-16,0-4-18 0,27-2-11 15,14 0-11 1,10 8-3-16,8 9-7 0,-4 14 3 15,-11 19-5-15,-15 1-4 16,-13 28-7-16,-12 10 5 16,-4 7 12-16,-24 4-2 15,-11 2 0-15,-9-8-1 16,-2-1-1-16,8-11 0 15,7-13-2-15,9-14-2 16,5-5-14-16,5-10-10 16,0-14-19-16,7-5-44 15,5-5-34-15,0-3-228 16</inkml:trace>
  <inkml:trace contextRef="#ctx0" brushRef="#br0" timeOffset="101164.7863">10659 13268 274 0,'10'28'146'16,"0"9"-28"-16,-3 6-43 15,-1 6-23-15,-4-2-21 16,-2 1-19-16,0-4-4 16,0-4-2-16,5-1-21 15,6 2-83-15,7 3-200 16</inkml:trace>
  <inkml:trace contextRef="#ctx0" brushRef="#br0" timeOffset="101479.8043">10945 13459 613 0,'0'-41'93'16,"14"-2"-23"-16,13 6-33 15,10 1-12-15,4 14-12 16,-1 5-9-16,-2 12-1 15,-7 5-2-15,-9 20-2 16,-12 14-10-16,-10 5 22 16,-2 4 3-16,-21 0-5 15,-9-4 2-15,-5-5-1 16,1-10 0-16,-1-11-2 0,6-9-2 15,7-4-1 1,7-2-2-16,5-15-9 16,3-7-10-16,2-5-27 15,3-7-61-15,2-6-48 0,2-4-185 16</inkml:trace>
  <inkml:trace contextRef="#ctx0" brushRef="#br0" timeOffset="101685.8161">11140 13033 578 0,'0'0'105'15,"0"8"-24"1,0 19-46-16,0 9-12 16,0 14 22-16,0 8-7 15,0 2-21-15,0 2-11 0,0 5 0 16,0-3-3-16,0 2-2 15,4-5-14-15,2-5-51 16,-4 2-67-16,6-7-160 16</inkml:trace>
  <inkml:trace contextRef="#ctx0" brushRef="#br0" timeOffset="101987.8334">11349 13368 512 0,'0'0'89'0,"0"2"-24"15,10 15 18-15,5 3-6 16,4 6-26-16,3-4-21 16,2 2-12-16,3 0-7 15,-1-2-6-15,-5-8-2 16,-8-6 1-16,-6-6-1 15,-3-2 0-15,-3-12 7 16,2-14 5-16,-3-11-12 16,0-4-5-16,0-8-1 15,0-7 0-15,-8-6 2 16,-1-7-2-16,3 9-3 15,2 17-14-15,4 25-33 16,0 18-85-16,0 13-248 0</inkml:trace>
  <inkml:trace contextRef="#ctx0" brushRef="#br0" timeOffset="102277.85">11555 12916 430 0,'-2'-23'119'0,"2"6"-29"16,0 8-17-16,-3 6-24 15,3 3-10 1,-2 0-24-16,-1 0-18 0,1 7 1 16,-3-2 1-16,4 2-1 15,1 0 2-15,0 3-37 16,0 2-75-16,1-2-102 15</inkml:trace>
  <inkml:trace contextRef="#ctx0" brushRef="#br0" timeOffset="102834.8818">11884 11640 323 0,'21'-18'111'16,"-2"-3"0"-16,-9 9-27 15,4 12-13-15,15 24-51 16,13 32 1-16,13 29 53 16,2 29-27-16,-11 37-13 15,-12 41-2-15,-18 32-6 16,-16 19-9-16,-11-2-6 15,-18-22-8-15,-3-31-1 16,1-46 3-16,7-33 1 0,7-40-4 16,10-33-4-16,4-25-5 15,2-11-5-15,0-15 3 16,-2-20-22-16,1-4-42 15,2-11-122-15,7-13-306 16</inkml:trace>
  <inkml:trace contextRef="#ctx0" brushRef="#br0" timeOffset="103970.9468">13326 11523 195 0,'-15'-29'81'0,"5"0"6"15,2-6 9-15,1 8-33 16,0 4-23-16,4 0-8 15,-1 7-3-15,2 3-3 16,1 6-5-16,0 1-4 0,1 6-3 16,0 0-6-1,0 0-11-15,-2 0-5 0,1 0-1 16,0 0 0-16,1 0 3 15,-1 0 3 1,0 0 4-16,0 0 3 0,1 0 4 16,-2 0 3-1,2 0 2-15,0 0 3 0,0 0 4 16,0 0-8-16,0 0-7 15,0 0-3-15,0 0-3 16,-4 6-2-16,-3 0-1 16,-3 2 0-16,-5 4 5 15,-3 2 1-15,2-4 4 16,3-2 1-16,3-6 6 0,5-1 4 15,-1-1-1 1,3 0-4-16,-1 2-7 16,-1-2-1-16,2 1-2 0,-1 1 0 15,2-1-1-15,2 0-1 16,0-1 2-16,0 0 2 15,0 0 3-15,1 0 3 16,9 0-1-16,13-5-7 16,21-6 9-16,22-1-9 15,18 6-2-15,2 4 3 16,-6 2-3-16,-15 8 0 0,-8 7 2 15,-14-1-1 1,-11 1 2-16,-9-6-6 16,-9 2-31-16,-5-2-86 15,-9 1-30-15,0-3-240 0</inkml:trace>
  <inkml:trace contextRef="#ctx0" brushRef="#br0" timeOffset="104269.9639">13229 11873 469 0,'-9'-6'138'0,"6"-1"-38"16,3 7-9-16,6-2-37 15,24-3-31-15,25-5-7 16,17-7-5-16,10-1-7 15,-2 4-2-15,-12 5 0 16,4 7-2-16,4 2-44 16,7 0-114-16,2 0-259 15</inkml:trace>
  <inkml:trace contextRef="#ctx0" brushRef="#br0" timeOffset="104652.9858">14479 11021 488 0,'0'0'71'16,"0"22"-51"-16,4 32-9 16,10 27 80-16,-4 22-5 0,0 6-31 15,0 2-36-15,-3-7-10 16,0-16-5-16,0-10 2 15,-4-15-4-15,0-15-16 16,-3-12-15-16,0-8-96 16,0-10-142-16</inkml:trace>
  <inkml:trace contextRef="#ctx0" brushRef="#br0" timeOffset="104839.9965">14329 11537 467 0,'36'-11'131'0,"19"-1"-13"0,18-1-58 16,11 3-39-16,-3 4-11 16,-5 6-6-16,-7 2-4 15,-5 22-55-15,-4 16-107 16,-1 1-199-16</inkml:trace>
  <inkml:trace contextRef="#ctx0" brushRef="#br0" timeOffset="105252.0201">15029 11782 634 0,'0'-48'131'16,"10"-7"-48"-16,8-2-32 15,4 7-33-15,5 15-19 16,6 9-1-16,6 21-3 15,0 5-4-15,-2 28 5 16,-10 15-4-16,-11 7 2 16,-16 2 2-16,-6-1 4 15,-22-8 0-15,-4-11 0 16,-6-9-2-16,-6-10 2 15,2-7-8-15,11-5-8 16,10-1-9-16,12-8-6 0,9-15 11 16,2-11-29-1,19-10-8-15,9 2 12 0,4 2-12 16,4 13-11-16,-6 15 49 15,-4 12 25-15,-8 8 19 16,-2 23 21-16,-4 10-32 16,-4 9 15-16,-7 4 2 15,-3-2-2-15,0-2-15 16,0-8-7-16,5-10-9 15,4-9-69-15,7-6-125 16</inkml:trace>
  <inkml:trace contextRef="#ctx0" brushRef="#br0" timeOffset="105637.0421">15573 11714 447 0,'-1'22'120'0,"0"0"-45"16,1 0 1-16,0-2-32 15,0-6-22-15,0-2-5 16,0-5-10-16,0-6-2 16,1 1 0-16,1-2 2 15,0 0 4-15,2-2-5 16,5-15 17-16,5-15 3 0,4-14-16 15,10-13-8 1,-1 1-1-16,-3 5 0 16,-7 22-1-16,-7 16-2 15,-3 15-2-15,1 17-14 0,5 22 0 16,2 11 22-16,-1 4 3 15,-3 2-1-15,-3-10-1 16,-1-5-4-16,-2-10 4 16,-2-6-1-16,-1-9-8 15,-2-8-33-15,0-3-62 16,2-2-64-16,0-3-292 15</inkml:trace>
  <inkml:trace contextRef="#ctx0" brushRef="#br0" timeOffset="105825.0528">16041 11458 562 0,'0'-3'135'15,"3"-1"-15"-15,12-2-68 16,8 0-41-16,5-5-9 15,3 2-2-15,-3 6 1 16,-1 3-20-16,-7 3-131 16,-5 20-195-1</inkml:trace>
  <inkml:trace contextRef="#ctx0" brushRef="#br0" timeOffset="106132.0704">16399 11093 20 0,'0'-21'516'0,"0"14"-419"16,0 4 4-16,0 3-26 15,-1 0-49-15,1 9-21 16,0 14-14-16,0 14 6 16,1 8 27-16,4 2 5 15,0-1-10-15,-1-5-11 16,0-1-4-16,-1-3-1 0,2-5 2 15,0-3-5 1,0-3-28-16,1-3-59 16,1 6-127-16</inkml:trace>
  <inkml:trace contextRef="#ctx0" brushRef="#br0" timeOffset="106744.1054">16805 10776 87 0,'0'-4'276'0,"0"4"-163"15,0 3-73 1,-8 22-42-16,-3 21 37 0,-2 26 59 15,-6 21-10-15,-2 18-4 16,-9 22-34-16,-3 17 1 16,-3 14-18-16,6 13-3 15,8 9 16-15,7 8-19 16,11 5-20-16,4-1-3 15,5-13 0-15,11-22 0 0,2-27 0 16,1-29 0 0,-3-21 0-16,4-20 0 0,2-20 0 15,-1-17 0-15,3-15 0 16,3-11 0-16,-3-3-4 15,1-10-52 1,-4-5-63-16,-5-6-175 0</inkml:trace>
  <inkml:trace contextRef="#ctx0" brushRef="#br0" timeOffset="110263.3067">17275 11161 402 0,'-14'-4'134'0,"12"-6"-49"15,4-9-28-15,33-15-32 0,13 4-5 16,14-1-15-1,7 8-1-15,-3 14-3 0,-12 9-5 16,-15 16-4-16,-17 21 13 16,-20 12-16-16,-4 6 31 15,-29 5-4-15,-16 0 12 16,-1-6 11-16,3-10-6 15,12-10-12-15,18-13-4 16,11-10-3-16,4-5-12 16,4 4-3-16,15 3-2 15,12-1 1-15,9-1 11 0,9-5 4 16,3-6-4-1,0 0-2-15,-5-3-7 0,0-6-42 16,-2 4-154-16,-6-1-274 16</inkml:trace>
  <inkml:trace contextRef="#ctx0" brushRef="#br0" timeOffset="110744.3342">18083 11183 357 0,'2'-19'222'0,"17"-5"-160"16,11-4-10-16,7 4-30 15,3 3-16-15,0 7-6 16,-6 10 1 0,-7 4 0-16,-9 2-1 0,-6 19-2 15,-7 5-6-15,-5 10 7 16,-5 4 13-16,-15 6-2 15,-6 6 5-15,-5 0 8 16,-3 3 0-16,2-4-2 16,5-1-8-16,6-4-2 15,9-6 2-15,10-8-5 0,2-8-3 16,7-11-3-1,10-8-1-15,1-5 22 0,6 0-6 16,1-11-4 0,2-9-5-16,0-3-1 0,-6-3-4 15,-8-3-5-15,-6-5-5 16,-7 1-5-16,0-3-15 15,-9 1-5-15,-13-1-2 16,-2 2-2-16,0-4-33 16,5-1-28-16,7-1-77 15</inkml:trace>
  <inkml:trace contextRef="#ctx0" brushRef="#br0" timeOffset="111206.3606">18670 11398 133 0,'0'-39'359'0,"0"-9"-238"15,10-10-38 1,9-5-31-16,4 8-22 0,1 13-12 16,2 16-8-16,-4 19-6 15,1 7-6-15,0 30-4 16,-3 19 8-16,-10 12-14 15,-10 4 18-15,-1 0 0 16,-21-8 1-16,-6-9 4 0,-2-9 0 16,2-13 7-1,2-9-2-15,6-8 1 16,6-9 6-16,2 0-3 15,3-9-5-15,1-14-8 0,3-7-8 16,3-6-31-16,2 4-70 16,11 6-115-16</inkml:trace>
  <inkml:trace contextRef="#ctx0" brushRef="#br0" timeOffset="111375.3703">19030 11451 368 0,'0'4'197'15,"1"0"-142"-15,-1 1-38 16,0 2-12-16,0 2 2 0,0-2-13 16,2 0-100-16,6-4-211 15</inkml:trace>
  <inkml:trace contextRef="#ctx0" brushRef="#br0" timeOffset="111699.3888">19336 11056 421 0,'23'-31'156'16,"4"0"-93"-16,1 6-9 15,-5 11-12-15,-7 12-13 0,-1 2-11 16,-1 9-9-16,-1 18-6 15,-4 6-1-15,-4 4-4 16,-5 0 12 0,0-2-8-16,-6-5 5 0,-13-2 1 15,-4-3-3-15,-4-6 1 16,2-2-2-16,4-6-1 15,8-5-1-15,6-6 1 16,7 0 1-16,0 0-1 16,0-14-5-16,0-8-23 15,0-9-46-15,13-8-43 16,8 0-97-16</inkml:trace>
  <inkml:trace contextRef="#ctx0" brushRef="#br0" timeOffset="111861.3981">19519 11073 202 0,'0'13'128'0,"0"2"2"0,0 9-20 16,-3 2-17-1,-4 9-25-15,1 10-29 0,1 5-19 16,3 4-9-16,2 0-6 16,0-1-1-16,0-7-29 15,7-8-28-15,2-13-80 16,2-11-223-16</inkml:trace>
  <inkml:trace contextRef="#ctx0" brushRef="#br0" timeOffset="112210.4181">19847 10907 561 0,'0'0'109'0,"0"17"-71"15,-4 19-23-15,-8 25 31 16,-6 16 3-16,1 14-13 15,0-1-18-15,5-5-14 16,7-18-1-16,5-13 0 16,3-20-2-16,11-10-8 15,5-12 9-15,5-7 3 16,1-5 8-16,-2 0-5 15,0-13-9-15,-7-8 3 16,-4-5 0-16,-8 0 2 16,-4-3-3-16,-5-2-6 0,-15 1 3 15,-3-1 2-15,4 2 1 16,4 3 1-1,7 7-1-15,4 3-18 0,4 5-46 16,-1 5-85-16,-5 3-231 16</inkml:trace>
  <inkml:trace contextRef="#ctx0" brushRef="#br0" timeOffset="112744.4486">17555 11901 344 0,'-7'0'139'15,"7"3"-42"-15,0-1-35 16,22 1-20-16,59-1-45 15,62-2 119-15,67 0-40 16,37-7-46-16,22 3-23 16,6 4-4-16,-19 0 0 15,-29 5 0-15,-47 9-1 16,-53 2-5-16,-29-1-14 15,-22-10-66-15,-15-5-98 0,-17 0-206 16</inkml:trace>
  <inkml:trace contextRef="#ctx0" brushRef="#br0" timeOffset="113427.4877">18344 12528 168 0,'0'-19'136'16,"0"9"6"-16,0 6-17 15,0 4-41-15,0 0-17 16,0 0-15-16,0 0-15 15,0 0-14-15,0 12-10 16,-7 19-9-16,-8 15 13 16,-2 16 12-16,0 6-6 15,5-7-13-15,10-10-7 16,2-11-1-16,1-10-3 0,16-10-3 15,3-6 8-15,10-8 5 16,11-6 1-16,1 0-2 16,1-14-5-16,-4-7 0 15,-2-5-22-15,-2-5-56 16,-9 0-112-16,-4-1-241 15</inkml:trace>
  <inkml:trace contextRef="#ctx0" brushRef="#br0" timeOffset="113625.499">18630 12569 504 0,'-3'0'142'0,"-1"10"-64"16,-5 19-20-16,4 12-14 16,-6 14-5-16,2 3-18 15,2 5-9-15,0-4-8 16,5-2-1-16,2-2-2 15,0-8-3 1,5-7-37-16,6-9-74 0,9-2-75 16,11-11-282-16</inkml:trace>
  <inkml:trace contextRef="#ctx0" brushRef="#br0" timeOffset="113950.5176">19023 12584 347 0,'-24'0'158'0,"0"1"-72"16,7 13-39-16,6 1-16 16,8 5-22-16,3 5-10 15,0 7 5-15,14 6 1 16,3 3 6-16,6 1 1 15,-2 1-6-15,-1-5-1 16,-2-4-3-16,-7-3 2 16,-4-7-2-16,-7-8-4 15,0-5 5-15,-2-3 9 0,-14-1 19 16,-7-5 15-16,-7 0-19 15,-6-1-14-15,5-1-9 16,7 0-4 0,13 0-16-16,8-1-50 0,3-5-77 15,11-4-280-15</inkml:trace>
  <inkml:trace contextRef="#ctx0" brushRef="#br0" timeOffset="114216.5328">19349 12909 447 0,'0'-8'189'0,"0"8"-102"0,0 0-12 15,0 0-37-15,0 0-23 16,0 8-13-16,0 2-5 16,0 4 4-16,0 4 4 15,0-3 0-15,0-1-8 16,0-4-52-16,5-2-93 15,6-4-170-15</inkml:trace>
  <inkml:trace contextRef="#ctx0" brushRef="#br0" timeOffset="114515.5499">19530 12678 108 0,'22'-44'533'15,"-1"6"-445"-15,7-1-14 16,-3 10-42-16,-5 11-21 15,-3 12-9-15,-2 6-4 16,-2 1-4-16,-3 22-2 16,-5 6 1-16,-5 5-11 15,0 0 34-15,-9-3-5 16,-8-4-3-16,-7-4 1 15,-2-3-2-15,-1-5-1 16,2-4 0-16,7-5-4 16,5-5-8-16,12-1-27 0,1 0-38 15,0-18-1 1,12-6-60-16,6-8-162 0</inkml:trace>
  <inkml:trace contextRef="#ctx0" brushRef="#br0" timeOffset="114675.5591">19699 12612 170 0,'7'29'156'0,"0"7"-14"16,-3 9-26-16,0 5-44 15,-4 4-22-15,0-4-11 16,0-5-18-16,-11-5-11 16,0-9-4-16,1-7-1 15,1-4-35-15,0-3-60 16,3-5-90-16,6-1-193 15</inkml:trace>
  <inkml:trace contextRef="#ctx0" brushRef="#br0" timeOffset="115012.5783">20211 12509 423 0,'-5'-2'255'15,"-3"2"-155"-15,-9 16-45 16,-6 20-29-16,-2 13-14 15,6 9 3-15,4 2 1 16,4-5-6-16,5-3-4 16,4-6-4-16,2-12 0 15,0-1-2-15,2-13 2 16,12-6-6-16,5-7-9 0,6-7 17 15,0 0 9-15,-2-19-3 16,2-3-5-16,-6-3-1 16,-6 0 0-16,-8 5-2 15,-5 3-2-15,-3 4-9 16,-17 1-12-16,-8 1-29 15,6 3-34-15,5 2-36 16,10-2-208-16</inkml:trace>
  <inkml:trace contextRef="#ctx0" brushRef="#br0" timeOffset="115513.607">20788 10639 326 0,'0'-3'167'0,"7"3"-114"16,27 24 31-16,26 30-10 15,20 26 15-15,13 41-31 16,-5 35-20-16,-18 25-16 16,-29 22 24-16,-31 9-22 0,-21 3-14 15,-38 4-2 1,-19-6 1-16,-4-9-4 15,2-20-7-15,11-29 1 0,9-30-1 16,12-36-5-16,7-34-17 16,13-24-40-1,5-23-135-15,6-8-81 0</inkml:trace>
  <inkml:trace contextRef="#ctx0" brushRef="#br0" timeOffset="116811.6812">6134 15225 250 0,'0'0'230'15,"-2"-7"-125"-15,-8-23-16 0,-4-15-8 16,7-15-22-16,7-18-33 16,0-18 1-16,15-6-12 15,18-8-11-15,8 13-4 16,13 19-3-16,6 22-2 15,1 30-1-15,6 26 0 16,-6 21-1-16,-5 40 18 16,-11 18-2-16,-21 13 1 15,-16 10 1-15,-8-2-6 0,-23 3 2 16,-14-8-1-16,-9-16-2 15,3-18 0-15,-2-22-1 16,5-20 1 0,4-16 17-16,0-3 4 0,-1-22-14 15,-4-10-7-15,1-7 0 16,0-11-4-16,8-7-14 15,10 3-35-15,13 5-69 16,9 3-277-16</inkml:trace>
  <inkml:trace contextRef="#ctx0" brushRef="#br0" timeOffset="117044.6946">6327 14640 524 0,'-1'0'170'15,"1"0"-46"-15,0 2-41 16,0 1-53-16,7 3-20 16,9 5-10-16,15 9-11 15,11 6 21-15,6 5 1 16,-5 1-3-16,-3-3-4 15,-9-5-8-15,-4-2-52 16,-5 1-123-16,-4-8-185 16</inkml:trace>
  <inkml:trace contextRef="#ctx0" brushRef="#br0" timeOffset="117308.7097">6971 14613 460 0,'6'0'134'15,"24"0"-25"-15,9 0-42 16,14-6-37-16,6 0-24 0,4 1-3 16,-1 3-5-16,-6 2-92 15,-7 0-279-15</inkml:trace>
  <inkml:trace contextRef="#ctx0" brushRef="#br0" timeOffset="117488.72">7178 14817 680 0,'16'0'140'16,"12"-5"-80"-16,10-4-40 15,11 1-16-15,3-1-3 0,0 6-15 16,-1 3-145-16,3 0-241 15</inkml:trace>
  <inkml:trace contextRef="#ctx0" brushRef="#br0" timeOffset="119023.8078">8083 14461 379 0,'-11'-9'152'0,"5"-6"-69"15,3-10-4-15,3-8-13 16,9 5-36-16,17 2-20 15,12 1-6-15,11 7-2 16,4 9-5-16,-3 9 0 16,-11 4-1-16,-10 24-2 15,-14 9 1-15,-15 9-6 16,-15 12 19-16,-28 8 6 15,-18 9 4-15,-8 0 9 0,10-3-5 16,11-3-10 0,20-10-2-16,20-9-2 0,8-7 2 15,9-11 8-15,15-6 1 16,7-9-1-16,3-5-2 15,0-10-3-15,5-2-5 16,-7-7-2-16,-3-11 0 16,-8-6 0-16,-10-4-1 15,-8-3-1-15,-3-10-2 16,-20-1-10-16,-15-7-6 15,-13-4 5-15,-9-3-7 16,-7-2-14-16,9 3-25 16,20 7-23-16,15 19-56 15,20 13-159-15</inkml:trace>
  <inkml:trace contextRef="#ctx0" brushRef="#br0" timeOffset="119517.836">8745 14519 331 0,'0'-33'118'15,"0"11"-41"-15,0 2-11 16,0 9-17-16,0 7 1 16,0 4 4-16,2 20-57 15,3 26-10-15,2 20 39 16,-2 16 26-16,-2 0-12 0,-1-1-15 15,-2-7-13 1,0-12-4-16,0-13-2 0,0-13-3 16,0-19-2-16,0-10 0 15,0-7-9-15,0 0-29 16,7-2-50-16,5-13-62 15,2-11-119-15</inkml:trace>
  <inkml:trace contextRef="#ctx0" brushRef="#br0" timeOffset="119910.8585">8987 14401 454 0,'0'-35'132'15,"0"1"-53"-15,3-4-10 16,11 3-29-16,8 5-16 15,5 9-11-15,5 8-9 16,3 13 2-16,-1 13-4 16,-5 20 4-16,-6 6 2 15,-8 1-10-15,-13-5 16 0,-2-2-8 16,-7-10 10-16,-13-5 2 15,0-6 9 1,-1-6-3-16,2-6-6 0,1 0-9 16,0-4-3-16,3-12-3 15,-3-2-4-15,4-3-22 16,3 0-58-16,7 13-84 15,4 3-333-15</inkml:trace>
  <inkml:trace contextRef="#ctx0" brushRef="#br0" timeOffset="121132.9284">5869 16610 265 0,'-7'-11'169'0,"1"5"-46"15,4-8-47-15,2-4-8 16,0-3-27-16,0-7-18 16,0 6-5-16,0 6-9 15,0 5-7-15,3 10-4 16,-3 1-5-16,3 0-10 0,-1 15 8 15,2 2-1-15,3 2 13 16,-6-2 6-16,2-7-4 16,-3-6 0-16,0-4 3 15,0 0 13-15,0 0 13 16,-11 0 1-16,2 0-13 15,-4-7-17-15,2 2-2 16,7 0-1-16,4 1-2 16,0 1-23-16,0 3-60 15,13 0-107-15,2 0-173 16</inkml:trace>
  <inkml:trace contextRef="#ctx0" brushRef="#br0" timeOffset="121663.9588">5895 16987 550 0,'-14'0'65'0,"5"0"0"15,-3 0-34-15,1 3-16 16,1 4-4-16,4 0 7 16,1-3 1-16,2-4 3 0,3 0-1 15,0 0 1 1,0 0 0-16,0 0-2 0,0-1-8 15,0-2-14 1,3 3 4-16,-1 0 0 0,0 0-5 16,-2 0-3-16,0 0 0 15,0 0 2-15,0 3 3 16,-3 1-5-16,-1-4 6 15,1 2 3-15,-4-2 6 16,-3 0 7-16,1 0-4 16,-1 0-4-16,4 0 5 15,3 0 3-15,3 0-2 16,0-3-3-16,0-5-4 0,0 0-11 15,0 1 0 1,0-1 8-16,6-1-6 16,1 1-2-16,1 2 1 15,-2 3-2-15,-2 3-2 0,-2 0-4 16,-2 0-6-16,2 5 1 15,1 7-16-15,0-1-25 16,7 2-64-16,4 3-54 16,6-4-212-16</inkml:trace>
  <inkml:trace contextRef="#ctx0" brushRef="#br0" timeOffset="122058.9814">6192 16936 332 0,'0'-14'311'15,"-5"10"-199"-15,0 3-22 16,3 1-44-16,-3 0-25 16,5 0-17-16,0 0-10 15,0 1-2-15,0 3-2 16,0-2 4-16,0-2 5 15,0 0 2-15,0 0 0 16,5 0 3-16,-1 0-4 16,4-6 5-16,2-5 3 15,0 2 0-15,-3 0-7 16,-4 7 0-16,-3 2-2 15,0 0-3-15,0 16-7 16,0 5-3-16,0-1 12 0,0-2 3 16,0-7 2-16,0-8 0 15,0-3 1-15,0 0 5 16,0 0 4-16,0-1 3 15,0-4-4-15,-2-3-3 16,-3 0-20-16,-1-2-48 16,5 5-61-16,1-4-119 15</inkml:trace>
  <inkml:trace contextRef="#ctx0" brushRef="#br0" timeOffset="122549.0094">6818 16262 310 0,'-3'-37'205'15,"-1"17"-111"1,3 9 14-16,1 11-20 16,0 2-61-16,5 38-44 15,18 24 18-15,5 34 35 0,0 12-3 16,-1 6-7-16,3-6-12 15,-4-14-5-15,2-14-4 16,-4-21-3-16,-5-23 1 16,-8-16-4-16,-3-16-5 15,-2-6 6-15,6-11 20 16,2-27 13-16,8-28-8 15,0-26-17-15,-7-17-8 16,-6-13 0-16,-3 1 0 16,1 14 0-16,1 27 0 15,0 38-48-15,4 36-23 16,6 17-98-16,3 33-122 0</inkml:trace>
  <inkml:trace contextRef="#ctx0" brushRef="#br0" timeOffset="123060.0386">7390 16962 479 0,'-2'0'126'0,"2"0"-90"16,0 11-8-16,0 20-40 0,3 10 36 16,3 11 9-16,-2 3-14 15,-2-7-3-15,-2-4-6 16,0-8 0-16,0-12-3 15,0-9-2-15,0-8 2 16,0-6 2-16,0-1 14 16,0 0 27-16,1-15 0 15,1-13-29-15,3-18 0 16,6-15-14-16,6-25-7 15,8-15 0-15,6-16 1 16,5 12-1-16,-2 16-1 16,2 34-5-16,-7 32 0 0,-5 23-4 15,0 14-7-15,-8 29 15 16,-9 15-2-16,-7 3 1 15,-9-1 6 1,-16-7 1-16,-5-11 0 0,-6-10 1 16,-3-11 1-16,-2-9 3 15,2-7-4-15,7-5-2 16,14 0 1-16,13-8 0 15,5-4-5-15,5-3-23 16,17-1-46-16,6 2-87 16,4 6-250-16</inkml:trace>
  <inkml:trace contextRef="#ctx0" brushRef="#br0" timeOffset="123398.058">7877 16890 488 0,'-5'-1'106'15,"5"1"-22"-15,0 0-11 16,0 4-46-16,-1 18-28 16,0 10 6-16,1 11 10 15,-1 6 6-15,1 3-4 16,-3-8-6-16,1-4-8 0,0-3 0 15,-3-8 0-15,0 0-2 16,-4-12-9-16,2-5-21 16,3-9-28-16,0-3-23 15,4 0-46-15,0-12-189 16</inkml:trace>
  <inkml:trace contextRef="#ctx0" brushRef="#br0" timeOffset="123570.0678">7970 16816 397 0,'35'-15'155'16,"6"0"-59"-16,9-1-58 0,0 8-17 16,-6 4-12-16,-1 4-5 15,-6 5-3-15,-9 14-7 16,-5 3-73-16,-9-1-134 15</inkml:trace>
  <inkml:trace contextRef="#ctx0" brushRef="#br0" timeOffset="123745.0778">7992 17008 385 0,'0'0'172'0,"5"0"-91"15,19 0-23-15,14 0-8 0,11 0-29 16,-1 0-15-16,0 3-7 15,-10 14-57 1,-7 7-160-16</inkml:trace>
  <inkml:trace contextRef="#ctx0" brushRef="#br0" timeOffset="123925.0881">7975 17206 602 0,'5'0'134'0,"12"1"-36"16,7 4-74-16,6 0-8 0,9-2-10 15,3-2-2 1,2 2-1-16,15 0-24 16,2 2-119-16,19 0-273 15</inkml:trace>
  <inkml:trace contextRef="#ctx0" brushRef="#br0" timeOffset="124233.1057">8752 16720 347 0,'-4'0'123'16,"4"0"1"-16,0 0-56 16,14 0-41-16,15 0 10 15,17-6 18-15,16-6-38 16,3 2-14-16,-3 9-2 15,-9 1-1-15,-9 8-24 16,-8 13-57-16,-8 7-77 16,-12-2-258-16</inkml:trace>
  <inkml:trace contextRef="#ctx0" brushRef="#br0" timeOffset="124425.1167">8829 16953 509 0,'0'1'123'16,"0"1"-2"-16,3 0-32 15,11 1-69-15,13-3 3 16,11 0-1-16,8 0-9 16,6 0-9-16,2 0-1 15,-5 0-6-15,3 0-53 16,5 4-148-16,11 13-182 15</inkml:trace>
  <inkml:trace contextRef="#ctx0" brushRef="#br0" timeOffset="125350.1696">9956 16332 323 0,'-10'-15'131'16,"7"6"-33"-16,3 1-28 15,0-1-10-15,16-11-9 16,15-3-12-16,17-7-38 15,5-3 0-15,-1 14-2 16,-11 11 1-16,-6 8-2 16,-6 24 2-16,-8 25 4 15,-10 14-3-15,-11 16 6 16,-2 9 11-16,-24 0-11 15,-15 4 3-15,-4-2 7 16,-5-9 7-16,7-12-5 16,12-18 1-16,14-16-4 15,8-15-3-15,9-11 1 0,0-6 0 16,0-3-7-16,9 3-7 15,6 1 6-15,8 1 6 16,10-2-4 0,14-3-3-16,11 0-1 0,12 0-11 15,8-3-54-15,11 3-90 16,-2 0-256-16</inkml:trace>
  <inkml:trace contextRef="#ctx0" brushRef="#br0" timeOffset="125914.2019">10769 16363 465 0,'0'-22'97'0,"13"-8"-41"15,20-7-13-15,10 3-19 16,8 2-10-16,1 6-2 16,1 13 0-16,-10 6-3 15,-7 7-5-15,-8 3-2 16,-7 19-1-16,-5 14 2 15,-12 10-9-15,-4 5 19 0,-27 15 12 16,-14 6-11-16,-14 3-5 16,2 3-3-16,12-12-3 15,16-6-3-15,19-14-1 16,6-13-1-16,15-9 5 15,9-7 4-15,6-8 16 16,4-6-5-16,2-3-6 16,0-3-5-16,-6-14 0 15,-7-5-2-15,-5-2 1 16,-12-2-1-16,-6-6 2 15,-16-8-1-15,-23-4-12 0,-13-7 6 16,-7-12 4 0,-3-4 1-16,10 1-2 0,21 5-4 15,16 19-17-15,15 21-57 16,22 19-113-16,19 2-214 15</inkml:trace>
  <inkml:trace contextRef="#ctx0" brushRef="#br0" timeOffset="126426.2312">11765 16233 427 0,'-41'-8'99'0,"-7"8"-33"16,-2 16-13 0,7 11-18-16,15 3-11 0,16 1-11 15,12 6-12-15,10 6-1 16,16 8 3-16,9 9 2 15,5 1 2 1,1-1-2-16,-4-7-4 0,-1-4-1 16,-7-6-5-16,-10-9-5 15,-8-7 8-15,-10-5-2 16,-1-8 0-16,-17-2 6 15,-12-6 13-15,-10-2 20 16,-11-2 6-16,-6-2-18 16,1-4-18-16,1-12-2 15,15-2-4-15,14 1-22 16,20 2-42-16,5 1-54 15,21-1-295-15</inkml:trace>
  <inkml:trace contextRef="#ctx0" brushRef="#br0" timeOffset="126633.243">11629 16257 446 0,'0'-10'190'0,"23"-4"-88"16,20-8-35-16,18-2-35 15,9-1-18-15,-3 8-7 16,-5 8-5-16,-10 6 0 16,-7 3-4-16,-4 12-78 0,-7 13-211 15</inkml:trace>
  <inkml:trace contextRef="#ctx0" brushRef="#br0" timeOffset="127098.2696">12485 16109 499 0,'0'-5'105'0,"0"5"-32"16,0 3-23 0,1 40-46-16,2 26 22 0,0 29 31 15,-3 21-24-15,0 0-8 16,0-4-15-16,0-6-5 15,-1-13-3-15,-7-13 0 16,-3-22-4-16,1-15-29 16,4-17-65-16,3-12-62 15,3-12-278-15</inkml:trace>
  <inkml:trace contextRef="#ctx0" brushRef="#br0" timeOffset="127272.2796">12496 16670 508 0,'36'-29'119'15,"11"-13"-9"-15,5-3-53 16,1-3-47-16,-3 12-8 0,-6 6 0 16,-8 10-2-16,-6 15-45 15,-12 5-113-15,-13 8-270 16</inkml:trace>
  <inkml:trace contextRef="#ctx0" brushRef="#br0" timeOffset="127446.2895">12563 16564 643 0,'0'0'43'16,"0"0"35"-16,11 9-47 16,12 23-56-16,13 17 29 0,8 11 2 15,8 3-5-15,-5-3-17 16,-2-2-56-16,-4-4-126 15</inkml:trace>
  <inkml:trace contextRef="#ctx0" brushRef="#br0" timeOffset="128000.3212">12956 16630 598 0,'0'0'62'16,"0"0"-62"-16,2 19-9 0,3 15 1 15,1 11 17-15,1-1-1 16,-4-4-7 0,-1-11 2-16,0-8-1 15,1-11-1-15,-2-7 0 0,0-3 2 16,1 0 8-16,1-6 28 15,4-14 30-15,1-9-39 16,4-12-24-16,2-10-5 16,-2-4 0-16,0 9-1 15,-3 6-2-15,-2 18 1 16,-4 13-1-16,1 9-4 15,-1 0-6-15,5 20-10 0,4 12 12 16,-2 13-3 0,-3 1 17-16,-4 3 0 0,0-8-1 15,-2-14 0-15,2-10-2 16,1-13 0-1,-2-4 1-15,1 0 5 0,2-5-8 16,9-18 29-16,4-12-22 16,8-15-5-16,2-6 0 15,0 0 1-15,-3 8 1 16,-8 16-3-16,-4 15 6 15,-3 17 3-15,1 21-14 16,4 29-5-16,-1 20 16 16,0 8 3-16,-7-1 1 0,-1-10-7 15,-3-10 0-15,-1-13-1 16,0-13-8-1,-2-8-38-15,0-6-62 16,0-5-150-16</inkml:trace>
  <inkml:trace contextRef="#ctx0" brushRef="#br0" timeOffset="128346.341">13940 15831 277 0,'13'-29'114'0,"3"17"-28"16,-6 12 3-16,-10 10-58 15,0 35-37-15,-12 21 99 16,-10 21-53-16,-9 13 19 16,3 10-9-16,-5 5-24 15,-1 10-14-15,-1-2-8 16,-5-6 3-16,5-11-6 15,6-21 1-15,7-15 2 16,8-22-4-16,4-17-4 16,10-11-28-16,0-8-78 15,0-4-95-15</inkml:trace>
  <inkml:trace contextRef="#ctx0" brushRef="#br0" timeOffset="128886.3719">14272 16010 447 0,'0'-12'112'16,"0"12"-39"-16,0 0-27 15,0 31-17-15,-3 32-32 0,1 26 34 16,-3 23 23-16,5-1-16 16,0-16-23-16,7-7-9 15,-1-14-5-15,-3-15 3 16,-3-14-3-16,0-19 1 15,1-14 0-15,3-12-2 16,-1 0 6-16,3-12 0 16,5-17 10-16,3-19-11 15,7-21-3-15,8-10 0 16,1 0 0-16,-3 15-1 15,-6 27-1-15,-8 21-1 16,-5 16-7-16,3 5-7 0,6 27-4 16,3 19 22-16,3 11 0 15,-3 4 1-15,-6-7-4 16,-3-9 3-16,-4-8-2 15,-1-13 0-15,-1-6-10 16,-1-6-27 0,-1-3-90-16,-1 1 28 0,0-3-225 15</inkml:trace>
  <inkml:trace contextRef="#ctx0" brushRef="#br0" timeOffset="129642.4151">15646 15747 247 0,'1'-32'90'0,"-1"12"-11"15,0 1-12-15,-5 4-11 16,-5 3-11-16,-2 0-2 16,-5 5-8-16,-5 2-24 0,-4 0 1 15,-6 0 6-15,2 2 11 16,-4 2-6-1,5-1 11-15,-1 1-9 0,2 1-8 16,-3 0-6-16,-3 0-3 16,3 15-5-16,2 20-2 15,5 22 1-15,6 24-2 16,6 26 8-16,1 15 6 15,9 12 6-15,-3 9-3 16,-5 4 1-16,-3 1-2 16,-4-2-13-16,3-10 0 0,0-9 0 15,3-17-1-15,6-24-1 16,1-19 0-1,4-23 0-15,0-16-7 16,2-14 3-16,10-8 6 0,6-6 2 16,7 0 3-16,12-13-1 15,8-8-4-15,3 0-2 16,4 2-4-16,-4 5-12 15,-5 4-22-15,-10 8-50 16,-8 2-132-16</inkml:trace>
  <inkml:trace contextRef="#ctx0" brushRef="#br0" timeOffset="132562.5821">22123 7995 165 0,'11'-28'116'16,"-1"6"24"-16,-2 8-35 16,-6 4-24-16,-1 6 8 15,-1 4-9-15,0 0-29 16,0 0-30-16,0 23-22 15,0 18-8-15,0 25 32 0,-5 20 14 16,-2 4-10 0,-1-1-16-16,5-8-7 15,0-6-3-15,0-12 0 16,-1-12 0-16,1-16-1 0,0-13 0 15,3-7-1-15,0-12-10 16,0-3-21-16,0 0-33 16,0 0-43-16,1-11-67 15,5-13-239-15</inkml:trace>
  <inkml:trace contextRef="#ctx0" brushRef="#br0" timeOffset="132791.5952">22208 7938 452 0,'8'-1'102'15,"13"-4"-29"-15,13-2-4 16,17-4-24-16,17 0-13 15,3 2-20-15,-5 2-7 16,-4 5-2-16,-9 2-9 16,-14 0-51-16,-13 10-94 15,-14 6-314-15</inkml:trace>
  <inkml:trace contextRef="#ctx0" brushRef="#br0" timeOffset="132956.6047">22392 8145 444 0,'58'-14'66'0,"3"1"-40"16,3 10-23-16,-12 3-12 15,-10 16-112-15</inkml:trace>
  <inkml:trace contextRef="#ctx0" brushRef="#br0" timeOffset="133217.6196">22358 8524 119 0,'-4'2'468'0,"4"1"-357"15,0 3-13-15,0-2-44 16,0 0-31-16,2 1-9 15,14 5-6-15,13 3 4 16,17 0 20-16,16-6 5 16,15-7-19-16,-2 0-9 15,-7-1-6-15,-14-10-5 16,-13 3-38-16,-11 7-146 15,-6 1-398-15</inkml:trace>
  <inkml:trace contextRef="#ctx0" brushRef="#br0" timeOffset="135521.7514">20932 7146 106 0,'0'0'104'0,"0"-9"-40"16,0 4 38-16,0-1-22 0,0 0-22 16,0-2-13-1,3-1-6-15,2-3 0 0,1-1-5 16,1-4-4-16,-2-2-5 15,-1-1-6-15,3 0 1 16,-3-5 4-16,-2-2-8 16,1-4 0-16,-1-5-2 15,-2-2 2-15,0-4-2 16,0 2-5-16,-2-2 1 15,-9 0-2-15,-2-3-4 16,-4 4 0-16,0-1-3 16,0 4 0-16,0-3 0 15,2 6 0-15,0-1-1 0,-4 1 0 16,-2 2-3-16,7-3 3 15,-6 5-2-15,3-1 1 16,-1 5 1-16,-3-2-1 16,0 1 3-16,-1 0-1 15,3 2 1-15,-2 6-3 16,6 4 1-16,1 3-1 15,-1 2-2-15,1 4 2 16,0-3 1-16,-1 0 1 16,-4 1-1-16,-2-4 1 15,0-1-1-15,0 1 2 16,1-1-2-16,3-3 1 15,3 5 0-15,4 2 5 16,-1 1 5-16,5 2-9 0,-1 0-2 16,2 2 1-16,0 0 1 15,1 0 1-15,-1 0-1 16,0-2-2-16,-1 1-1 15,2 3-6-15,1 2-23 16,-2 1-58-16,1 4-38 16,0 16-18-16,3 0-175 15</inkml:trace>
  <inkml:trace contextRef="#ctx0" brushRef="#br0" timeOffset="136078.7833">20319 6096 128 0,'0'3'61'15,"0"-3"10"-15,0 0 92 16,3 0-17-16,2 0-85 15,0-6-9-15,2-9-12 16,0-3-16-16,1-6 0 0,0-5 1 16,0-9-6-16,0-6-1 15,-1-4-4-15,-3-4-6 16,0 1 2-16,-1 1-2 15,1 10-3-15,-2 5-1 16,3 12-2-16,-3 10 2 16,2 9 4-16,-4 4 0 15,1 0-4-15,1 0-3 16,-1 0-1-16,5 0-2 15,8 6-2-15,8 11 2 16,9 7 4-16,7 10 3 16,8 3 0-16,2 8 2 15,4-4-1-15,-8-6 0 0,-4-9-1 16,-18-9-3-16,-9-8 0 15,-6-6 1-15,-7-3 1 16,0 0-1-16,-1 0-11 16,-9 0-62-16,-4-6-128 15,2-5-340-15</inkml:trace>
  <inkml:trace contextRef="#ctx0" brushRef="#br0" timeOffset="137052.839">15878 16198 275 0,'0'-16'146'0,"0"16"-52"16,0 0-21-16,0 0-32 0,0 0-20 15,0 19-9-15,0 10 25 16,0 17 40-16,0 17-21 15,0 7-26-15,-3 2-16 16,3-1-6-16,0-11-5 16,0-7-2-16,0-4 0 15,0-11 1-15,0-7-8 16,0-8-17-16,0-9-36 15,0-5-50-15,0-3 7 16,-2-4-163-16</inkml:trace>
  <inkml:trace contextRef="#ctx0" brushRef="#br0" timeOffset="137234.8494">15843 16274 49 0,'0'-17'432'0,"2"10"-352"15,18-1-14 1,17-3-2-16,16-5-23 0,10-5-18 15,4-1-15-15,-1 5-6 16,-14 6 0-16,-10 7-23 16,-1 4-95-16,-12 0-227 15</inkml:trace>
  <inkml:trace contextRef="#ctx0" brushRef="#br0" timeOffset="137402.859">16081 16344 534 0,'-6'-3'108'15,"6"1"-31"-15,13-1-55 16,20 3-20-16,16 0 1 16,15 0-12-16,4 0-113 15,-11 5-162-15</inkml:trace>
  <inkml:trace contextRef="#ctx0" brushRef="#br0" timeOffset="137591.8698">16024 16648 317 0,'-18'6'255'0,"18"-4"-167"0,0-2 15 16,7 0-61 0,11 3-14-16,15 1 7 0,15-2-20 15,12-2-9-15,5 0-3 16,-2 0-3-16,-10 3-58 15,-2 6-192-15,-4 9-301 16</inkml:trace>
  <inkml:trace contextRef="#ctx0" brushRef="#br0" timeOffset="139775.9947">16925 16211 267 0,'-5'-9'171'15,"-5"5"-95"-15,-6 4-7 16,7 0-11-16,2-2-1 0,7 0 0 15,0-8-6-15,8-7-7 16,18-9-38-16,11-5-10 16,13-2 2-1,2 12-3-15,-6 14-2 0,-11 7 1 16,-8 13 4-16,-11 16-3 15,-14 10-6-15,-2 10 24 16,-28 16-7-16,-12 6 0 16,-9 8-5-16,-4-1-1 15,10-8 1-15,11-2 7 16,13-15 8-16,13-8 3 15,6-8-3-15,0-13-5 0,17-4-1 16,3-6 3-16,6-8 10 16,4-4-10-1,5-2-2-15,-2-3-5 16,-7-14-1-16,-7-5 0 0,-9-2 2 15,-10-5 2-15,0-13-11 16,-21-5-16-16,-13-10 16 16,-10-7 1-16,-4-1-5 15,0-3-8-15,-1-5-29 16,9 9-30-16,15 2-28 15,25 19-88-15,13 24-113 16</inkml:trace>
  <inkml:trace contextRef="#ctx0" brushRef="#br0" timeOffset="140138.0154">17407 16182 402 0,'5'-13'102'0,"-3"10"-26"15,-1 3-13-15,-1 0-20 16,2 6-34-16,1 23 37 16,0 20 14-16,1 12-17 0,-4 13-14 15,0-1-6-15,0-9-11 16,2 1-6-16,0-11-3 15,0-7-1-15,-1-6-1 16,2-10-1-16,1-9-1 16,-1-6-11-16,2-3-44 15,1-1-73-15,4 2-114 16</inkml:trace>
  <inkml:trace contextRef="#ctx0" brushRef="#br0" timeOffset="140598.0417">17670 16215 322 0,'-4'-27'207'16,"4"-1"-130"-16,0-4-15 16,12-1-21-1,7-1-23-15,6-2-7 16,2 9-3-16,3 2-4 0,-2 12 0 15,-5 10 1-15,-5 3-8 16,-5 23 2-16,-9 13 11 16,-4 6 14-16,-7-4 3 15,-14-4-13-15,-4-6 3 16,0-10 0-16,5-4-4 15,5-8-3-15,6-6-5 16,5 0 1-16,4 0-5 16,0 0-33-16,0 0-57 15,0-8-94-15,0-1-287 16</inkml:trace>
  <inkml:trace contextRef="#ctx0" brushRef="#br0" timeOffset="141274.0804">18285 16315 75 0,'0'-27'343'0,"1"7"-224"16,-1 13-17-16,0 7-26 16,0 0-58-16,0 10-21 15,-3 19 18-15,-4 14 12 16,-2 14 6-16,-1 1-15 15,2 0-10-15,3-1-6 16,1-6 1-16,1-9-1 16,1-6 0-16,0-10-2 15,0-13-13-15,1-6-20 16,1-7 1-16,0 0 3 0,0-19-13 15,0-19 14-15,0-12-12 16,0-18 12-16,3-14 28 16,-3 2 7-16,0 6 12 15,0 23 14-15,0 24 19 16,0 20-7-16,0 7-46 15,7 19 1-15,10 19 39 16,6 21 0-16,7 11-7 16,1 4-12-16,3 1-9 15,1-6-5-15,-2-9-2 16,-1-11-1-16,-3-8-2 15,-4-14 2-15,-7-14 1 16,-1-10 6-16,-6-3 14 0,3-14 1 16,0-20-15-16,-1-12-1 15,-4-14-5-15,-4-5 0 16,-3-16-2-16,-2-7-7 15,0-10-16-15,0 12-39 16,-2 17-59-16,2 23-79 16</inkml:trace>
  <inkml:trace contextRef="#ctx0" brushRef="#br0" timeOffset="141844.113">18783 15712 363 0,'-3'-21'124'0,"3"10"-52"0,0 0-27 15,0-1-8 1,3-4-5-16,8 0-12 0,11-4-11 15,14 2-5 1,11 5 0-16,12 4 6 0,6 9 2 16,-2 0 0-1,-3 21-1-15,-10 5 3 0,-10 7-3 16,-11 1-3-16,-7 5 0 15,-6 5-4-15,-10 7 6 16,-2 7 9-16,-4 2-2 16,0 4-5-16,0 10-2 15,0 5 0-15,7 10-1 16,4 3 10-16,5 7-13 15,1-7 2-15,-5 3-4 16,-5-8 0-16,-7-5 0 16,0-12 1-16,-1-14 1 15,-13-8 2-15,-10-12 0 16,-11-2 5-16,-9 0 5 0,-11-2-1 15,3-3-7-15,7-9-7 16,17-7-3-16,10-7-1 16,9-5-33-1,3 2-100-15,2 4-209 0</inkml:trace>
  <inkml:trace contextRef="#ctx0" brushRef="#br0" timeOffset="227398.0064">1719 12194 221 0,'0'0'104'0,"0"0"-37"15,0 0 1-15,0 0-17 16,2 3-38-16,2 8-8 16,-1 7 3-16,3 18 22 15,-1 10 17-15,0 17 1 16,0 21-11-16,-5 23 2 15,0 28-11-15,-8 30-10 16,-14 9-1-16,1-9-1 16,5-13-8-16,8-26-7 15,8-15 2-15,0-12 1 0,10-18-5 16,-3-17 1-16,0-11 1 15,2-17 1-15,-3-11-10 16,-3-11-25-16,0-7-33 16,-3-6-5-16,0-1 4 15,-7-4-21-15,-7-22-138 16</inkml:trace>
  <inkml:trace contextRef="#ctx0" brushRef="#br0" timeOffset="228018.0419">1362 12596 111 0,'-2'5'67'16,"2"-5"12"-16,0 0 31 0,0 0-10 16,0 0-24-1,0 0-22-15,0 0-11 0,4 0-12 16,-1 0-9-1,0-13 0-15,7-6-6 0,7-20 2 16,14-16-6 0,10-16-5-16,5 2-1 0,-2 7-1 15,-8 11-7-15,-9 16-2 16,-3 9 7-16,-9 6 3 15,-6 9 2-15,-4 4 10 16,-3 7 0-16,-2 0-5 16,0 0-6-16,2 3-11 15,8 7-4-15,8 0 10 16,3 2 9-16,4 2-2 15,-4 1 3-15,0 3 1 0,1 0-3 16,1 6 3 0,2-3-4-16,-4-3 4 15,-1 1-5-15,-6 1-4 0,-2-8-1 16,-2-2-1-16,-1 0 1 15,-2-1-2-15,3 0 1 16,-1 5-1-16,5 6-20 16,-5 14-58-16,0 10-138 15,0 4-285-15</inkml:trace>
  <inkml:trace contextRef="#ctx0" brushRef="#br0" timeOffset="230256.1699">1666 12096 130 0,'-11'1'74'0,"2"0"-21"16,-2-1 12-16,1 0 60 16,3 0-104-16,0-2 19 15,-2-1-11-15,2 2-9 16,1 1 6-16,3 0-8 15,3 0 2-15,0 0-4 16,0-2-5-16,0 0 3 16,0 0-2-16,7-4-3 15,11-11-5-15,17-9 3 16,12-4-8-16,13-6 5 15,9-2-1-15,-1-4-8 0,2-1-5 16,-4 0 16 0,-1 0-2-16,-2-5 4 15,4-5-10-15,13-7-2 16,4-1 5-16,6 1-6 15,1 2 10-15,-1 3-7 16,7-2 9-16,6 4-9 0,-5 3-4 16,-5 7 9-16,-16 5-4 15,-10 6 6-15,-12 5-6 16,-7 0 1-16,-6 2-1 15,-6-1 3-15,-4-3 2 16,-4 5-6-16,-1 2 2 16,-3 4-3-16,-2 0-1 15,-1 0 6-15,-6 0-3 16,-7 7-11-16,-4 4-11 15,-4 7-15-15,0 0-57 16,0 7-125-16,-4 10 43 16</inkml:trace>
  <inkml:trace contextRef="#ctx0" brushRef="#br0" timeOffset="230739.1975">3298 10788 214 0,'0'0'138'0,"0"0"-22"0,0 0-46 16,0 0-29-16,6 0-15 15,22-10-21-15,24-6 2 16,31-3 3-16,17-2-4 16,6 5 9-16,-12 6-7 15,-16 3-10-15,-20 7 14 16,-17 0-9-16,-14 0-10 0,-12 7 8 15,-10 7-8-15,-5 8 2 16,-6 7 8-16,-22 14 5 16,-15 7 1-1,-14 5 26-15,-6 0-8 0,-5-2-11 16,16-6 0-16,13-6-10 15,14-9-6-15,19-1-4 16,6-2 0-16,14 0-53 16,22-3-65-16,25-10-181 15</inkml:trace>
  <inkml:trace contextRef="#ctx0" brushRef="#br0" timeOffset="232625.3054">1888 13975 89 0,'0'2'86'0,"0"1"-37"16,0 0-8-1,-4 0-5-15,2 0 13 0,1 3-8 16,-3 0-14-16,0 2-14 15,1 1-9-15,3-1-2 16,-3-2 0-16,3-5 2 16,0-1-1-16,0 0 5 15,0 0 13-15,0 0 4 16,0 0-12-16,0 0-8 0,0 0-1 15,0 0-2-15,0 0-1 16,0 0 0-16,0 0-1 16,0 0 2-1,0 0-1-15,0 0 3 16,0 0 8-16,0 0 19 0,0 0 13 15,0-12-6 1,4-11-10-16,2-10-18 0,5-16-4 16,4-9-1-16,4-9 0 15,3-6-5-15,2-4 9 16,2 2-10-16,0 0 0 15,1 3-4-15,0 3 10 0,-3 5 0 16,0 5-12 0,0 3 7-16,-3 1 2 15,1 4-6-15,-1 0 9 16,2-1-8-16,2 2 4 0,-4-3-5 15,4 0 9 1,-3-2-8-16,-2 1 3 0,8-2 1 16,-3-3 5-16,2 4-10 15,-1 0 4-15,-1-3 7 16,2 1-11-16,-3 1 2 15,0 2 2-15,-2 3-1 16,0 5 3-16,1 0 3 16,-1 3-9-16,1-1 4 15,1-1-4-15,-2 2 8 16,-1-1-4-16,1-2 0 15,1-1 1-15,-1-6-2 16,4-2 1-16,3 1 2 16,-2-1 0-16,1-1-5 15,-4 5-1-15,-1 5 4 0,-4 0 5 16,-2 9-6-16,-1 4 0 15,-5 8 5-15,-4 5-6 16,0 6 4-16,-3 6-1 16,-1 1 1-16,-3 4-1 15,0 0 2-15,0 3-1 16,0 0-1-16,0 0 1 15,0 0 1-15,0 0-1 16,0 0-2-16,0 0-6 16,0 0-29-16,-4 10-36 15,-3 9-75-15,0 4-99 16</inkml:trace>
  <inkml:trace contextRef="#ctx0" brushRef="#br0" timeOffset="233358.3473">2815 11414 268 0,'-2'0'129'15,"2"0"-21"-15,0 0-29 16,0 0-22-16,0 0-9 15,2 0-5-15,1-4-9 16,3-13-2-16,3-8-16 16,7-8-16-16,6-16-1 15,12-5 0-15,6-3 0 16,3 0 1-16,-3 7 0 15,-11 14 1-15,-13 12-1 16,-12 17-1-16,-4 7-4 0,0 0-1 16,0 3 4-16,0 4 1 15,0 4 0-15,0 9 2 16,0 3 1-16,0 8 0 15,0 1 4-15,0-2 1 16,0 1 0-16,-1-5-3 16,0-3 0-16,-1-1-4 15,2-7 2-15,0-4 0 16,0-1-3-16,0-2 2 15,3-1-3-15,4-3 2 16,4 2 1-16,3-6 4 0,6 0 14 16,2 0 5-1,7-3-2-15,2-4-13 0,-2 5-3 16,-1 2-5-16,-3 0-1 15,-4 12 1-15,-5 8-1 16,-2 0 1-16,-5 4 1 16,-3 1-2-16,-4 0 2 15,-2 0-1-15,0 2-6 16,0-3-29-16,-2 5-33 15,-4 3-91-15,6-7-394 16</inkml:trace>
  <inkml:trace contextRef="#ctx0" brushRef="#br0" timeOffset="235309.4589">2717 11605 81 0,'-7'6'96'16,"2"1"-20"-16,2-7 2 16,3 3-18-16,0-3-19 15,0 0-4-15,0 0-16 16,0 0-4-16,0 0-2 15,0 0 4-15,0 0 8 16,1 0 12-16,1 0 2 16,0 0-10-16,1-3 3 15,1-7-14-15,7-12-8 16,7-9-6-16,9-7 4 15,4-8-2-15,4 0-5 0,0-3 0 16,1 0 0 0,-7 4 2-16,-3 9-7 0,-8 8 13 15,-10 10-9-15,-1 7-2 16,-2 4 5-16,2-1-3 15,1-1 1-15,0-2-5 16,3-1 1-16,-2-1 2 16,-2 3 0-16,-2 5 0 15,1-1-2-15,-1 1 0 16,2-1 1-16,1-5 0 15,1 1 1-15,2-1 0 16,-7 3 0-16,-1 4 1 16,-3 2 10-16,2 0 6 0,-2 0 0 15,0 2-4-15,0-4-7 16,0 1-2-16,0 2-3 15,0-1 0-15,2 2 1 16,-2 0 0 0,0 0-2-16,0 0 4 0,0 0-3 15,0 0-1-15,0 0 0 16,0 0-1-16,0 0 1 15,1 2-3-15,2 6-5 16,2 10-3-16,3 10 5 16,4 10 7-16,0 9 3 15,2 4 8-15,-3 5-1 0,-2 6-4 16,-2-2-2-1,-2 4-1-15,0-4-1 0,-3-5-2 16,0-6-1 0,1-12 1-16,-1-7-2 0,0-10 1 15,-1-8-1 1,2-9 0-16,-3-3 1 0,0 0 1 15,1 0 6-15,-1 0 9 16,0-3 6-16,0-4-8 16,0-4-5-16,0-4-7 15,0-6-2-15,0-2-1 16,0-5 0-16,0-3 0 15,0-1 0-15,-5-5 1 0,-5-4-1 16,-1-2 0 0,-2 1-1-16,-1 3 0 15,-2 0-1-15,2 7 1 0,2 4-1 16,4 9 2-16,3 5 0 15,0 4 0-15,0 2 0 16,1 3 1-16,-4-4 0 16,1 3-2-16,0 2 0 15,-1 0-8-15,3 4-13 16,1 0-28-16,-2 28-51 15,2 21-77-15,-2 13-73 16</inkml:trace>
  <inkml:trace contextRef="#ctx0" brushRef="#br0" timeOffset="237865.6051">2870 11608 185 0,'0'0'107'15,"0"0"26"-15,0 0-21 16,0 0-36-16,0-3-15 16,0-7-12-16,-5-2-7 0,-2-4-8 15,0 0-17-15,2 0-6 16,0 4 6-1,3 3 3-15,2 9-5 0,0 0-10 16,0 0-7-16,2 0-10 16,20 12-6-16,12 5 16 15,7 0 4-15,5 4-2 16,-5-1 0-16,-7 2 1 15,-5 2 0-15,-7-4 1 16,-4-6 1-16,-7-2-2 16,-4-3 0-16,-4-4 0 15,-3-5-1-15,0 0-2 0,0 0 4 16,0 0 4-1,-8 0 6-15,-11-10-5 0,-8-6-5 16,-6 3 0 0,-4-5-2-16,-1 1 0 0,1-3 0 15,7 4 0-15,4 0 0 16,5 4 0-16,6 1 0 15,3 0 0-15,2 1 0 16,5 2 0-16,3 2 1 16,2 3 3-16,0 3-4 15,0 0-5-15,9 0-8 16,13 11-2-16,9 4 12 15,9 1 3-15,6 3 0 0,4 1 1 16,-2 5-1 0,-4 0 1-16,-4-3 0 15,-7-2 0-15,-9 3 2 16,-4-6-2-16,-7-4 0 0,-8-4 0 15,-1-5-1-15,-4-2 0 16,0-2 0-16,0 0 4 16,0 0 4-16,-11-5 5 15,-10-12-6-15,-6-4-2 16,-4-4 1-16,6 7-4 15,4 4-1-15,6 3-1 16,5 1 0-16,1 0 1 0,-2 2-1 16,5-2 0-16,-2-1 0 15,-2-1 0-15,0-1 0 16,-3-3 0-1,2-4-2-15,-3-1-3 0,0 2-5 16,3 4-5-16,0 1-5 16,2 6 2-16,1 4-3 15,2 3-8-15,3 1-5 16,-1 0 1-16,1 0 11 15,0 0 10-15,1 0 6 16,0 0 3-16,-4 2 2 16,-3 3 1-16,-1 1 1 15,-5 0 1-15,1-3-1 0,2-3 3 16,2 0 6-1,3 0 2-15,2 0 4 16,-2 0 2-16,1-6-9 16,0 3-4-16,-4-3-1 0,2 3 0 15,-2 1-2-15,2 1 0 16,3 1 0-16,3 0 2 15,2 0 6-15,0 0 1 16,0-1-2-16,0-1 0 16,0 1-3-16,0 1 0 15,0-1 0-15,0 1 0 16,-2-3-2-16,1 0-2 15,-1 1-2-15,1-2 0 16,1-2 1-16,-1-2-1 16,1-4-1-16,0-5-1 15,0-6-2-15,7-6 1 0,6-7 2 16,3 0 0-16,4-4 3 15,-1 5-2-15,0 3 0 16,-1 4-1-16,-4 10-2 16,-3 4 3-16,-2 7-2 15,-4 4-2 1,-2 3 3-16,0 0 0 0,-3 0-1 15,3 0 0-15,-2 0-1 16,0 5-1-16,-1 11 2 16,0 8 3-16,-1 7 1 15,-10 4 0-15,-7 3-5 16,-2 0 4-16,-1-5 4 15,5-4-8-15,3-9 4 0,5-7-2 16,6-8 0-16,2-3 5 16,0-2-9-16,0 0 4 15,0 0 1 1,5-8-4-16,10-12-2 0,4-11 5 15,9-5 2-15,3-4-1 16,-3 2 1 0,-4 10-2-16,-9 11 2 0,-9 11-1 15,-4 6-3-15,-1 0-3 16,2 6-6-16,1 11 12 15,-2 4 1-15,-2 5 2 16,0 1-1-16,0 5-1 16,-2 1 2-16,-12 6-3 0,0 4 4 15,-1-2-4-15,0-6 0 16,7-12-1-1,3-12 1-15,5-5-3 16,0-6 2-16,0 0 2 16,0-4 0-16,2-14 0 0,6-12 4 15,3-10-4-15,4-6 0 16,1 2-3-16,-1 9 3 15,-4 11-1-15,-4 11 0 16,-7 11 1-16,0 2 3 16,0 0-2-16,0 2-1 15,0 11-3-15,-5 9-1 0,-2 4 4 16,-4 8-2-1,1 0 1-15,-2 0 0 16,0-4-3-16,4-7-3 16,1-11 0-16,4-4 1 0,2-5-1 15,-1-3 7-15,1 0 4 16,-1 0-1-16,-2-17 0 15,-1-10-3-15,5-6-1 16,0-5-2-16,0-3 0 16,14 0-4-16,-1 5 5 15,3 7-2-15,-6 5 0 16,-4 12 2-16,-3 8 1 15,-3 2 1-15,0 2 1 16,0 0 3-16,0 0-1 16,0 0-2-16,0 0-3 15,0 0-1-15,0 6-1 16,0 5-5-16,0 6 2 0,0 5 2 15,0 3-2-15,4 4 1 16,6 0 1-16,3 4 2 16,-3-4 2-16,1 1-1 15,-4-6 1-15,0-5 0 16,-3-3 1-16,0-8-1 15,-2-1 0-15,-2-2 1 16,0-5-1-16,0 0 2 16,0 0 0-16,0 0 1 15,0 0 5-15,0-9 3 16,0-9-2-16,-8-10-6 15,-3-3-2-15,-1-1-1 0,1 6 1 16,2 6 0 0,6 11 0-16,2 7-1 0,1 2-3 15,0 0-8 1,4 21-7-16,13 9 10 0,4 10 1 15,5 1 4-15,0-6 2 16,-2-1 1-16,-1-8 1 16,-5-3 0-16,-6-6-3 15,-7-2 5-15,-2-7-1 16,-3-4-1-16,0-4 2 15,0 0 3-15,0 0 6 16,0-15 4-16,-16-11-4 16,-5-17-1-16,-3-9-9 0,0 3-1 15,2 6-2 1,9 17 2-16,3 11 0 15,8 11-2-15,2 4-1 16,0 0-6-16,0 0-8 16,8 13 1-16,2 4 10 0,2 3 1 15,-2-5 3-15,0-1 0 16,-5-2 2-16,0-3 3 15,-3-1-2-15,0 0 1 16,-2-4-1-16,0 3 4 16,0-2 2-16,0 0-2 15,0-5-27-15,-6 0-17 16,1 0-43-16,-1 0-205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51:29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5131 10892 456 0,'-10'0'106'0,"0"23"-101"16,-2 36 5-16,0 35 30 15,0 35 16-15,0 18-11 16,3 10-7-16,4-4-18 16,0-13-6-16,0-11-9 15,1-15 6-15,-2-10-1 16,2-15-7-16,1-14-2 15,-1-26 5-15,3-20-5 16,-1-26-3-16,-1-6 16 0,2-45 22 16,1-39-10-1,0-39-20-15,2-39-7 0,10-30 0 16,3-21-2-16,5 0 1 15,7 26-14-15,11 47 12 16,0 53-8-16,1 46 13 16,-2 30-10-16,8 14-4 15,8 34 5-15,-1 26 9 16,-3 16-2-16,-10 12 2 15,-17 5 1-15,-12-1 2 16,-10-5-1-16,-10-12 2 16,-19-15 4-16,-8-11 0 15,-7-17-2-15,-3-12 2 0,-4-17-5 16,-3-3-3-16,-2-20-12 15,8-18-31-15,8-13-35 16,19-4-74-16,21-6-158 16</inkml:trace>
  <inkml:trace contextRef="#ctx0" brushRef="#br0" timeOffset="535.0306">5828 11335 502 0,'-4'-46'164'0,"4"-8"-70"16,6-17-38-1,16-7-14-15,5 10-28 0,7 14-8 16,2 21-7-16,3 20 1 15,-4 13-5-15,1 12-7 16,-7 25-2-16,-14 15 5 16,-14 7 7-16,-4 5 9 15,-24-2 6-15,-9-5-4 16,2-9-2-16,3-14-3 15,7-13 1-15,10-14-5 16,3-7-6-16,4-4-4 16,3-25-19-16,4-16-36 15,2-13-22-15,21-13 3 16,4 5-79-16,4 19 14 15,-2 24 118-15,2 23 74 0,0 14 21 16,-2 26 2 0,-2 25 14-16,-9 31 5 0,-10 25-13 15,-8 20 13-15,-19 8-15 16,-15-9-28-16,-7-12-6 15,-3-18 0-15,3-16-14 16,2-26-11-16,3-17-3 16,1-20-2-16,6-14-1 15,1-16 0-15,2-1 2 16,5-27-11-16,4-24-34 15,16-24-81-15,12-29-59 16,34-8-158-16</inkml:trace>
  <inkml:trace contextRef="#ctx0" brushRef="#br0" timeOffset="714.0408">6566 11474 577 0,'-3'0'187'0,"3"0"-125"16,3 0 34-16,-1 0-55 15,-1 0-40-15,-1 0-3 16,0 0-3-16,0 0-33 16,0 6-78-16,0 8-128 15</inkml:trace>
  <inkml:trace contextRef="#ctx0" brushRef="#br0" timeOffset="1043.0596">6989 10539 699 0,'-16'-34'11'16,"16"24"9"-16,0 5 99 15,0 5-66-15,-1 0-43 16,-2 36-26-16,-5 17 11 15,-2 25 18-15,1 17 5 0,-1 2 10 16,5-4-6-16,5-12-11 16,0-7-4-1,0-13-6-15,0-9 1 16,0-12 0-16,5-13-2 0,3-11-1 15,9-8 1-15,13-8 0 16,13-8 10-16,14-24-9 16,2-11-51-16,3-11-37 15,-5 2-85-15,-7 9-171 16</inkml:trace>
  <inkml:trace contextRef="#ctx0" brushRef="#br0" timeOffset="1270.0726">7408 10593 573 0,'0'0'120'0,"0"4"-42"16,-4 30-42-16,-3 18-10 16,-4 27 26-16,-2 23 1 0,-3 6-12 15,-2 6-20-15,4-10-11 16,0-10-6-16,4-11-3 15,1-16-1-15,0-10 2 16,2-10-6-16,1-9-39 16,5-13-58-16,1-5-128 15,16-14-318-15</inkml:trace>
  <inkml:trace contextRef="#ctx0" brushRef="#br0" timeOffset="1584.0906">7649 11010 785 0,'14'-49'49'16,"13"-15"-7"-16,10-14 15 16,3 8-33-16,-1 17-22 15,-5 17 0-15,-5 24-4 16,-2 12-2-16,-2 16-5 15,-5 23-1-15,-11 12 2 16,-9 5 11-16,-2-1 2 16,-18-5 1-16,-7-7 2 15,-3-5-5-15,-2-7 1 0,-7-7 0 16,0-2 0-16,0-2-3 15,12-10-12-15,9-8-16 16,10-2-24-16,8-19-7 16,4-23-51-1,24-15-6-15,14-20-142 16</inkml:trace>
  <inkml:trace contextRef="#ctx0" brushRef="#br0" timeOffset="1740.0995">7883 10726 234 0,'11'6'202'0,"0"20"-79"16,1 14-27-16,-2 20 3 15,-9 24-14-15,-1 13-18 16,-9 10-10-16,-9 0-28 15,-1-13-18-15,3-14-9 0,4-19 1 16,1-16-5-16,3-16-17 16,2-11-51-1,4-6-80-15,2-9-231 16</inkml:trace>
  <inkml:trace contextRef="#ctx0" brushRef="#br0" timeOffset="3726.2131">8394 10369 349 0,'3'0'136'16,"-3"0"-82"-16,0 3-40 15,0 28-31-15,0 25 32 0,-15 33 24 16,-5 32-2 0,-5 20 43-16,3 11-38 15,5 5-16-15,7-1-7 16,4-15-10-16,4-11 1 0,2-21-7 15,0-20-1-15,0-19 2 16,5-22-29-16,3-19-89 16,8-20-76-16,3-11-264 15</inkml:trace>
  <inkml:trace contextRef="#ctx0" brushRef="#br0" timeOffset="3962.2266">8743 10328 575 0,'3'0'74'16,"-2"6"-21"-16,6 36-33 0,0 33 7 16,-7 35 29-16,0 39-12 15,-19 14-7-15,-14 8-17 16,-1-5-17-16,4-20-2 15,9-22-3-15,1-24-20 16,8-26-17-16,5-27-51 16,7-26-37-16,2-21-96 15</inkml:trace>
  <inkml:trace contextRef="#ctx0" brushRef="#br0" timeOffset="4146.2371">8197 10803 540 0,'36'-5'101'16,"42"-21"-30"-16,37-7 24 16,24-5-58-16,7 8-28 15,-15 16-13-15,-27 14 8 16,-21 25-15-16,-17 18-93 0,-23 13-106 15</inkml:trace>
  <inkml:trace contextRef="#ctx0" brushRef="#br0" timeOffset="4334.2479">8494 11112 632 0,'36'-7'58'15,"17"-2"59"-15,17-8-66 0,14-3-35 16,4 4-11-16,1 3-3 15,-6 10 1-15,-3 3-35 16,-5 0-156-16,-4 20-425 16</inkml:trace>
  <inkml:trace contextRef="#ctx0" brushRef="#br0" timeOffset="4811.2752">9831 10619 429 0,'0'-5'139'16,"0"5"-45"-16,0 0-26 15,0 22-45-15,0 28-27 16,-7 24 40-16,-4 29 17 16,-2 8-9-16,0-3-13 15,2 2-20-15,-1-9-7 16,-2-4-3-16,1-2 2 15,1-14-2-15,9-15-25 16,3-18-72-16,16-10-100 16,16-20-285-16</inkml:trace>
  <inkml:trace contextRef="#ctx0" brushRef="#br0" timeOffset="5163.2953">10232 11487 526 0,'-4'0'89'0,"4"0"-55"0,0 7 24 16,0 16 4-1,0 12-17-15,0 8-14 0,-7 6-5 16,-10 4-6-16,-7 1-8 16,-3-1-2-16,-2-10-6 15,5-10-1-15,11-15-22 16,12-15-97-16,1-3-172 15</inkml:trace>
  <inkml:trace contextRef="#ctx0" brushRef="#br0" timeOffset="5625.3217">10704 10805 295 0,'9'-8'171'15,"4"5"-73"-15,5-1-25 16,12-5-11-16,13 2-22 15,8-7 2-15,4 3-18 16,-7 6-10-16,-9 5-1 0,-10 0-6 16,-9 16-5-16,-9 13-9 15,-11 13 6-15,-6 13 13 16,-26 14 8-16,-14 11 2 15,-5 0 4-15,1-3-1 16,7-9-6-16,7-13-8 16,4-3 0-16,7-6-3 15,7-11-1-15,11-10 1 16,7-10-5-16,1-9 0 15,20-3 0-15,14-3 9 16,22 0-12-16,13-10 0 16,5-14 0-16,-1 0 0 15,-14 7 0-15,-8 5 0 16,-6 9-92-16,-6 3-182 0</inkml:trace>
  <inkml:trace contextRef="#ctx0" brushRef="#br0" timeOffset="5979.342">11538 11519 413 0,'0'0'145'16,"0"7"-105"-16,0 22 28 15,0 11 25-15,-1 12-32 16,-13 6-18-16,-12 2-4 16,-5 0-11-16,-6-6-10 15,-3-3-12 1,-2-3-1-16,-1-7-2 0,8-9 0 15,13-12-20-15,13-15-46 16,9-5-87-16,9 0-55 16</inkml:trace>
  <inkml:trace contextRef="#ctx0" brushRef="#br0" timeOffset="6699.3832">11999 10657 405 0,'0'0'131'16,"1"0"-37"-16,0 0-13 15,-1 0-39-15,0 20-49 16,-3 22 9-16,-16 24 28 15,-8 20 13-15,-4 5 0 16,3 1-15-16,9-12-12 16,16-13-9-16,3-13-1 0,15-13 3 15,10-9-2-15,9-10 8 16,5-8-2-16,5-11 0 15,11-3-4-15,7-7-4 16,1-17 2-16,1-6-14 16,-1-9-60-16,-2-5-79 15,-5 7-113-15</inkml:trace>
  <inkml:trace contextRef="#ctx0" brushRef="#br0" timeOffset="6969.3986">12514 10789 605 0,'0'0'125'0,"-1"0"-33"16,-9 16-40-16,-4 14-27 15,-3 20-7-15,-5 18 17 16,0 21 0-16,2 6-10 15,3 3-14-15,5 2-11 16,5-4 0-16,3-4 0 16,-2-3 0-16,0-12 0 15,-4-5 0-15,-1-14 0 16,0-17-9-16,4-12-70 15,7-17-139-15,0-9-277 0</inkml:trace>
  <inkml:trace contextRef="#ctx0" brushRef="#br0" timeOffset="7428.4249">12855 11579 289 0,'0'10'91'16,"0"12"-7"-16,-7 4 6 15,-10 12-25-15,-11 9-2 0,-7 6 17 16,-4-2-12-1,-1-5-22-15,9-9-11 16,8-11-10-16,9-11-8 16,10-6-12-16,0-7-3 15,1-2-1-15,1 0-5 16,-3 0-56-16,-1 0-111 0,-1 0-232 15</inkml:trace>
  <inkml:trace contextRef="#ctx0" brushRef="#br0" timeOffset="9449.5405">13666 10406 430 0,'0'-5'139'0,"-4"5"-67"0,-32 0-15 15,0 11-23-15,-6 21-13 16,-3 21-2-16,4 15 4 16,6 20-2-16,11 17-9 15,8 17-5-15,10 16-2 16,6 0-6-16,12-5 1 15,16-12 0-15,14-21-5 16,5-17 4-16,-1-32 6 0,1-23-4 16,-1-28 9-1,-6-11 4-15,-8-32-6 0,-5-15 0 16,-13-15-2-16,-14-9 5 15,-4-8 5-15,-28 1-8 16,-11 11-3-16,-13 15-4 16,1 21-2-16,1 21 0 15,4 21-16-15,13 0-39 16,20 31-47-16,17 9-119 15</inkml:trace>
  <inkml:trace contextRef="#ctx0" brushRef="#br0" timeOffset="12401.7093">7572 12752 179 0,'-3'-38'19'0,"6"1"-2"16,19 6 17-16,-11 10-15 15,-5 12 2-15,-5 6 15 0,-1 3-1 16,0 0-11-16,-3 0 8 15,-12 12 2-15,-12 5-1 16,-5 6 13-16,-10 0-14 16,-13 6-3-16,-8 3 4 15,-10 8-16-15,0 5-2 16,6 0 1-16,13-8-4 15,16 0 0-15,17-8-9 16,14-2-6-16,7 4-1 16,15 4-8-16,25 3 3 15,16 4 15-15,15 3-2 16,4 1 9-16,1-4-8 15,-16 6 3-15,-17-5-5 0,-19-1 2 16,-18-1 2-16,-6 5 5 16,-26 0 16-16,-20 0 10 15,-13 0 1-15,-9-3-9 16,4-8-12-16,0-13-1 15,4-12-13-15,9-10 1 16,8-3 1-16,9-23-4 16,14-9-13-16,20-11-52 15,11 0-106-15,37 6-117 16</inkml:trace>
  <inkml:trace contextRef="#ctx0" brushRef="#br0" timeOffset="12721.7276">7773 13537 596 0,'0'-55'60'15,"4"-5"-1"-15,18-1 2 16,8 5-34-16,3 22-26 15,-1 16-3-15,2 18-5 16,-5 2 4-16,-6 29-11 16,-9 9 12-16,-7 6 5 15,-7 1 2-15,0-2 0 0,-11-1 2 16,-4-9 0-16,-3-7-1 15,1-13 1 1,-6-4 5-16,-3-8-3 16,-4-3-10-16,-4 0-45 0,-3-15-51 15,8-16 3-15,8-6-114 16,19-8-176-16</inkml:trace>
  <inkml:trace contextRef="#ctx0" brushRef="#br0" timeOffset="12871.7362">7952 13380 160 0,'18'24'211'16,"-1"2"-56"-16,-3 3-57 0,-1 9-29 15,-4 4-27 1,0 2-18-16,2 7-18 16,1-1 2-16,2-1-6 15,3 1-24-15,6-8-135 0,6-5-236 16</inkml:trace>
  <inkml:trace contextRef="#ctx0" brushRef="#br0" timeOffset="13391.7659">8380 13450 612 0,'0'0'97'0,"0"0"-31"16,0 0-5-16,0 0-42 15,0 0-25-15,0 5 5 16,0 9 6-16,-5 2 0 15,-1-4-5-15,-1-4 6 0,4-5 1 16,3-3-1-16,0 0 5 16,0-9 4-16,0-25 2 15,12-12-16-15,8-5-2 16,6 7-4-16,-7 15 2 15,-7 20-4-15,-6 9 7 16,0 0-5-16,1 18-8 16,2 14 11-16,-1 7 5 15,-2 7 1-15,-2-3 0 16,3 4-1-16,-1-9-2 15,2-7 1-15,-1-11-2 16,-4-11 2-16,-1-9-1 16,-1 0 0-16,6-5 5 0,4-27-4 15,10-14 8-15,9-15-7 16,1 1-4-16,-1 13-1 15,-9 19 0-15,-9 16 0 16,-6 12 0-16,-2 1-8 16,2 24-5-16,1 13 15 15,1 10 6-15,-3 8-1 16,5-2-1-16,-2 3-1 15,1-8 1-15,-1 1-4 16,0-1-37-16,-1-7-82 16,1-2-76-16</inkml:trace>
  <inkml:trace contextRef="#ctx0" brushRef="#br0" timeOffset="13870.7933">8983 13517 677 0,'0'0'38'0,"0"1"-27"16,0 23 14-16,3 19-20 15,-2 13 10-15,-1 24 19 16,-6 2-14-16,-12 5-10 0,-8 2-4 15,-4-4 0 1,1-2-5-16,3-19 1 16,10-21 0-16,9-22-2 15,5-20 3-15,2-1 15 16,0-21 15-16,0-25-6 0,16-31-21 15,11-37-8-15,13-25 6 16,3-22 4-16,5 11-7 16,-2 32-5-16,-11 41 1 15,-11 47-6-15,-3 28 4 16,-1 4-4-16,1 28 0 15,-1 15 6-15,-5 9 2 16,-9 8 4-16,-6-3 4 16,-9-4 1-16,-14-2 0 15,-7-8 0-15,-6-3-3 16,-3-10-1-16,0-4 0 15,1-8-3-15,6-11-19 0,6-9-19 16,8-6-50-16,13-28-118 16,5-12-359-16</inkml:trace>
  <inkml:trace contextRef="#ctx0" brushRef="#br0" timeOffset="14358.8212">9526 12996 190 0,'0'-49'68'15,"5"0"-15"-15,10 1 3 0,-3-1 30 16,-8 8-9-16,-2 21-21 15,0 10 31 1,-2 10-28-16,0 11-53 16,0 39-15-16,0 26 39 15,0 25 25-15,0 11-14 0,-7-6-13 16,-3-6-10-16,-5 1-9 15,-3-3-3-15,-3 2-1 16,-2-1 1-16,-3-7-4 16,4-10-10-16,5-20-48 15,17-17-54-15,5-16-92 16,34-19-351-16</inkml:trace>
  <inkml:trace contextRef="#ctx0" brushRef="#br0" timeOffset="14702.8409">10110 13787 652 0,'-14'-3'92'0,"-9"-19"-23"15,-9 2-10-15,-8-1-32 16,-5-2-15-16,-3-3-10 15,2-5 2-15,5-6 0 16,7-9 0-16,17-4-4 16,16 1-4-16,5 11-13 15,27 8-4-15,11 15-6 16,7 12 5-16,1 3 6 15,-8 18 11-15,-13 10-2 0,-10 0 3 16,-14-6-1-16,-5-2-2 16,0-6 14-16,-6-2 2 15,-5-2 2-15,-5-3-3 16,2-2-1-16,-5-3-14 15,-2-2-75-15,-1 0-73 16,-3-8-247-16</inkml:trace>
  <inkml:trace contextRef="#ctx0" brushRef="#br0" timeOffset="15367.879">11196 13476 309 0,'-17'-14'129'16,"14"14"-50"-16,3 0-10 16,-5 9-39-16,2 20-19 0,-3 28-7 15,3 32 10-15,-1 27 22 16,0 10-14-16,-3 4-5 15,-2-2-8-15,-4-15-1 16,5-17 1-16,-2-17-4 16,5-26-4-16,3-25 4 15,2-19-2-15,0-9 12 0,0-9 45 16,0-27-9-1,0-23-34-15,1-32-14 16,7-29 0-16,3-25-3 16,7-19 1-16,6-15 2 15,4 9-6-15,10 33-10 16,8 44-3-16,4 45 1 0,6 39-2 15,-3 11 16-15,-4 32-9 16,-10 16 6-16,-14 8 1 16,-13 1 6-16,-12 3 3 15,0-8 5-15,-24-2 1 16,-10-3 2-16,-7-9-6 15,0-5-5-15,5-10 1 16,2-7 0-16,5-10-2 16,3-8-15-16,7 0-39 15,2-12-48-15,12-12-72 16,5-3-376-16</inkml:trace>
  <inkml:trace contextRef="#ctx0" brushRef="#br0" timeOffset="15797.9036">11791 13404 384 0,'-3'-32'51'16,"-2"18"49"-16,5 11-16 0,-1 3-60 15,1 21-34-15,0 24 16 16,0 20 17-16,0 15 12 15,2 3-6 1,4-11 0-16,1-12-6 0,-2-13-8 16,0-10-9-16,-1-19-2 15,-2-10-1-15,-1-8 9 16,-1 0 34-16,0-18 14 15,4-27-19-15,6-21-29 16,7-30-7-16,4-16-2 16,4-5-4-16,5 2-1 15,1 20-1-15,-1 27-7 0,0 28-17 16,4 32-18-16,8 8-19 15,12 32-55 1,5 14-22-16,2 9-270 0</inkml:trace>
  <inkml:trace contextRef="#ctx0" brushRef="#br0" timeOffset="16240.9289">12343 13774 258 0,'-5'-28'207'0,"5"-2"-121"16,1-14-16-16,18-21 2 15,9-10-27-15,4 2-27 16,5 8-5-16,-3 21-6 15,-2 24-6-15,-5 20 3 16,-3 18-11-16,-6 28 4 16,-7 14 3-16,-11 8 4 15,0-2 3-15,-18-8 9 16,-4-8-7-16,0-8-1 0,2-14-2 15,8-10-2 1,-1-12 3-16,2-6 1 0,-10 0 2 16,-4-3-8-16,-5-15-27 15,-5-7-33-15,0-9-38 16,5-4-59-16,11-2-223 15</inkml:trace>
  <inkml:trace contextRef="#ctx0" brushRef="#br0" timeOffset="16883.9657">12710 12740 399 0,'-10'-16'76'0,"6"16"15"0,1 16-73 15,0 36-10 1,2 29 13-16,1 28 17 0,-1 14 9 16,-6 4-16-1,-3-8-5-15,-1-8 4 0,1-2-11 16,-2-16-10-16,7-18-5 15,0-21-3-15,1-25 1 16,4-21-3-16,0-8 7 16,0-8 16-16,4-29 11 15,13-27-20-15,14-31-10 16,17-17 0-16,11-1-4 15,3 24-5-15,3 35-7 16,-11 37 2-16,-10 23 4 16,-16 35 0-16,-12 22-2 15,-14 16 9-15,-2 8 1 0,-15-2 3 16,-7-12 0-16,0-18-2 15,-2-18 8-15,-3-11-1 16,-3-11 0-16,-5-4 2 16,1-11-2-16,3 0-2 15,6-11-2-15,2-18-2 16,9-15-8-16,7-10-28 15,7-9-40-15,24-8-71 16,24 12-198-16</inkml:trace>
  <inkml:trace contextRef="#ctx0" brushRef="#br0" timeOffset="17167.9819">13379 12861 577 0,'0'-29'33'0,"0"20"32"16,0 9 12-16,1 6-58 15,12 43-34-15,1 34 22 16,-4 28 40-16,-1 18-11 15,-9-4-9-15,-4-6-3 16,-10-7-11-16,2-8-6 0,-3-10-3 16,7-21-5-16,4-13-3 15,4-22-47-15,3-13-84 16,21-11-118-16</inkml:trace>
  <inkml:trace contextRef="#ctx0" brushRef="#br0" timeOffset="17767.0162">13828 13803 661 0,'-7'-10'112'0,"-6"-2"-75"15,-10-2 24-15,-7-1-29 16,-7 0-23-16,-1-1-7 15,3 5-1 1,8-1 3-16,11-2 4 0,7 5 1 16,7-6-4-16,2 1-5 15,0-3-6-15,4-12 7 16,11-7-2-16,7-6-1 15,3-8 1-15,-4 11 1 16,-3 7 2-16,-10 10-2 16,-3 10 3-16,-4 7 2 15,-1 4 3-15,0 1-7 16,0 0-1-16,0 0-3 0,0 0-2 15,0 0 0 1,0 0 1-16,0 0 0 16,0 0 2-16,1 0 0 15,4 0 0-15,4 0-1 0,7 0-2 16,8 0 5-16,4 0 2 15,4 0-3-15,-4-3 3 16,-5-2-3-16,-10 2-3 16,-3 3 4-16,-6 0-4 15,0 0-4-15,0 12-2 16,-2 4 4-16,-2 0 5 15,0 1 3-15,0-3 2 16,-7 1-3-16,-10-1 3 16,1 0 3-16,-9 0-2 15,-2 0 0-15,-1-2 1 16,3-7-4-16,7-5 1 0,6 0 4 15,1 0-4-15,1-14-10 16,0-11-35-16,7-7-61 16,3-5-137-16</inkml:trace>
  <inkml:trace contextRef="#ctx0" brushRef="#br0" timeOffset="18451.0553">14027 13384 596 0,'0'-16'44'16,"0"16"32"-16,0 0 0 15,0 0-39-15,0 8-37 16,0 17-13-16,-4 19 14 16,-2 14 11-16,-1 10 0 15,-1-5-3-15,-2-8-1 0,4-14-7 16,4-14 1-1,2-11-1-15,0-13 1 16,0-3 5-16,0 0 5 16,8-17-2-16,8-15 2 0,8-20-9 15,7-14-2-15,3-6-3 16,-4 7-6-16,-6 26-4 15,-10 20-1-15,-6 19-1 16,-4 4 3-16,3 15-2 16,5 6 10-16,-3 4 1 15,0 2 1-15,-5-2 4 16,1-5 0-16,-1-4 0 15,0-8-1-15,-2-5 1 0,-1-7 1 16,2 0 2 0,-1 0 8-16,5-12 6 15,9-19 2-15,9-18-18 0,15-20-4 16,5-5-1-16,-2 19 0 15,-11 19-2-15,-14 31-3 16,-4 10 1-16,0 35-8 16,-2 12 17-16,-2 19 9 15,-5 9 0-15,-3-2-3 16,0-3-6-16,5-13-3 15,4-10-3-15,9-13-52 16,0-8-107-16,3-7-222 16</inkml:trace>
  <inkml:trace contextRef="#ctx0" brushRef="#br0" timeOffset="19271.1022">15489 12941 310 0,'-7'-31'86'0,"2"7"1"15,5 7 13-15,0 12-25 16,-2 5-22-16,-9 22-44 16,-6 36-15-16,-6 29 37 15,-5 25 21-15,4 0-17 16,3-12-11-16,6-8-9 15,0-7-10-15,2-3 0 16,-1-5 1-16,1-15-5 16,0-12-10-16,1-16-38 15,0-8-46-15,3-18-48 16,5-8-96-16</inkml:trace>
  <inkml:trace contextRef="#ctx0" brushRef="#br0" timeOffset="19503.1155">15697 12922 522 0,'0'0'76'0,"0"5"-44"15,-3 34-1-15,-9 24 2 16,-5 21 3-16,-1 16-4 15,-3 2 3-15,-2 1-23 16,-1-4-3-16,2-7-2 0,4-9-5 16,4-18-36-16,7-17-56 15,7-20-49-15,2-12-239 16</inkml:trace>
  <inkml:trace contextRef="#ctx0" brushRef="#br0" timeOffset="19695.1265">15128 13271 367 0,'0'-7'227'16,"31"6"-190"-16,27-8 36 15,33-2-17-15,25-2-28 0,11 4-24 16,-16 9-4-1,-23 6 1-15,-20 28-68 16,-21 5-86-16,-19 4-420 16</inkml:trace>
  <inkml:trace contextRef="#ctx0" brushRef="#br0" timeOffset="19871.1365">15227 13549 569 0,'17'0'42'0,"25"5"-8"16,17 1 40-16,20 0-32 15,14-1-21-15,2-4-15 16,-1-1-2-16,-10 0-34 0,-1 0-100 16,-6-6-227-1</inkml:trace>
  <inkml:trace contextRef="#ctx0" brushRef="#br0" timeOffset="20131.1514">16274 13009 583 0,'-4'-16'92'0,"1"3"11"16,3 4-18-16,-2 9-41 15,-4 0-29-15,-1 29-18 16,-7 31-12-16,1 27 20 15,1 20 11-15,8-3 3 0,4-5 0 16,0-10-10-16,0-9-4 16,0-11-1-16,-6-14-4 15,2-12-24-15,1-11-81 16,3-6-138-16</inkml:trace>
  <inkml:trace contextRef="#ctx0" brushRef="#br0" timeOffset="20658.1815">16851 13577 491 0,'-3'-31'85'0,"1"-4"-19"16,2-12 20-16,21-6-30 16,13-7-32-16,17-4-16 15,7 11-7-15,0 15-4 16,-10 21-4-16,-12 17 2 15,-13 17-1-15,-8 19-3 16,-13 5-2-16,-2 4 17 16,-20-2 1-16,-10-3 8 15,-6-6 1-15,-2-4-1 16,-1-1 1-16,5-6-9 15,4-3-3-15,5-3-1 0,8-7 0 16,2-2-11-16,7 0-65 16,4-5-85-1,4 0-149-15</inkml:trace>
  <inkml:trace contextRef="#ctx0" brushRef="#br0" timeOffset="21055.2043">17360 13302 608 0,'0'-10'85'0,"0"10"-11"0,0 0-32 16,0 6-36-1,0 32-37-15,0 17 24 16,4 19 15-16,-1 10-1 15,-2-12-5-15,0-15 7 0,-1-14-7 16,0-18-1-16,0-12 1 16,0-13 0-16,3 0 11 15,3-4 12-15,3-23 25 16,5-14-31-16,7-17-12 15,6-20-5-15,5-11-2 16,0 3-2-16,0 19 0 16,-10 24 0-16,-10 28-1 15,4 15-2-15,5 22-3 16,7 24-1-16,4 15 14 15,-2 12 0-15,-6 0 1 16,-3-6-1-16,-7-7-1 16,-3-6-2-16,-5-9-64 0,-1-4-105 15,-3-6-229-15</inkml:trace>
  <inkml:trace contextRef="#ctx0" brushRef="#br0" timeOffset="21681.2401">18670 13433 567 0,'-2'-15'50'16,"2"15"24"-16,0 0 13 16,0 0-59-16,-4 21-53 15,-2 37 8-15,-5 25 23 0,1 26 5 16,3 1-4-1,-3-9 2-15,1-10-4 16,-2-7-2-16,0-17-1 16,4-21 1-16,3-20-1 0,2-16-1 15,2-10 15 1,0-10 35-16,0-21-9 0,0-16-25 15,0-28-10-15,10-24-7 16,8-21 2-16,5-15-1 16,4-8 1-16,11 1-5 15,8 17-12-15,7 35-4 16,5 34-2-16,5 34 3 15,0 22 9-15,-8 23 3 16,-12 18 1-16,-15 7 4 16,-17 3-2-16,-11-2 3 15,-21-3 5-15,-18-3 6 16,-10-5 3-16,-3-3-4 15,5-7-3-15,4-8-3 0,9-10 1 16,11-5-7-16,13-5-26 16,8 0-41-16,2-8-64 15,19-10-31-15,32-5-168 16</inkml:trace>
  <inkml:trace contextRef="#ctx0" brushRef="#br0" timeOffset="22178.2685">19378 13468 600 0,'0'-28'110'16,"0"-11"-20"-16,10-4-31 0,8-8-35 15,7 8-21-15,3 5-3 16,0 17-9-16,1 17-1 15,-10 8 5-15,-3 30-5 16,-9 10 2-16,-7 5 6 16,-4-1 4-16,-17 2 3 15,-6-11-4-15,-4-3 3 16,-3-7-7-16,5-6-14 15,5-9-14-15,4-10-12 16,11-4-5-16,8-7-24 16,1-19-27-16,10-11-67 15,14-9 49-15,7-5 34 0,7 7 120 16,-3 12 15-16,-3 15 19 15,-8 14 63-15,-3 3-51 16,-5 22-30 0,-2 17-7-16,-9 23 19 15,-5 18-3-15,-12 22 11 0,-19 11-14 16,-1-4-33-16,-5-5-10 15,5-18-5-15,2-15-4 16,8-19-4-16,2-17 1 16,6-14-2-16,8-15 1 15,5-6-3-15,1-9-27 16,0-16-25-16,0-8-66 15,21-18-92-15,18-20-305 0</inkml:trace>
  <inkml:trace contextRef="#ctx0" brushRef="#br0" timeOffset="22381.2801">19906 13593 630 0,'0'-3'118'15,"1"3"-30"-15,-1 0 16 16,2 0-58-16,-2 0-31 15,0 0-10-15,0 0-4 16,0 0-2-16,0 0-1 16,0 0-12-16,3 7-62 15,4-1-84-15,8-2-103 16</inkml:trace>
  <inkml:trace contextRef="#ctx0" brushRef="#br0" timeOffset="45339.5932">20329 12833 337 0,'-2'-32'86'0,"2"-3"-5"16,0 2-5-16,0-5-23 16,0 1 8-16,3 9-6 15,0 3-14 1,1 2-3-16,-1 11-5 0,-2 9-1 15,-1 3-17-15,0 29-23 16,-4 24 3-16,-9 21 11 16,-2 15 8-16,4-3 1 15,5-9-7-15,6-12 2 16,0-13-5-16,7-6-1 15,3-12-1-15,3-8-1 16,-2-7-1-16,0-10 1 0,-1-3-1 16,3-6 1-16,2 0-1 15,5-5 3 1,13-15-7-16,1-7-26 15,9-7-21-15,1-3-35 0,-4 5-58 16,-6 3-45-16,-7 7-146 16</inkml:trace>
  <inkml:trace contextRef="#ctx0" brushRef="#br0" timeOffset="45598.6081">20643 12762 466 0,'-6'-4'146'15,"6"1"-30"-15,0 3-35 16,0 0-50-16,0 11-20 16,-2 21-2-16,-1 16 18 0,0 16 11 15,1 9-17-15,1 3-4 16,1 2-6-16,0 2-7 15,0-9 1-15,0-1 0 16,6-15-3-16,0-9-2 16,3-8-20-16,3-9-36 15,-1-1-73-15,5-7-90 16</inkml:trace>
  <inkml:trace contextRef="#ctx0" brushRef="#br0" timeOffset="45948.6281">21199 12876 598 0,'-16'-12'134'15,"-8"7"-63"-15,-4 5-42 16,-4 5-25-16,4 24-5 15,6 10 0-15,13 11-3 16,9 6 3-16,15-2-2 16,19 1 6-16,8-8 2 15,2-7-3-15,0-5-1 16,-11-7 3-16,-10-1-1 15,-8-10-5-15,-9 0 2 0,-6-7 3 16,0 0 2-16,-3-1 1 16,-11 3 4-16,-6 0-2 15,-6-1-1 1,-5 0-1-16,-8-5-2 0,-1-6-33 15,2 0-59-15,3-11-74 16,18-13-185-16</inkml:trace>
  <inkml:trace contextRef="#ctx0" brushRef="#br0" timeOffset="46173.6409">21141 12871 473 0,'0'-2'213'0,"0"-1"-84"15,10 1-56-15,8 2-40 16,15 0-24-16,19 0 5 16,19 0 2-16,3 0-7 15,-6 0-2-15,-16 0-4 16,-9-6-3-16,4-2-59 15,5-7-158-15</inkml:trace>
  <inkml:trace contextRef="#ctx0" brushRef="#br0" timeOffset="66466.8017">5602 15342 264 0,'2'-19'183'0,"-4"11"-76"15,-30 8-45-15,-23 15-25 16,-8 31-12-16,-11 23 6 15,-3 23 21-15,2 14-29 16,12 9-1-16,22-2-8 16,21-9 0-16,20-9 1 15,26-15-4-15,24-5-3 16,13-17 5-16,13-12 7 15,3-14-11-15,4-10 1 16,-3-13-6-16,-11-1-1 16,-2-6-8-16,-9-2-59 0,-7 0-76 15,-1-12-45-15</inkml:trace>
  <inkml:trace contextRef="#ctx0" brushRef="#br0" timeOffset="66903.8266">5988 15233 488 0,'-6'-31'111'0,"4"15"-25"0,0 16-2 16,2 9-61-16,0 37-33 15,2 33 10-15,6 28 28 16,1 20 1-16,2 2-5 16,-1-8-9-16,3-7-6 15,-2-12-3 1,3-15 1-16,-1-17-3 0,-1-19-2 15,0-23 2-15,-3-16-3 16,1-12 0-16,7-34 0 16,4-34 10-16,9-35-6 15,5-20-4-15,6-4-5 16,-7 32-12-16,-16 43 20 15,-13 36-3-15,-5 23-9 0,4 39-7 16,7 16 14-16,5 18 7 16,-2 7 0-1,1-2 0-15,6-8-1 16,7-9 0-16,7-5-6 0,5-8-36 15,11-10-57-15,5-15-109 16</inkml:trace>
  <inkml:trace contextRef="#ctx0" brushRef="#br0" timeOffset="67169.8419">6790 16066 564 0,'-2'-43'138'16,"4"-9"-64"-16,16-16 3 15,10-4-37-15,9 2-26 16,10 14-10-16,-6 20-3 0,-8 19-1 16,-4 17-1-16,-11 20-1 15,-8 23 1-15,-9 10 2 16,-1 7 2-16,-23 3 2 15,-12-2-2-15,0-6 1 16,1-7-4-16,10-16-17 16,7-10-22-16,10-15-46 15,7-7-54-15,0-12-109 16</inkml:trace>
  <inkml:trace contextRef="#ctx0" brushRef="#br0" timeOffset="67307.8498">7020 15735 316 0,'15'26'133'0,"0"9"-14"16,1 19-26-16,-2 9-25 15,-2 5-37-15,0 6-21 16,2 1-4-16,3 8-67 16,3 1-138-16</inkml:trace>
  <inkml:trace contextRef="#ctx0" brushRef="#br0" timeOffset="67726.8737">7468 16063 669 0,'0'0'72'15,"1"22"-68"-15,6 19 20 16,-5 24 16-16,0 14-26 16,-2 12-8-1,-4 8 0-15,-10-4-4 0,1-14-1 16,3-26 39-16,6-24-26 15,2-25-9-15,2-6 5 16,0-26 30-16,0-31-2 16,0-36-23-16,0-40-12 15,4-34-1-15,-2-10-3 16,3 8-6-16,8 38-7 15,10 46 1-15,8 42 9 0,2 30-4 16,10 13 2 0,-2 16 1-16,5 18 4 15,-2 11-2-15,-14 2 2 16,-12 2 3-16,-12-6 1 0,-6-5 0 15,-18-2 2-15,-14-4 0 16,-5 1-2-16,-6-8 0 16,2-7-1-16,3-10-13 15,11-4-48-15,7-4-82 16,6-7-126-16</inkml:trace>
  <inkml:trace contextRef="#ctx0" brushRef="#br0" timeOffset="68100.8951">8190 14966 346 0,'-7'-4'127'15,"-1"4"-44"-15,3 0-14 16,-5 11-15-16,3 21-20 16,3 25-9-16,4 26 25 0,0 24-1 15,7 21-8-15,4 10-13 16,-4 5-10-16,-1-2-11 15,-4-2-1-15,-2-10-3 16,0-8 0-16,0-15-33 16,0-16-47-16,0-25-65 15,1-26-150-15</inkml:trace>
  <inkml:trace contextRef="#ctx0" brushRef="#br0" timeOffset="68274.9051">8023 15762 446 0,'5'0'78'15,"22"-1"-5"1,24-6 5-16,19 0-17 16,22 1-42-16,6 6-14 15,1 0-5-15,-3 17-52 0,-7 17-166 16</inkml:trace>
  <inkml:trace contextRef="#ctx0" brushRef="#br0" timeOffset="68589.9231">8908 16112 679 0,'-12'0'134'0,"-1"0"-60"16,-12-6 1-16,-4 4-40 15,0-1-21-15,-2-2-7 16,-1-4-2-16,-4-8-5 0,1-12 0 15,5-17 0-15,6-20 0 16,11-15-4-16,13 1-30 16,13 13-7-16,18 21-6 15,6 23 8-15,1 14 14 16,-7 9 18-16,-5 6 4 15,-7 14 1-15,-6-3 2 16,-6 0 1-16,-3-2 3 16,-3 2 0-16,-1 1 0 15,0 7-1-15,-12 4-10 16,-8 15-126-16,-6-1-304 15</inkml:trace>
  <inkml:trace contextRef="#ctx0" brushRef="#br0" timeOffset="68958.9442">9095 15761 652 0,'0'0'10'0,"6"4"-5"15,-1 14 31-15,0 10-18 16,2 11-10-16,-7 2 12 16,0-1-6-16,0-5-2 0,-4-1 1 15,1-11 1-15,1-11-2 16,2-6 2-16,0-6 12 15,0-3 27-15,0-18 3 16,0-23-19-16,0-18-20 16,7-27-15-16,-1-18 2 15,1-13-4-15,2 8 0 16,12 17 0-16,8 26-6 15,15 24-7-15,15 21-15 16,9 18-18-16,3 7-32 16,5 33-36-16,-6 12-53 15,9 4-387-15</inkml:trace>
  <inkml:trace contextRef="#ctx0" brushRef="#br0" timeOffset="69345.9663">10724 15318 287 0,'-26'-63'176'0,"18"17"-110"15,0 9 1-15,2 13 3 0,6 19 0 16,0 5-31-16,0 18-24 16,0 29-11-16,0 28 20 15,0 32 14-15,2 12-2 16,2 4-9-16,-1-4-15 15,-2-12-7-15,-1-9-1 16,0-10 0-16,-9-13-9 16,-4-12-46-16,2-11-69 15,6-21-95-15</inkml:trace>
  <inkml:trace contextRef="#ctx0" brushRef="#br0" timeOffset="69573.9794">10735 15333 546 0,'-3'-10'135'0,"3"9"-16"16,-1-2-33-16,-6 3-48 15,-1 0-30-15,-9 0-5 16,-5 6-5-16,-9 19-2 15,1 9-5-15,3 7-34 16,9 7-49-16,18 1-68 16,13-3-234-16</inkml:trace>
  <inkml:trace contextRef="#ctx0" brushRef="#br0" timeOffset="69808.9928">10571 16208 631 0,'0'5'95'0,"2"-3"14"16,3 1-39-16,8 1-42 15,17 1-11-15,18 2 21 16,17-1-3-16,5-2-35 15,-1-3 0-15,-11-1 0 16,-3 0 0-16,-3 0-88 16,7 0-138-16,6-18-415 15</inkml:trace>
  <inkml:trace contextRef="#ctx0" brushRef="#br0" timeOffset="73008.1758">12532 15407 209 0,'0'-42'139'16,"-1"4"-53"-16,-1 11-10 16,0 10-7-16,1 16-14 15,1 13-32-15,0 48-31 16,0 34 10-16,0 35 29 15,-2 6 1-15,-5-11 1 16,-2-17-14-16,0-15-10 16,1-17-5-16,0-16 13 15,1-17-8-15,2-17-5 16,3-17-1-16,0-8 2 15,-1-8 13-15,-2-30 14 16,-1-24-25-16,1-28-6 16,5-29-3-16,0-29 0 0,8-11-6 15,21 9-16-15,13 25-5 16,8 35 14-16,1 36 12 15,-9 28 0-15,2 21 2 16,1 5 9 0,-1 31 7-16,1 12-1 0,-9 14-6 15,-17 4-3-15,-16 4 1 16,-6 5 0-16,-29-2 0 15,-18-4-1-15,-5-6-1 16,2-13-9-16,5-16-11 16,12-17-10-16,10-12 4 15,4-9 7-15,9-19 13 0,6-4 1 16,7 3 0-16,2 12-1 15,21 11 0-15,14 6 6 16,12 21 13 0,17 21 7-16,1 13-4 0,-3 11 7 15,-14 6-6-15,-16-2-10 16,-11-2 3-16,-10-10-6 15,-5-4-3-15,-4-7-3 16,-2-5-17-16,1-8-74 16,5-3-92-16,12-9-410 15</inkml:trace>
  <inkml:trace contextRef="#ctx0" brushRef="#br0" timeOffset="73359.1959">13541 16257 596 0,'-3'-6'112'16,"-2"5"-24"-16,-12-9-10 15,-9-3-45-15,-3-1-23 16,-5-8-3-16,-3-4-2 15,-6-12-3-15,5-9-3 16,6-15 1-16,10-6-1 16,17 6-4-16,5 5-9 15,15 10-10-15,13 19 2 16,7 5 12-16,2 17 2 15,-4 6 2-15,-7 0 5 0,-3 17 9 16,-7 4-2-16,-10 4 0 16,-6 6 0-16,0-2-1 15,-9 3 1-15,-9-1-8 16,0-1-53-16,6-3-133 15,10-6-405-15</inkml:trace>
  <inkml:trace contextRef="#ctx0" brushRef="#br0" timeOffset="73698.2153">13774 15540 341 0,'-3'-6'269'15,"3"6"-215"-15,0 17-10 16,0 18-23-16,0 13 1 16,0 18 22-16,1 2-9 15,13 0-15-15,0-2-4 16,4-8-5-16,-2-9-1 15,2-13 0-15,-5-15-1 16,1-12 2-16,0-9 7 16,1 0 9-16,5-25 1 15,-1-13-15-15,6-11-8 16,-5-10-2-16,-4-9-2 0,-4-6-14 15,-3 7-39-15,2 13-51 16,5 29-73 0,7 18-309-16</inkml:trace>
  <inkml:trace contextRef="#ctx0" brushRef="#br0" timeOffset="73926.2283">14242 15683 636 0,'0'-5'92'0,"0"5"-32"0,0 15 8 16,0 21-61 0,0 13-7-16,0 18 1 15,2-1 2-15,-1-7-2 16,-1-8 3-16,0-9-2 0,0-10 0 15,0-11-31-15,0-10-82 16,2-5-128-16</inkml:trace>
  <inkml:trace contextRef="#ctx0" brushRef="#br0" timeOffset="74088.2376">14223 15158 481 0,'0'-7'121'16,"0"7"-36"-16,0 0-43 15,9 6-43-15,17 21-11 16,16 22-8-16,7 22-111 0,3 5-384 16</inkml:trace>
  <inkml:trace contextRef="#ctx0" brushRef="#br0" timeOffset="74470.2594">15087 16107 655 0,'-1'0'94'0,"-3"0"-11"16,-13 0-15-16,-7 0-47 0,-7-3-18 15,-13-5-3-15,-9-1 0 16,-11-3 1-16,-2-5-1 15,7-4 1-15,11-10-1 16,17-9 1-16,20-3-1 16,11-12-1-16,23-7-5 15,19-3 1-15,10-3-1 16,8 10 2-16,-2 17-2 15,-3 12 9-15,-14 17-3 16,-9 11-4-16,-15 1-2 16,-11 6 5-16,-5 18 1 15,-1 5 0-15,-3 3 2 16,-12 7 1-16,-8 2 0 0,-5 0-22 15,3-3-58-15,6 5-96 16,8-6-349 0</inkml:trace>
  <inkml:trace contextRef="#ctx0" brushRef="#br0" timeOffset="74918.285">15393 15608 684 0,'-7'0'3'0,"-2"0"3"0,-9 12 42 16,4 15-43 0,7 9-8-16,3 5 7 15,4-1 16-15,0-5-2 16,4-3-3-16,8-9 2 0,4-3-5 15,4-6-3-15,1-7-1 16,2-6-2-16,0-1 3 16,-1-13-4-16,3-14-2 15,-4-13 7-15,3-6-11 16,2 3-3-16,-4 5 8 15,-5 12-5-15,-3 17-3 16,-2 9 0-16,3 7 0 16,8 18 9-16,4 8 11 15,-2 2 10-15,1-6 0 16,-3-4 2-16,-5-5-7 15,-2-9 4-15,-2-5-14 16,-4-6-11-16,-2 0 0 0,0-2 0 16,4-22 0-16,2-15 0 15,9-11-10-15,9-14-33 16,3-14-42-16,8-6-90 15,1-13-258-15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2:49:37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4522 10101 71 0,'-12'0'73'16,"3"0"-57"-16,2 0 5 15,4 3-4-15,2-3-6 16,1 0 4-16,0 0 10 16,0 0 7-16,0 0-1 15,0 0-11-15,0 0-8 16,0 0-3-16,0 0 1 15,0 0-4-15,0 0-2 16,0 0 7-16,0 0 7 16,0 0 12-16,0 0 16 0,0 0 1 15,0 0-2-15,0 0-5 16,0 0-10-16,0 0-8 15,0 0-2-15,0 0-1 16,0 0-6-16,0 0-6 16,-1 11-6-16,-8 6 0 15,-4 7 2-15,4 2 10 16,2-2 4-16,3-6-2 15,3-3-5-15,-1 2-1 16,-1 3-1-16,-1 1-3 16,0-1 1-16,2 3 0 15,2-3-3-15,-2 1 0 16,2-1 1-16,0 2-2 0,0-2 2 15,-1 1-2-15,-1-1 4 16,0 1-1-16,1 3-1 16,-3-2-1-16,3 3-2 15,0 1 3-15,-2 0 0 16,0 3-2-16,3 0 1 15,-1-2 1-15,1-1-1 16,0-1 1-16,0 1-1 16,0 6-1-16,0-4 1 15,0 2 2-15,0 1-2 16,0 2 0-16,1 7-2 15,2-5 3-15,0 3 1 16,-2-1-1-16,3 0-1 0,-2 0-1 16,3 2 0-16,1 4 3 15,-2 8-2-15,1 1 3 16,0 5 1-16,1-9-1 15,-1-6-1-15,2-7-3 16,-2-3-1-16,1-1 1 16,1-3 0-16,-1 0 0 15,-1-6-2-15,0-5 2 16,-3-5-2-16,-1-5 3 15,0-3-2-15,-1-1-5 16,0 0-9-16,0 0-14 16,0-2-21-16,0-1-26 0,-7 0-40 15,-1-4-114 1</inkml:trace>
  <inkml:trace contextRef="#ctx0" brushRef="#br0" timeOffset="1913.1094">4352 10227 62 0,'0'0'78'0,"0"0"-28"16,0 0 66-16,0 0-34 15,0 0 4 1,0 0-16-16,0 0-20 0,0 0-14 16,0 0-5-1,0 0-3-15,0 0-5 0,0 0-2 16,1-3 5-16,3-5-7 15,2-9 1-15,8-8-14 16,2-10-5-16,2-1-1 16,0 5 0-16,-6 8 2 0,-7 17-3 15,-2 6-2 1,-3 0-8-16,0 17-6 0,2 4 12 15,2 2 9 1,-1 1 0-16,2-2 1 0,-1 1 4 16,4-3-2-1,0 1 0-15,-1-1 3 0,1-1-1 16,-2 1 0-16,2-2 1 15,3 0-2-15,-3-1-2 16,3 0-1-16,-3 0-3 16,3-5 1-16,-1 1-2 15,-1-1 0-15,-2-4 2 16,-4-4 0-16,-2 0-2 15,-1-2-34-15,0 1-76 16,-8 6-75-16</inkml:trace>
  <inkml:trace contextRef="#ctx0" brushRef="#br0" timeOffset="3053.1746">4296 11935 183 0,'-5'9'92'0,"3"13"12"15,2 3 20-15,-3 7-43 16,-2 13-26-16,-2 3-3 15,0 3-20-15,0-9 0 16,1-3-14-16,2-8-6 0,3-14-2 16,1-3-3-1,0-12-3-15,0-2 1 16,0 0 7-16,0-7 11 15,0-5 3-15,0-13 1 16,0-15-21-16,12-13-9 16,6-10 1-16,1 1-1 15,1 16-6-15,-9 20 3 0,-3 19 2 16,1 7-4-16,-1 13-3 15,-1 13 3-15,1 4 5 16,-4 12 3-16,-4 5 3 16,0-3-1-16,0-8-1 15,0-17-1-15,4-14 1 16,1-5-2-16,-3 0 0 15,1 0 3-15,-3-3 6 16,0-13 4-16,8-13 0 16,7-13-8-16,6-13-4 0,1 4 0 15,-4 18-2-15,-2 20-2 16,-2 13-2-16,3 21-6 15,-2 13 10-15,-2 7 3 16,-5 5 0-16,-4 3 2 16,-2-6-2-16,1-8 2 15,4-12-2-15,-3-5 0 16,-1-2-3-16,-3 1-25 15,0 0-38-15,-5 0-59 16,0-5-122-16</inkml:trace>
  <inkml:trace contextRef="#ctx0" brushRef="#br0" timeOffset="3394.1941">4794 12380 619 0,'0'-34'118'0,"0"-9"-23"15,0-20-40-15,8 5-39 16,8 2-18-16,5-1 2 16,0 13 0-16,0 19-6 15,3 16 2-15,1 9-2 16,0 17 1-16,-7 14-4 15,-8 17-1-15,-10 8 11 16,-3 2 1-16,-20 5 3 0,-5-12-2 16,3-12-1-1,4-8 0-15,9-16 1 16,3-11 2-16,0-4 2 15,-3 0 0-15,1-2-3 0,-1-12-11 16,-1-13-24-16,6-8-61 16,7-8-80-16,7 0-353 15</inkml:trace>
  <inkml:trace contextRef="#ctx0" brushRef="#br0" timeOffset="3723.213">5123 12076 530 0,'0'-3'115'0,"0"3"-15"15,2 3-25-15,0 7-53 16,0 0-24-16,5 12-13 15,4 15 20-15,-2 17 4 16,3 4 6-16,0-8-10 16,1-13 0-16,1-19-2 15,0-7-3-15,-3-8 0 16,-4-3 4-16,0 0 8 15,1-15 18-15,7-16-2 16,0-12-14-16,6-11-7 16,-2-9-4-16,-8 2-26 0,-2 8-42 15,-2 17-81-15,2 29-85 16</inkml:trace>
  <inkml:trace contextRef="#ctx0" brushRef="#br0" timeOffset="3981.2277">5497 12211 408 0,'0'0'217'0,"1"0"-119"0,10 0-39 16,-5 2-37-1,-4 4-25-15,-2 22-2 0,0 7 9 16,0 9 3-16,-2-2-7 16,1-13 1-16,1-12 1 15,0-5-5 1,0-7-43-16,0-5-62 0,0 0-59 15,6-7-193-15</inkml:trace>
  <inkml:trace contextRef="#ctx0" brushRef="#br0" timeOffset="4109.235">5472 11976 285 0,'-2'-14'202'15,"-1"13"-77"-15,-1 1-30 0,4 0-38 16,0 0-41-16,0 0-22 16,0 0-12-1,0 4-67-15,5 22-25 16,7 15-139-16</inkml:trace>
  <inkml:trace contextRef="#ctx0" brushRef="#br0" timeOffset="4487.2567">5677 12187 552 0,'0'-2'151'16,"9"2"-94"-1,-4 0-10-15,-5 6-33 16,0 17-15-16,0 14 2 15,-9 8 7-15,4-6-1 16,1-8-7-16,4-19-1 0,0-7 1 16,0-5 0-16,0 0 5 15,0-7 8-15,0-11 16 16,2-12-1-16,6-15-23 15,9-12-2-15,5 1-2 16,-3 2-2-16,-4 21-3 16,-8 18 0-16,3 15-3 15,8 12-3-15,-3 17 4 16,-2 10 6-16,-3 11 0 15,-10 5 4-15,0-3-2 16,0-9-7-16,0-11-31 16,9-15-55-16,10-11-47 0,-3-3-176 15</inkml:trace>
  <inkml:trace contextRef="#ctx0" brushRef="#br0" timeOffset="4937.2824">5963 12254 640 0,'2'-24'122'0,"18"-5"-40"16,0-8-40-16,-4 3-25 16,3 11-9-16,0 8-6 15,-3 10-3-15,-4 5-3 16,-3 7 0-16,-8 15 0 15,-1 10-1-15,-8 7 5 0,-15 0-2 16,-3-1 2-16,4-9-10 16,11-17-12-1,9-6-10-15,2-6 3 0,0 0 17 16,0-11 7-16,0-10-9 15,0-11-9-15,0-1 12 16,13 1 6-16,7 5 2 16,-1 13 6-16,-2 14 2 15,2 7 3-15,-7 36 18 16,-7 21 34-16,-5 16-6 15,-14 14-13-15,-23 12 8 0,-9 1 1 16,0-8-50 0,1-15 0-16,11-25 0 15,12-18 0-15,13-15 0 16,6-18 0-16,3-8 0 0,0-3 0 15,2-19 0 1,-1-12-85-16,4-22-109 0,10-16-342 16</inkml:trace>
  <inkml:trace contextRef="#ctx0" brushRef="#br0" timeOffset="5550.3175">6649 12340 408 0,'0'-18'142'0,"4"-1"-54"15,2-5-20-15,-2-4-22 16,8-4-11-16,7 0-13 15,11-7-15-15,2 3-4 16,-1 10-1-16,-1 9 2 16,-6 17-7-16,-2 11 2 15,-5 24 8-15,-10 14 5 16,-7 0 6-16,-10 3-3 15,-19 1-3-15,-11-5 0 0,1-10 0 16,8-8-5-16,11-17-4 16,14-11 3-1,5-2 2-15,-4-10-1 16,-5-19-6-16,-3-13-18 0,0-14-30 15,2-13-47-15,6-2-62 16,5 17-255-16</inkml:trace>
  <inkml:trace contextRef="#ctx0" brushRef="#br0" timeOffset="6049.346">6911 11830 434 0,'14'-34'179'15,"-4"14"-84"-15,-2 16-4 16,-6 4-28-16,-1 4-48 16,4 28-20-16,0 17 11 15,1 24 3-15,-6 16 3 16,0 2-2-16,-3-8-5 15,0-11 1-15,3-12-5 16,0-17-2-16,3-14 2 16,-3-12-1-16,0-9 1 15,0-8 3-15,0 0 7 16,0-19 4-16,0-12-8 15,5-13-7-15,8-13 0 16,7-3-2-16,8 11-3 0,-1 23-12 16,1 23 6-16,-4 9-1 15,-2 22 8-15,-2 6-1 16,-6-5 3-16,-8 6 0 15,-6-1 3-15,0-4-1 16,-16 1 6-16,-6-6 9 16,-5-3 4-16,-5-3-1 15,0-7-5-15,7-7-4 16,15-5-1-16,9 0-2 15,1-7-1-15,-5-11-2 16,-7-10-15-16,-3-2-26 16,0-4-22-16,12 7-103 0,3 7-267 15</inkml:trace>
  <inkml:trace contextRef="#ctx0" brushRef="#br0" timeOffset="6384.3652">7249 12204 287 0,'0'0'250'0,"4"0"-154"16,9 12-42-16,0 5-34 0,-2-2 2 15,10 8 13-15,4 6 6 16,7 3-14-16,-3-1-7 16,2-6-8-1,-7-13-9-15,-6-5 2 0,-4-7 0 16,-5 0 5-16,-6-14 6 15,-1-8 3-15,-2-9-9 16,0-6-5-16,0-4-5 16,0-5-17-16,-1-2-15 15,-7 2-28-15,-5 4-42 16,-1 9-76-16,1 15-310 15</inkml:trace>
  <inkml:trace contextRef="#ctx0" brushRef="#br0" timeOffset="6579.3763">7452 11896 671 0,'0'-10'133'0,"5"3"-65"15,-2 3-30-15,-3 4-30 16,0 0-9-16,0 4-3 15,0 8-32-15,0 5-79 16,8 10-68-16,12 10-239 16</inkml:trace>
  <inkml:trace contextRef="#ctx0" brushRef="#br0" timeOffset="6931.3965">7804 12392 495 0,'3'0'157'15,"1"0"-37"-15,-4 0-21 16,0 1-56-16,-15 1-13 16,-8-2-15-16,-4 0-4 15,-4 0-5-15,-1-7-2 16,5-13-1-16,6-9 1 15,13-9 0-15,8-1-1 16,0-2-5-16,6 7-4 16,8 2-5-16,4 11-3 15,4 8 0-15,-1 8-1 0,-2 5 4 16,-3 0 2-16,-6 10-3 15,-7 10-1-15,-3 9 4 16,-7 0 7-16,-9-5 3 16,4-4 1-16,3-13-5 15,9-5-24-15,0-2-73 16,0 0-47-16,0 2-246 15</inkml:trace>
  <inkml:trace contextRef="#ctx0" brushRef="#br0" timeOffset="7171.4102">8028 12110 552 0,'-7'-1'203'16,"4"1"-97"-1,-5 0-53-15,-9 20-32 16,-6 11-13-16,5 5 1 0,9-2-2 15,6 4-1-15,3-3 0 16,11-6 2-16,13-5-5 16,5-8 0-16,-3-8 0 15,-3-5-1-15,-3-3-12 16,0 0-39-16,-1-3-78 15,1-16-142-15</inkml:trace>
  <inkml:trace contextRef="#ctx0" brushRef="#br0" timeOffset="7379.4221">8217 11748 475 0,'0'17'134'0,"1"7"-74"0,-1 10-16 15,0 16 41-15,-1 23-16 16,1 0-30-16,0 12-23 15,3 4 2-15,-3 4-4 16,-8 1-9-16,0-21-5 16,4-21-1-16,4-22-36 15,0-18-91-15,2-9-129 16</inkml:trace>
  <inkml:trace contextRef="#ctx0" brushRef="#br0" timeOffset="7536.4311">8149 12218 572 0,'0'-4'191'15,"10"-1"-80"-15,25 0-69 16,18-6-16-16,5-5-8 16,1-1-13-16,-9 12-11 15,-22 5-79-15,-10 29-184 16</inkml:trace>
  <inkml:trace contextRef="#ctx0" brushRef="#br0" timeOffset="9494.5431">4383 12557 264 0,'4'-16'127'0,"-2"12"-20"15,-2 4-8-15,0 0-36 0,-6 13-30 16,-15 30-27 0,-10 32 1-16,3 15 43 15,5 16 8-15,13-6-19 16,10-13-20-16,4-9-7 0,13-2 2 15,0-9-5-15,-2-11-4 16,1-11-4 0,-2-8 4-16,0-11-5 0,0-8-18 15,0-10-48-15,2-5-73 16,8-3-87-16</inkml:trace>
  <inkml:trace contextRef="#ctx0" brushRef="#br0" timeOffset="9774.5591">4675 12984 467 0,'0'0'185'16,"0"6"-84"-16,0 13-37 15,0 2-46-15,0 9-18 16,0 10 15-16,-10 10 11 16,-3-2-10-16,3-3-9 15,6-8-5-15,4-5 0 16,-2-3-2-16,-1-8-15 15,1-4-32-15,0-6-43 16,2-5-31-16,0-6-50 16,7 0-132-16</inkml:trace>
  <inkml:trace contextRef="#ctx0" brushRef="#br0" timeOffset="9969.5702">4701 12939 530 0,'-6'0'136'0,"2"0"-30"16,-10 0-52-16,-3 3-32 15,0 3-11-15,7 0-8 16,3 6-4-16,5 1-2 16,0 2-2-16,-1 2-16 15,3 1-39-15,0-1-52 0,7 2-62 16,15 2-153-16</inkml:trace>
  <inkml:trace contextRef="#ctx0" brushRef="#br0" timeOffset="10202.5836">4576 13344 594 0,'0'6'112'0,"12"-3"12"16,-2-3-76-16,-4 0-23 15,5 0-8-15,10-5 0 16,14-4 11-16,7 0-14 16,-8 8-10-16,-12 1-3 15,-11 0-6-15,-2 0-53 16,2 0-109-16,7 10-227 15</inkml:trace>
  <inkml:trace contextRef="#ctx0" brushRef="#br0" timeOffset="10644.6088">5046 13183 429 0,'-17'0'122'0,"-6"8"-53"15,-9 8-18-15,-4-5-12 16,6 0-7-16,12-3 4 15,15-6-13-15,3 0-10 16,10 1-6-16,1-1-6 16,-1 3-2-16,5 3 5 15,8 6 6-15,5 1-4 16,5 6-2-16,-8 0-2 15,-10-1-1-15,-9 2-1 16,-6-3 3-16,0 1 5 16,0-5 13-16,-12-1 11 0,-3-3-8 15,-6 0-6-15,-6-4-8 16,-2 0-4-16,-2-7-4 15,7 0-12-15,10 0-18 16,10-11-24-16,4 5-32 16,0-6-63-16,12 0-203 15</inkml:trace>
  <inkml:trace contextRef="#ctx0" brushRef="#br0" timeOffset="11015.6301">5186 13044 182 0,'0'-14'266'15,"0"9"-127"-15,5 5-33 16,2 0-11-16,-4 0-30 15,-3 0-20-15,0 6-21 0,-2 9-13 16,1 21-11 0,1 19 3-16,-2 13 8 15,0 10-4-15,-3-10-1 0,2-12-3 16,3-9-4-16,0-7-33 15,0-8-52-15,5-4-81 16,8-10-156-16</inkml:trace>
  <inkml:trace contextRef="#ctx0" brushRef="#br0" timeOffset="11201.6407">5053 13338 426 0,'0'0'181'0,"10"0"-105"15,13 0-33-15,6 0-10 16,12-4-18-16,10 4-9 0,-1 0-30 16,-3 7-128-16,-10 11-353 15</inkml:trace>
  <inkml:trace contextRef="#ctx0" brushRef="#br0" timeOffset="11732.6711">5794 13159 292 0,'-19'10'127'0,"-8"0"-17"16,0 2-34-16,0 2-18 15,3-2-4-15,7-3-10 16,6-1-15-16,6-2-6 0,5 0-7 15,0-3-9-15,1 1-7 16,7 7-4 0,3 5 1-16,10 6 8 15,10 12 3-15,6-3 0 0,-5-1-6 16,-12-4-1-16,-12-2 1 15,-8-6 1-15,0-2-3 16,-2-4 2-16,-10 0 5 16,-17-3 12-16,-11 2-1 15,-3-2-2-15,-5-6-5 16,17-3-9-16,10 0 1 15,9-5 0-15,10-5-13 0,2-4-26 16,4-3-42 0,21-5-66-16,12 7-212 15</inkml:trace>
  <inkml:trace contextRef="#ctx0" brushRef="#br0" timeOffset="12007.6868">5910 13272 596 0,'-2'-4'184'15,"2"4"-83"-15,3 0-38 16,1 3-29-16,-2 1-26 16,1 4-11-16,9 14-2 15,9 14 7-15,4 1 3 0,4-1 0 16,-5-13-4-1,-4-10 0-15,-5-9 0 16,-4-4 0-16,-4 0 3 16,-2-3 1-16,0-15 2 0,0-5-3 15,0-5-15-15,-1-3-26 16,-3-2-43-16,-1 1-93 15,0 4-165-15</inkml:trace>
  <inkml:trace contextRef="#ctx0" brushRef="#br0" timeOffset="12472.7134">6327 12971 653 0,'0'-3'128'0,"4"3"-36"0,4 0-41 16,-8 8-37-16,0 9-16 15,-3 16 1-15,-8 21 3 16,1 11-1-16,1 2 0 16,7-6 1-16,2-18 0 15,0-6-3-15,0-11 5 16,0-11-4-16,2-5 1 15,3-10 0-15,-4 0 0 16,4 0 2-16,0-11 2 16,4-9 0-16,2 0-3 15,5-3-1-15,-1 9-7 16,2 7-2-16,2 7-3 0,4 0 4 15,5 0 5-15,0 12-1 16,-4-1 0-16,-11 4 2 16,-13-3 1-1,-5 5 4-15,-15 0 10 0,-3-3 6 16,-5-2-2-16,1-1-3 15,-5-4-5-15,1-2-5 16,5-4-4-16,11-1 1 16,5 0-2-16,10 0-13 15,-2 0-15-15,-1-10-17 16,1-9-34-16,2 1-135 15,7 0-350-15</inkml:trace>
  <inkml:trace contextRef="#ctx0" brushRef="#br0" timeOffset="12946.7405">6759 13175 228 0,'13'-10'197'0,"-7"2"-72"16,-4 5-27-16,-2 3-5 15,-2 0-24-15,-11 1-20 16,-3 10-23-16,0 4-25 0,-5 9-3 16,-1 3 4-16,-1 0 1 15,9-3-1-15,12-3 0 16,2 1 0-16,6-4-2 15,9 0 0-15,7-5 1 16,3-1 3-16,5-2 1 16,2-2-5-16,-5 0 3 15,-10 0-2-15,-12 1-3 16,-5 6 3-16,-15-1-2 15,-5 1 8-15,0 0 9 16,1-5 11-16,-4-1-15 16,-1-7-6-16,-5-2-4 15,5 0-2-15,9 0-18 0,7-2-26 16,8-1-51-16,0 3-104 15,16 0-322-15</inkml:trace>
  <inkml:trace contextRef="#ctx0" brushRef="#br0" timeOffset="13341.7631">7009 13301 113 0,'-5'-14'289'16,"5"7"-194"0,10 2-33-16,1 1-30 15,-2 1-24-15,-4 1-3 0,-5 2-2 16,0 0-1-16,0 0 11 15,0 0 21-15,0 0 24 16,-5 5-8-16,-4 4-4 16,-2 4-7-16,-6 10-2 15,-1 4-3-15,0 2-2 16,9 0-9-16,8-5-5 15,1 2-2-15,3-3-10 16,9-4 2-16,2-4-8 16,0-5 0-16,3-3 0 0,2-1 0 15,3-3 0 1,1 0-6-16,1-3-73 15,-6 3-109-15,-5 2-249 0</inkml:trace>
  <inkml:trace contextRef="#ctx0" brushRef="#br0" timeOffset="13914.7959">7201 13378 324 0,'10'-3'116'0,"-6"3"-46"16,-1 0-41-16,-3 0-16 15,0 0-1-15,0 12 2 16,8 2 6-16,2 6-5 16,0 1 5-16,-3-4-2 15,-4 0 4-15,-1-8 12 16,-1-8 4-16,0-1 5 15,-1 0 27-15,0-14-6 16,1-8-17-16,1-14-26 16,-1-6-9-16,0-6-6 15,-1-10 0-15,0-3-3 16,0 3-3-16,11 12-2 0,7 22-1 15,4 24-16-15,5 0-32 16,10 23-36-16,8 11-98 16,10 8-109-16</inkml:trace>
  <inkml:trace contextRef="#ctx0" brushRef="#br0" timeOffset="14155.8097">7477 13365 530 0,'0'-10'201'15,"3"10"-72"1,10 0-55-16,-11 7-38 0,-2 4-29 16,0 5-7-16,0 8-4 15,0 6 9 1,7-1-3-16,2-1 0 15,-8-10-1-15,-1-8-24 0,0-4-42 16,0-3-68-16,-1-3-56 16,-3 0-252-16</inkml:trace>
  <inkml:trace contextRef="#ctx0" brushRef="#br0" timeOffset="14280.8168">7469 13080 342 0,'-1'-10'244'0,"1"10"-131"15,5 0-49 1,2 1-44-16,-4 0-18 15,-1 3-21-15,7 7-70 16,8 13-105-16</inkml:trace>
  <inkml:trace contextRef="#ctx0" brushRef="#br0" timeOffset="14745.8434">7714 13389 637 0,'0'0'170'0,"3"0"-107"15,1 5-36-15,-4 11-26 16,0 24-3-16,1 11 6 0,4 14 0 16,-4 8-1-1,-1-6 14-15,-2-9-1 0,-6-12-13 16,-2-19 2-16,6-15-4 15,4-10 3-15,0-2 8 16,0-6 6 0,-4-19 6-16,1-16-14 0,3-20-7 15,0-21-2-15,0-8 1 16,3-5-5-16,18 12-6 15,6 22-7-15,2 27 3 16,-2 22 4-16,-4 12 2 16,2 8 3-16,3 11 1 15,1 5 1-15,-6 0-2 16,-13 4 2-16,-10 4 4 0,-20 2 4 15,-6-5 4-15,0-9 3 16,10-3-5 0,2-5-1-16,-2-2-2 0,-7-3-5 15,-8-7-12-15,2 0-16 16,7 0-15-16,9-8-38 15,13-4-60-15,2 0-63 16</inkml:trace>
  <inkml:trace contextRef="#ctx0" brushRef="#br0" timeOffset="14997.8578">8093 12954 510 0,'-10'-6'208'16,"10"6"-93"-1,0 6-50-15,0 22-43 0,0 12-12 16,0 13 17-16,0 4 4 16,0 4-10-16,0-3-12 15,0-8-4-15,0 0-5 16,-14-4 0-16,-6-3-8 15,-1-7-52-15,1-4-55 16,2-8-83-16,5-9-272 0</inkml:trace>
  <inkml:trace contextRef="#ctx0" brushRef="#br0" timeOffset="15154.8668">8005 13258 598 0,'12'0'131'0,"3"0"-38"15,9 0-55-15,8 0-19 16,14-11-12-16,-4 11-6 15,-4 0-37-15,-19 21-112 16,-16 4-134-16</inkml:trace>
  <inkml:trace contextRef="#ctx0" brushRef="#br0" timeOffset="15397.8807">8460 12879 596 0,'0'11'124'0,"5"24"-63"15,-1 18 23-15,-2 15-22 16,3 15-15-16,2 8-11 16,-3-9-23-16,-4-5-13 15,-22-13 0-15,-4-8 0 16,-4-15 0-16,8-10 0 15,-1-9 0-15,-5-9-26 16,-7-3-54-16,-11 0-66 16,-8-4-125-16</inkml:trace>
  <inkml:trace contextRef="#ctx0" brushRef="#br0" timeOffset="16855.9641">5170 10035 140 0,'0'-3'67'0,"0"2"-6"16,-10 1 6-16,2-2 11 15,5 2-27 1,1-1 8-16,2 1-4 0,0-2-18 15,0 2-9 1,0 0 4-16,0 0-3 0,0 0-12 16,0 0-8-16,0 0-7 15,0 0-6-15,0 5-7 16,6 13-2-16,4 7 16 15,4 7 3-15,2 1 7 16,-1 1 0-16,2-2-1 0,-1-3-3 16,4 0-3-1,-1 0 2-15,6 0 6 16,0 1-4-16,1-4-2 15,-2 0 0-15,1-2 0 0,0-4-1 16,-1 1-1-16,0-6-2 16,-1-3-2-16,2 0 4 15,1-1 2-15,3-3-3 16,3 2-1-16,10-2-2 15,6 3 4-15,9-2 20 16,12-5-14-16,6 1-1 16,12-2 1-16,9-3-2 15,7 0 0-15,11 0-1 16,-1 0-2-16,0-3 2 15,-4-6-5-15,-9-2-1 16,-7 2 2-16,-7 1-4 16,-10-1 1-16,-13 0 0 0,-16-2-2 15,-20 5 3-15,-23 3-16 16,-6 3-24-16,-21 0-30 15,-14 0-86-15,-15 0-106 16</inkml:trace>
  <inkml:trace contextRef="#ctx0" brushRef="#br0" timeOffset="17930.0255">5129 10232 44 0,'0'10'51'0,"0"-4"46"16,0-6-6-16,0 0-3 16,3 0 16-16,-1-7-33 15,0-7-12-15,0-3-16 16,-2-3-19-16,0 1-3 15,0 0 2-15,0-5-2 16,0-1-2-16,4-6-8 16,6-6-4-16,1-1-5 15,5-5 0-15,1 8 0 16,-2 4 1-16,-3 12 4 15,-10 14 13-15,-2 5 1 0,0 0-11 16,-4 4-9-16,4 9-2 16,16 6 9-16,10 3 10 15,7 0-2-15,-1-1 1 16,-5-6-6-16,-2-3-2 15,-1-1-5-15,-6 0-1 16,1-2-1-16,1 0 0 16,0 2-3-16,3-4-15 15,-1-1-15-15,0-2-31 16,-4 1-68-16,-7 2-178 15</inkml:trace>
  <inkml:trace contextRef="#ctx0" brushRef="#br0" timeOffset="18949.0838">7487 10206 363 0,'0'0'126'15,"0"-1"-14"-15,6-1-35 16,4-11-38-16,5-3-25 15,11-2-14-15,3 4 8 0,1 7-6 16,-6 7 7-16,-14 0 0 16,-8 0-5-16,1 0 2 15,1 1 5 1,7 10 4-16,5 1 0 15,-3 5-2-15,-11 10-2 0,-4 12 11 16,-35 16 0-16,-20 8-3 16,-4-8-6-16,10-4-3 15,21-17-3-15,21-15-4 16,9-4-3-16,0-10 2 15,0-5 1-15,7 0 2 16,7 0 5-16,9 0 1 16,9-12 2-16,5 0-6 0,3-2-5 15,-6-1-20 1,-2 1-52-16,-4 6-103 15,3 5-282-15</inkml:trace>
  <inkml:trace contextRef="#ctx0" brushRef="#br0" timeOffset="19332.1057">7828 10326 667 0,'0'0'121'0,"0"5"-42"16,0 4-50-16,0 6-32 15,0 10-11-15,-4 8 14 16,-2 5 2-16,6-3 1 16,0-11-3-16,0-12 1 0,0-4 0 15,0-8-1-15,0 0 5 16,0 0 9-16,0-11 27 15,7-13-19 1,4-10-17-16,2-9-4 0,4-3 0 16,-3 0-1-16,0 7 1 15,0 14-3-15,-8 19-1 16,1 6-5-16,-3 36-6 15,1 17 13-15,0 7 3 16,0-4-1-16,-4-12 0 16,0-10-2-16,2-8-15 15,7-6-24-15,2-8-50 16,1 1-38-16,4-9-65 0</inkml:trace>
  <inkml:trace contextRef="#ctx0" brushRef="#br0" timeOffset="19609.1216">8079 10519 567 0,'0'-21'168'0,"15"-2"-53"16,5-1-54-16,0 0-38 15,2 6-8-15,-2 8-7 16,8 10-8-16,-4 0-2 15,0 19 1-15,-6 10 1 0,-13 5 0 16,-5 3-3-16,-16-4 0 16,-13-8 4-16,0-5-1 15,0-9 1 1,6-7-2-16,5-4-9 0,1 0-10 15,4-3-24-15,2-12-23 16,2-6-57-16,4-5-81 16,5-13-204-16</inkml:trace>
  <inkml:trace contextRef="#ctx0" brushRef="#br0" timeOffset="19794.1322">8268 10078 108 0,'-5'23'377'0,"5"15"-241"16,0 13-14-16,-7 4-40 0,0-3-35 15,-1-2-20 1,2-3-17-16,6-4-7 0,0-4-1 16,0-5-11-16,10-2-60 15,8-4-56-15,4-1 21 16,8-3-238-16</inkml:trace>
  <inkml:trace contextRef="#ctx0" brushRef="#br0" timeOffset="20178.1541">8846 10340 528 0,'-25'-12'105'0,"2"12"-30"15,8 0-21-15,3 0-22 16,7 0-25-16,5 0-7 16,6 2-1-16,9 8-3 15,0 3 3-15,7 3 9 16,6 6-1-16,8 5-4 15,0 4 0-15,-11 0-3 16,-10 3 1-16,-15-6 0 16,-5-5 1-16,-14-3 4 15,0-8 13-15,-1-2 11 16,2-6 2-16,-7-4-10 0,-6 0-13 15,-5 0-7-15,1-4 0 16,4-9-4-16,10-1-16 16,14 2-33-1,7 6-45-15,14 0-83 0,20 5-373 16</inkml:trace>
  <inkml:trace contextRef="#ctx0" brushRef="#br0" timeOffset="20496.1723">9115 10369 485 0,'-3'-7'185'16,"3"7"-65"-1,0 3-40-15,4 9-50 16,0 0-27-16,3 5-6 0,2 9 4 16,7 6 6-16,9 4 5 15,-2-9-4-15,-2-10-4 16,-10-8-1-16,-6-7 1 15,-3-2 0-15,-2 0 4 16,0-11 3-16,0-11 0 16,4-2-9-16,-2-2-24 15,-2-2-52-15,0 7-87 16,7 4-204-16</inkml:trace>
  <inkml:trace contextRef="#ctx0" brushRef="#br0" timeOffset="20963.199">9414 10184 361 0,'0'-13'264'0,"0"12"-163"16,6 1-9-16,-4 0-42 15,-2 11-38-15,0 8-13 16,0 20 4-16,6 11 6 0,6 6 2 16,-1-6-6-1,-3-13-2-15,-6-14-2 0,-2-9 0 16,0-7 1-16,0-7 0 15,2 0 0-15,-2 0 2 16,0 0 4-16,5-7-3 16,3-11-5-16,6-4-3 15,5-4-3-15,6 9-7 16,0 14 5-16,-1 3 5 15,0 8-1-15,-6 13-2 16,-1 4 6-16,-7-1 0 16,-6 2 10-16,-3-1 3 15,-1-4 2-15,0-4 2 16,-10-6 4-16,-7-4 1 15,-2-5-7-15,-4-2-8 16,-1 0-2-16,3 0-4 0,2-5-3 16,3-4-13-1,5-3-18-15,2-2-20 0,8 0-46 16,1-4-123-16</inkml:trace>
  <inkml:trace contextRef="#ctx0" brushRef="#br0" timeOffset="21759.2446">9931 10231 264 0,'2'-21'166'15,"-2"9"-59"-15,0 10-30 0,0 2-23 16,-13 0-19-16,-15 10-34 15,-5 6-7-15,2 3 2 16,11 2 10-16,12-1 2 16,7 0 4-1,1-6-2-15,0-4-5 0,4-1 1 16,16-1 2-16,10 1 15 15,14 1 8-15,10 2-16 16,-1 0-7-16,-8 1-6 16,-15 3-2-16,-21 4 1 15,-9 1 0-15,-19 1 7 0,-9 0 12 16,-6-6 7-16,4-3-7 15,-5-3-7-15,2-7-4 16,5-3-4-16,8 0-3 16,4 0 1-1,6-6-3-15,7 3-6 0,3 0-21 16,0 2-39-16,2 1-74 15,8 0-112-15</inkml:trace>
  <inkml:trace contextRef="#ctx0" brushRef="#br0" timeOffset="22091.2636">10392 10246 378 0,'-5'0'200'16,"1"0"-104"-16,-6 16-43 15,-8 3-27-15,-5 3 15 16,-2 5-3-16,11 0-3 15,4 0-5-15,10 0-10 16,0-6-5-16,0-2 1 16,14-2-2-16,2-2 0 15,2-5-5-15,0 2-4 16,-2-5-2-16,-5 0-6 15,-1 0-35-15,-3-1-47 0,-2-2-82 16,6-1-188 0</inkml:trace>
  <inkml:trace contextRef="#ctx0" brushRef="#br0" timeOffset="22533.2888">10573 10374 112 0,'0'0'111'16,"0"0"3"-16,0 7 5 16,0 4-41-1,3 5-13-15,-2 5-24 0,0 1-12 16,1 2-1-16,-2-4-10 15,0-1-4-15,2-9-4 16,-2-5 18-16,0-5-5 16,0 0 26-16,0 0 10 15,0-13-10-15,1-5-27 0,0-5-9 16,1-5-5-1,2-6 0-15,1-2-4 0,0-4-1 16,2 0-2-16,0 5 0 16,-2 12-4-16,4 6-21 15,6 14-35 1,4 3-69-16,6 17-76 0,4 21-217 15</inkml:trace>
  <inkml:trace contextRef="#ctx0" brushRef="#br0" timeOffset="22761.3019">10804 10426 606 0,'0'0'189'0,"0"0"-85"16,0 6-45-16,0 2-36 0,0-1-23 15,0 7-8-15,0 6 8 16,4 6 1-16,2-3 1 16,-1-6-14-16,-5-8-47 15,1-3-48-15,-1-4-45 16,0-2-93-16</inkml:trace>
  <inkml:trace contextRef="#ctx0" brushRef="#br0" timeOffset="22878.3086">10774 10050 379 0,'-5'-29'79'0,"5"22"-33"0,0 7-38 16,8 7-32 0,10 29-120-16</inkml:trace>
  <inkml:trace contextRef="#ctx0" brushRef="#br0" timeOffset="23348.3355">11031 10522 501 0,'-6'-6'213'16,"4"6"-156"-16,2 17-2 16,0-2-41-16,0 10-20 0,0 16 12 15,0 14 3-15,0 6 15 16,5-5 0-16,-2-13-11 15,-3-18-5-15,0-11-2 16,0-13-2-16,0-1 4 16,-2 0 8-16,-3-14 7 15,2-4-5-15,-1-11-16 16,4-7 0-16,0-8-7 15,0-10-2-15,8-9 1 16,10-6-4-16,7 7-11 16,-1 17-1-16,-2 22 15 15,-8 23 0-15,-3 8-3 16,2 23 3-16,0 8 9 0,0 5 5 15,-8-6 5-15,-5-6-3 16,0-8-2-16,0-9-2 16,-5-7 1-16,-5-5 1 15,-6-3 1 1,-8 0-2-16,-5 0-8 0,5-6-12 15,2-5-16 1,10 2-22-16,6-2-34 0,6-4-72 16,2-5-214-16</inkml:trace>
  <inkml:trace contextRef="#ctx0" brushRef="#br0" timeOffset="23603.35">11428 10099 652 0,'0'0'141'16,"0"5"-63"-16,0 9-38 16,0 10-35-16,0 18 3 15,0 18 8-15,0 15-3 16,0 1-9-16,0-3-1 15,0-8 0-15,-12-11 2 16,0-8-7-16,1-14-22 16,-1-11-43-16,0-10-85 15,-2-8-88-15</inkml:trace>
  <inkml:trace contextRef="#ctx0" brushRef="#br0" timeOffset="23747.3583">11345 10408 589 0,'47'-3'126'16,"4"3"-14"-16,2-4-64 15,-6 0-21-15,-3 1-19 16,-12 3-8-16,-14 0-55 16,-18 17-144-16,-12-1-390 15</inkml:trace>
  <inkml:trace contextRef="#ctx0" brushRef="#br0" timeOffset="25577.463">8858 10288 170 0,'0'-7'102'15,"0"2"-24"-15,0-3-19 16,0 2-21-16,0 0-16 16,0-2-4-16,0 1-12 15,2 2-3-15,4 1 1 16,1 2 12-16,0-3 13 15,4-1 2-15,5-1-1 16,5-2-2-16,6-1-6 16,1-2-7-16,-2 2-8 15,-2 3-7-15,-8 4 2 16,-4 3-30-16,-3 0-120 0,-2 15-239 15</inkml:trace>
  <inkml:trace contextRef="#ctx0" brushRef="#br0" timeOffset="26972.5427">12080 10101 89 0,'8'-36'297'0,"-3"6"-154"0,-1 10-42 15,3 16-19-15,-7 4 1 16,0 0-30-16,0 8-35 16,-11 26-17-16,-19 28 0 15,-7 19 22-15,5 17 10 16,11 3-8-16,21-8-8 15,2-5-6-15,13-14-1 16,0-11-3-16,-1-12-1 16,0-11-2-16,-2-8 0 15,-5-12-22-15,-2-5-46 16,-4-6-60-16,-1 3-126 0</inkml:trace>
  <inkml:trace contextRef="#ctx0" brushRef="#br0" timeOffset="29027.6603">12338 10413 470 0,'0'-16'85'0,"0"4"-20"16,3 12-40-16,-1 12-33 16,1 9 2-16,-1 12 13 15,1 4 16-15,-1 2-3 16,-2-1-2-16,2-1-1 15,-2-8-6-15,0-5-1 16,0-10-2-16,0-9-3 16,0-5 4-16,0 0 41 15,0-6 18-15,0-19-19 16,-4-11-33-16,-4-16-12 15,-1-15-4-15,-1-8 0 16,6-5 0-16,1 0-4 16,3 12 4-16,7 18-2 0,13 14-1 15,7 14-7-15,5 8-13 16,0 7-21-16,2 7-33 15,-4 0-43-15,-2 18-80 16,-8 18-193-16</inkml:trace>
  <inkml:trace contextRef="#ctx0" brushRef="#br0" timeOffset="29255.6733">12222 10476 548 0,'-8'-15'128'15,"8"6"-33"-15,0 4-32 16,7-1-44-16,13 2-21 16,13 2-4-16,14-1 8 15,7 3-1-15,-1 0-16 16,-7 12-72-1,-3 3-51-15,3 1-202 0</inkml:trace>
  <inkml:trace contextRef="#ctx0" brushRef="#br0" timeOffset="29582.692">12676 10452 605 0,'0'0'121'15,"0"0"-43"-15,1 2-54 16,-1 10-29-16,0 12-12 0,0 12 23 15,0 6 0-15,0 4 2 16,0-5 0 0,-2-10-6-16,-2-14 3 0,4-9-4 15,0-8 5-15,0 0 31 16,0-12 24-16,0-16-17 15,6-15-27-15,1-17-12 16,-1-10-4-16,1-10 0 0,-2-3 0 16,7 10-2-16,5 25 1 15,0 27-1-15,8 16-9 16,2 5-21-1,11 18-28-15,11 10-42 0,-3 11-29 16,-8 5-45-16,-6-1-205 16</inkml:trace>
  <inkml:trace contextRef="#ctx0" brushRef="#br0" timeOffset="29996.7157">12990 10621 561 0,'-1'-30'122'0,"1"-8"-41"16,9 1-20-1,7 2-38-15,4 8-17 16,-2 8-7-16,-1 8-1 16,-2 9-4-16,3 2 0 0,-2 10 2 15,-3 19 0-15,-13 8 2 16,0 4-2-16,-24 2 2 15,-9-6 4-15,1-6 0 16,3-10-3-16,8-10-2 16,10-7-2-16,8-4-2 15,3-10 7-15,0-16-18 16,5-10-28-16,7-6-8 15,6-1-15-15,3 4-7 16,0 13 65-16,-2 6 9 16,-4 14 1-16,-4 6 13 15,-2 0 6-15,0 13-3 0,1 12 20 16,-2 6 11-1,-2 8-12-15,-6 0-18 0,0 1-8 16,0-5 0-16,0 2-34 16,0-2-50-16,0-3-104 15</inkml:trace>
  <inkml:trace contextRef="#ctx0" brushRef="#br0" timeOffset="30552.7475">13291 10515 525 0,'0'-15'145'0,"0"15"-27"0,1 0-27 16,3 0-50 0,-4 1-37-16,0 10-11 15,0 10-7-15,0 14 14 16,0 8 2-16,0 3 1 0,0-7-1 15,0-13-1-15,0-13 0 16,0-6-1-16,0-7 2 16,0 0 8-16,5-14 6 15,4-11 8-15,2-9-18 16,1-7-6-16,1 0-1 15,-4 2 2-15,-2 13-2 16,-3 9 1-16,-1 12-2 0,-3 5-3 16,3 0-6-16,4 15-4 15,1 6 11-15,1 5 0 16,-2-1 3-1,-3-4 1-15,1-7-1 16,-3-8 1-16,1-3 0 0,0-3 1 16,-3 0 4-16,4-1 5 15,3-15 5-15,2-5-11 16,5-8-3-16,4-3-1 15,3-3-1-15,-1 7 1 16,-4 8-1-16,-4 12-2 16,-8 8-3-16,-1 2-6 15,1 24 5-15,5 12 5 0,2 8 5 16,-1-2-2-1,-3-1-1-15,-3-7 2 16,2-4-13-16,1-5-21 16,3-8-14-16,8-9-54 0,10-10-14 15,14 0-69-15</inkml:trace>
  <inkml:trace contextRef="#ctx0" brushRef="#br0" timeOffset="30838.7639">14038 10687 52 0,'-17'-4'575'16,"-2"3"-437"-1,-1-4-34-15,-9-4-42 16,-9-5-32-16,4-1-7 16,0-5-3-16,6-3-11 0,8-5-2 15,11-4-4-15,9 1-3 16,0-2 0-16,22 2-10 15,7 5-12-15,9 9-10 16,3 10-8-16,-3 7 6 16,-10 0 20-16,-19 6 6 15,-9 8 1-15,-14 5 0 16,-13 2 3-16,-3 3 6 15,2-2-2-15,8-3 2 16,7 1-71-16,13-1-71 16,32-6-255-16</inkml:trace>
  <inkml:trace contextRef="#ctx0" brushRef="#br0" timeOffset="31352.7933">14703 10539 508 0,'0'-7'125'15,"0"7"-39"-15,2 0-28 16,0 0-38-16,1 0-19 15,-1 0-4-15,0 0 0 16,-1 0 1-16,-1 0 12 16,2 0 6-16,-2 0 8 0,0 0 5 15,1 0 3-15,5-10-7 16,1-7-13-16,6-5-9 15,3-5-3 1,5 1 0-16,0-3-2 0,3 7 2 16,-3 3-2-16,-3 6 1 15,-4 6 0-15,-4 7-2 16,-6 0-4-16,0 12-4 15,-4 22 7-15,0 15 4 16,0 3 4-16,-8-3 3 16,-6-7 4-16,-8-10-1 15,2-11 5-15,-2-5 2 0,3-6 1 16,-2-10-1-1,4 0-3-15,-4-2-14 16,3-13 0-16,3-6 0 0,4-2 0 16,4-8 0-16,3 0-9 15,4-1-45-15,4 8-48 16,21 19-115-16,14 5-328 15</inkml:trace>
  <inkml:trace contextRef="#ctx0" brushRef="#br0" timeOffset="31698.8131">15034 10468 420 0,'0'-7'302'0,"0"7"-199"15,0 0-35-15,0 3-43 16,0 9-28-16,0 14-12 15,0 15 13-15,5 9 4 0,2 0 1 16,1-11-1-16,-5-18 1 16,-2-7-2-16,-1-12 0 15,1-2 6-15,-1 0 29 16,1-8 12-16,1-11-26 15,-2-11-22-15,2-10 0 16,0-12 0-16,8-11 0 16,5-14 0-16,-1-8 0 15,5 3 0-15,4 12 0 16,-3 27 0-16,6 20 0 15,1 17 0-15,-2 6-6 0,5 6-47 16,-4 21-29-16,-7 14-83 16,-18 10-130-16</inkml:trace>
  <inkml:trace contextRef="#ctx0" brushRef="#br0" timeOffset="31879.8234">14998 10514 718 0,'0'0'149'0,"4"0"-74"16,1 0-42-16,12-9-24 16,11-6-9-16,14 8-2 0,3 7-23 15,-3 0-94-15,-8 18-105 16</inkml:trace>
  <inkml:trace contextRef="#ctx0" brushRef="#br0" timeOffset="32485.8581">15957 10476 413 0,'-5'-12'152'0,"1"9"-66"15,2 3-11-15,2 0-40 0,0 0-30 16,-1 8-11-16,0 13-5 15,0 7 10-15,1 7 5 16,0 1 8-16,0-7 2 16,0-5 4-16,0-11-4 15,0-6-1-15,0-7-2 16,0 0 14-16,0 0 28 15,0-14 7-15,0-12-21 16,0-14-27-16,0-10-12 16,0-13 0-16,0-11 0 15,0-10 0-15,2 0 0 16,10 11 0-16,0 29 0 15,8 32 0-15,4 12-21 16,11 24-29-16,14 13-29 0,15 3-42 16,2 6-6-16,0 3-133 15</inkml:trace>
  <inkml:trace contextRef="#ctx0" brushRef="#br0" timeOffset="32798.876">16378 10639 458 0,'-10'0'232'0,"1"-4"-89"15,-9-9-59-15,-11-5-42 0,-7-4-18 16,3-4 1 0,8 0-10-16,6-2-15 0,6 1 0 15,2-4 0 1,5-1 0-16,6 5 0 15,0 5 0-15,4 6 0 16,15 3-3-16,2 3-17 0,2 6-1 16,0 4 6-16,-3 0 5 15,-6 1 6-15,-7 8-7 16,-5 1-8-16,-2 3 1 15,0 6-6-15,0 1-14 16,0 1-5-16,0-2-26 16,10 0-40-16,12-1-85 0,2-3-142 15</inkml:trace>
  <inkml:trace contextRef="#ctx0" brushRef="#br0" timeOffset="33150.8961">16668 10340 477 0,'0'0'155'15,"0"0"-65"-15,0 13-44 16,0 3-38-16,0 4-9 16,0 9 25-16,0 5 6 15,0 2-1-15,4-5-12 16,-1-8-3-16,-2-12-3 15,-1-5-3-15,0-4 0 16,0-2 9-16,0 0 11 16,-1-8 8-16,-9-13-10 0,-3-7-26 15,-2-10 0-15,9-6 0 16,2-11 0-16,4-6 0 15,7-6 0-15,16 4 0 16,11 11 0-16,6 20 0 16,5 19-12-16,2 13-20 15,3 10-20-15,-6 16-35 16,-12 6-25-16,-17 5-52 15,-15 4-195-15</inkml:trace>
  <inkml:trace contextRef="#ctx0" brushRef="#br0" timeOffset="33321.9059">16557 10427 455 0,'-6'-9'239'0,"6"9"-104"16,11 0-45-16,11-3-54 15,15-9-30-15,17-2-5 16,14 6-1-16,-1 8-20 15,-13 0-94-15,-21 24-105 16,-9 1-338-16</inkml:trace>
  <inkml:trace contextRef="#ctx0" brushRef="#br0" timeOffset="33650.9247">17167 10650 589 0,'-8'0'183'0,"1"-2"-74"16,-8-1-46-16,-7-2-33 15,-4 0-12-15,-3-2-5 0,-2-2-7 16,2-2 0-16,7-1-3 15,4-4 0-15,10-2-3 16,2-5 0-16,6-6 0 16,0-8 0-16,12 2-12 15,15 5-6-15,1 5-4 16,7 11 4-16,-4 10-7 0,-8 4 10 15,-7 0 5 1,-9 14 2-16,-7 4-6 16,0 0-15-16,-2 2-6 15,-8 3-2-15,3 0-10 0,-5 0-68 16,1 2-204-16</inkml:trace>
  <inkml:trace contextRef="#ctx0" brushRef="#br0" timeOffset="33999.9447">17161 10461 446 0,'0'0'178'15,"0"0"-113"-15,3 7-1 16,-2 1-47-16,2 9-18 15,4 2 16-15,1 5 4 16,1 1-8-16,-4-4-2 0,0-7-3 16,0-8 0-1,-3-3-3-15,-1-3 8 0,1 0 19 16,-2-1 17-16,2-16 1 15,3-6-12-15,1-11-29 16,0-6-5-16,0-3 0 16,2-5 0-16,2-6-2 15,3 6 0-15,2 10-4 16,5 20-5-16,8 18-26 15,9 8-32-15,9 24-12 16,5 8-50-16,-7 6-63 0,-5-2-204 16</inkml:trace>
  <inkml:trace contextRef="#ctx0" brushRef="#br0" timeOffset="34300.9619">17723 10696 484 0,'-13'0'210'0,"-4"-4"-86"16,-5-7-29-16,-8-6-50 15,-2-4-17-15,-1-4-9 16,7 1-10-16,9 2 0 16,6 3-9-16,9-1 0 15,2-3 0-15,0-3 0 0,0 0-2 16,10 3-8-16,4 6-10 15,5 7 1 1,4 3-1-16,0 7 0 16,-2 0 8-16,-3 0 9 0,-5 12-2 15,-2 5 1-15,-4 4-3 16,-4 3-43-16,-3 1-23 15,-2-3-8-15,-8-1-19 16,-3 0-145-16</inkml:trace>
  <inkml:trace contextRef="#ctx0" brushRef="#br0" timeOffset="34711.9854">17796 10451 615 0,'0'0'114'16,"0"0"-20"-16,5 8-31 16,0-1-42-16,-5-1-20 15,0 2-4-15,0 5-2 16,0 4 7-16,7 5 0 15,1-3 2-15,-2-5-2 16,-3-9-1-16,-3-3 1 16,0-2 3-16,2 0 3 15,-1-2 4-15,3-12 4 16,3-8-2-16,4-8-11 15,5-8-4-15,2-5 1 0,3-3-1 16,3 4 0-16,-2 9-1 16,-4 16-2-16,-6 17-1 15,-1 17-8-15,-2 24 6 16,3 11 6-16,-3 2 1 15,-2-5 0-15,-4-8 0 16,-2-8-28-16,2-9-55 16,1-6-66-16,5-4-155 15</inkml:trace>
  <inkml:trace contextRef="#ctx0" brushRef="#br0" timeOffset="34962.9998">18249 10411 551 0,'-8'-14'159'0,"2"14"-44"15,1 0-36-15,-2 0-30 16,-4 0-29 0,-2 0-7-16,-3 12-8 0,1 14 1 15,4 0 1-15,6 3 1 16,5 0-2-16,0-2-3 15,12-3-1-15,3-1-2 16,7-5 0-16,0-4 0 16,6-6-20-16,1-5-32 15,1-3-73-15,2 1-110 0</inkml:trace>
  <inkml:trace contextRef="#ctx0" brushRef="#br0" timeOffset="35336.0211">18627 10667 543 0,'0'0'127'16,"0"0"-16"-16,-7 0-38 16,-1 0-21-16,-1 0-21 15,-3 0-2-15,3-3-5 16,-2-4-4-16,-6 0-9 15,-1-6-9-15,4-5-2 16,-2-4 0-16,5-3 0 16,4-11 0-16,3-7 0 15,4-6 0-15,6 3-15 0,11 8-14 16,5 12 8-16,1 9 6 15,0 9 9-15,-2 8 0 16,0 0 0-16,-5 8 0 16,-5 9 4-16,-8 1-4 15,-3-3 4-15,0 1 2 16,-7-4 1-16,-6-1-1 15,-1-4-6-15,0 2-37 16,-3-2-42-16,1 1-41 16,-1-1-61-16,4 4-276 15</inkml:trace>
  <inkml:trace contextRef="#ctx0" brushRef="#br0" timeOffset="35631.038">18882 10021 558 0,'0'0'172'0,"0"0"-74"15,6 8-30-15,12 9-38 16,14 19-18-16,10 17 23 15,4 22 5-15,-5 12-30 16,-17 0-10-16,-12-2 0 16,-12-7 0-16,-20-7 0 15,-20-8 0-15,-11-12 0 0,0-8 0 16,1-11 0-1,1-10 0-15,6-9 0 16,6-4-81-16,13 3-267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2:52:46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10562 9892 64 0,'0'-2'75'0,"0"2"-32"16,0 0-3-16,0 0-8 15,0 0-15-15,0 0 0 16,0 0-1-16,0-2 3 15,0 2 2-15,0-2-1 0,0 2-1 16,0 0-6 0,0 0-6-16,0 0 0 15,0 0 0-15,0 0-2 16,0 0 2-16,0 0 4 0,0 0 6 15,0 0-5-15,0 0-4 16,0 0-7-16,0 0-1 16,0 0 1-16,0 0 0 15,0 0 2-15,0 0 5 16,0 0 14-16,0-1 4 15,0 1-7-15,0 0-3 16,0 0 0-16,0 0-5 16,0 0-1-16,0 0-3 15,0 0 2-15,0 0 1 16,0 0-1-16,0 0-2 15,0 0 1-15,0 0-3 0,0 0-1 16,0 0-3-16,0 0-2 16,0 0 0-16,0 0-4 15,0 0-2-15,0 0 3 16,0 0 2-16,0 5 0 15,0 1 2-15,0 4-1 16,0-1 1-16,0 2 1 16,0 0 1-16,0 0-1 15,0-2 2-15,0-1-4 16,0 1 2-16,0-2-1 15,0 1 2-15,0-3-1 16,0 1 1-16,0-2 0 16,0 1-1-16,0-3 1 15,0 1 1-15,0-3 0 16,0 0-1-16,0 1-1 0,0 2 0 15,0-2 0-15,0 3-1 16,0-4 1-16,0 0-1 16,0 0 1-16,0 0-1 15,0 0 4-15,0 0 4 16,0 0 3-16,0 0 7 15,0 0-7-15,0 0-6 16,0 0-4-16,0 0-1 16,0 0-1-16,0 0-1 15,0 0 0-15,0 0 2 16,0 0 0-16,0 0 0 0,0 0 2 15,0-4 2-15,0 2 2 16,0-1-3 0,0-2-3-16,0 0 0 0,0 1 1 15,0 1 0-15,0 3 0 16,0 0 0-16,0 0 1 15,0 0 0-15,0 0 0 16,0 0-1-16,0 0 3 16,0 0 1-16,0 0 2 15,0 0 1-15,0 0 1 16,0 0-2-16,0 0-4 15,0 0-3-15,0 0-1 0,0 0 0 16,0 3-1-16,0 1-1 16,0 3 3-16,0-1 1 15,0 3 2-15,0-3 0 16,0 0-2-16,0-1 0 15,0-5 0-15,0 2-1 16,0-2 1-16,0 1 1 16,0-1-1-16,0 0-1 15,0 1 0-15,0-1 1 16,0 0-1-16,0 0 2 15,0 0 2-15,0 0 1 16,0 0 2-16,0 0 2 16,0-4-2-16,0-4 2 0,0-1-2 15,0-6-6-15,0-4-1 16,0-2 1-1,0-1 0-15,0 1-2 16,0 1 1-16,0 2 1 0,0 4-1 16,0 3 0-16,0 3 0 15,0 3 0-15,0 5 0 16,-1 0 0-16,1 0-1 15,0 0 1-15,0 0-4 16,0 0-2-16,0 5-6 16,0 11-3-16,0 3 9 15,0 6 5-15,0 4 1 16,0 0 1-16,0-3 2 15,0-1-2-15,1-5 0 16,1-8-1-16,-2-5 0 16,0-3 0-16,0-4 1 0,0 0 5 15,0 0 5-15,0 0 5 16,0-11 3-16,0-2 2 15,0-4-21-15,0 0 0 16,0 3 0-16,0 0-3 16,0 6 1-16,0 2 0 15,0 5 1-15,0 1 1 16,0 0 0-16,0 0 1 15,0 0-1-15,0 0 2 16,0 0-5-16,0 0 1 16,0 0-5-16,0 7-5 15,0 8-4-15,0 6 11 16,0-1 4-16,3 1 2 0,1-4-2 15,-2-4 1-15,2-2 0 16,-4-3 1-16,0-3-1 16,0-4 1-16,0 1-2 15,0-1 3-15,0-1-1 16,0 1 0-16,0-1 0 15,0 0-1-15,0 2 1 16,0-2 0-16,0 0-2 16,0 0 2-16,1 0-1 15,-1 2 0-15,2-2-1 16,-2 0 0-16,2 0 2 15,0 0-2-15,0 3 0 0,-1-1 1 16,5 0 0-16,-1 3 0 16,0-2 2-16,1-2 0 15,-1 0-1-15,0 2 2 16,1-3-1-16,0 0 0 15,1 0-1 1,3 0 1-16,4 0-1 0,1 0-1 16,0 0 1-16,0 0-1 15,-1 0 0-15,0 0 1 16,-3 0 1-16,-1 0-3 15,-2 0 2-15,2 0-1 16,-4 0 0-16,2 0 0 16,1 0 0-16,-2 0 1 15,2 0-2-15,-1 0 1 0,0 0 0 16,3 0 0-1,0 0 0-15,0 0-1 16,4 0 2-16,-3 0 0 0,1 0-1 16,1 0 0-16,2 0 1 15,1 0 0-15,-2-4-1 16,2 1 0-16,-5 2 0 15,0-1 0-15,-1 2-1 16,-2 0 0-16,-2 0 2 16,2 0-1-16,-2 0 0 15,2 0 1-15,2-4 0 16,3 1-2-16,1-4 3 15,0 0-1-15,1 4 0 16,0 0-2-16,0 1 1 16,-2 1-1-16,0 1 1 15,-1 0 0-15,-1 0 0 0,-5 0 0 16,0 0 0-16,-3 0 0 15,0 0 0-15,-1 0 0 16,2 0 1-16,-2 0-1 16,5-2 0-16,4-2 1 15,2 1-1-15,0-2 1 16,-1 2-2-16,1 3 0 15,0 0-5-15,0 0-1 16,1 0 5-16,0 0 1 16,-4 0 1-16,1 0 0 15,-1 0 0-15,0 0 0 16,0 0-1-16,2 0 1 15,1 0-1-15,3 0-1 0,0 0 2 16,0 0 0-16,-6 0 0 16,0 0 0-16,-1 0 2 15,0 0-2-15,6 0 0 16,0 0 0-16,1 0 0 15,-2 0 0-15,3 0 0 16,0 0 0-16,1 0 0 16,2 0 0-16,1-1 0 15,-4 1 0-15,3-2 0 16,-3 2 0-16,-2 0 0 15,2 0 0-15,-3 0-2 0,2 0 4 16,-1 0-2 0,-1 0 0-16,3 0 0 0,0 0 0 15,2 0 0-15,1 0 0 16,0 3 0-16,0 3 0 15,1-1 0 1,-4 1-2-16,0 0 4 0,0-4-2 16,-4 1 0-16,3-2 0 15,-8-1 0-15,-2 0 0 16,-1 0 1-16,-1 0-2 15,2 0 2-15,6 0-1 0,1 0-1 16,2 0 2 0,5 0-1-16,-2 0 0 0,2 0 0 15,-1 0 0-15,2 0 0 16,-1 0 0-1,-2 0 0-15,1 0 1 16,-4 0-1-16,-1 0-1 16,-4 0 2-16,-3 0-2 0,-2 0 0 15,-2 0 1-15,-1 0-2 16,-1 0 2-16,0 0-1 15,-1 0 1-15,1 0-1 16,0 2-1-16,0-1-10 16,5 4 0-16,1-2 2 15,4 0 9-15,3 0-1 16,1-2-2-16,2-1 4 15,2 0-1-15,3 0 2 16,1 0-2-16,2 0 1 16,1-1 0-16,0-5 0 15,-5 3 1-15,-3-2-2 0,-5-1 1 16,-1 1 0-16,-2-1 1 15,-1 2 0-15,-2-1-1 16,-5 2 0-16,0 0 0 16,-3 3 0-16,0 0 0 15,0 0 1-15,0-1-1 16,1 1 0-16,2-3-1 15,3 1-1-15,-1-3-4 16,-1 2-5-16,2-1 0 16,0 1 7-16,-3 1 0 0,0-1 3 15,-1 0 0 1,-1 1 0-16,0 0 2 0,0 0-2 15,0 2 2-15,-1 0-1 16,0 0 0-16,0 0 1 16,0 0-1-16,0 0 0 15,0 0-1-15,0 0-5 16,0 0-1-16,0 0-1 15,0 0 3-15,0-3 4 16,0 1 0-16,-1-1 1 16,-1-1 0-16,-1-1 3 15,2-2 1-15,0-1 1 16,0-2-1-16,-1 1-1 15,2-2 5-15,-3-2-2 16,-1-1 4-16,1-1 4 0,0-2-5 16,-1 1-2-16,2-4-2 15,0 2 0-15,-1 4-1 16,2 4 4-1,-2 1 7-15,0 5-3 16,3 1-4-16,0 0-2 0,0 1 0 16,0 2-1-16,0-1-3 15,0-3 3-15,0-1-2 16,0-1-2-16,0 0 0 15,0 3-1-15,0 1 0 16,0 2 1-16,0 0-2 16,0 0 1-16,0 0-2 15,0 0-2-15,0 0-2 0,0 0 0 16,0 0 1-1,0 5 2-15,0 1 0 16,0 2 3-16,0 4 1 16,0 0-2-16,3 3 0 0,-3 5 1 15,3 3 1-15,-3 2-1 16,0 4 1-16,0-3-2 15,0-3 3-15,0-5-2 16,0-4 1-16,0-6 1 16,0-8-3-16,0 0 3 15,0 0 4-15,0 0 4 16,0 0-1-16,0-9 1 16,0-3-1-16,0-3-7 15,0-3-2-15,0 3 0 16,0 1 1-16,0 6-1 15,0 3 0-15,0 5 0 0,0 0 0 16,0 0-2-16,0 0 2 16,0 0-1-16,0 0-3 15,0 4-3-15,0 8-6 16,0 3 5-16,0 4 7 15,0-4 1-15,1-3 1 16,-1-2 0-16,3-3 1 16,-3-2-9-16,0 4-97 15,-4-3-181-15</inkml:trace>
  <inkml:trace contextRef="#ctx0" brushRef="#br1" timeOffset="8745.5002">4163 17352 70 0,'41'-2'131'0,"-41"2"-38"15,0 0 5-15,0 0-23 16,0 0-21-16,0 0-22 15,0 0-17-15,0 0-5 16,1 0-9-16,2 0-5 16,0 0-5-16,0 0 9 15,-2 0-12-15,0 0-84 16,1 0-146-16</inkml:trace>
  <inkml:trace contextRef="#ctx0" brushRef="#br1" timeOffset="13654.781">10902 9815 17 0,'0'-8'102'15,"0"8"-42"-15,0-1-17 16,0 1-20-16,0 0 3 16,0 0-3-16,0 0-2 15,0 0 3-15,0 0 5 16,1 0 0-16,-1 0-5 15,1-2-1-15,-1 1 6 16,0 1-1-16,2 0 0 16,-2 0-6-16,0 0-4 15,1 0-9-15,0 0-7 0,0 8 7 16,1 3 8-16,-2 2 0 15,0 2 1-15,0 3 2 16,0 4 0 0,0 0-7-16,0 5 6 15,0 2-6-15,0 2 4 0,0 1-7 16,0 6-1-1,0 2 2-15,0-5-5 16,0-1 0-16,0-12 2 0,0 0-1 16,0-5-2-1,0 0 2-15,0 0-1 16,0-1 1-16,0 0 4 15,0-2-6-15,0 0-2 0,0 4-1 16,0 0-1-16,0 2 11 16,-3-4-5-16,3-6-4 15,0-1-2-15,0-3 0 16,0-4 0-16,0 1-1 15,0-3 0-15,0 0 1 16,0 2-1-16,0-1 0 16,0 1 0-16,0 1 1 15,0-2 0-15,0 2 0 16,0 1 0-16,0-3 0 15,0 1 0-15,0-1-1 16,0-1 0-16,0 0 0 0,0 1-1 16,0-1-2-16,0 3 2 15,0 2 1-15,0 1 1 16,0 8 0-16,0 0-1 15,0-2-4-15,0 0 8 16,0-5 0-16,0 0-3 16,0 1-1-16,0 3 1 15,0 2-1-15,0-1 5 16,0-1-1-16,0-5-2 15,0-1 1-15,0-2-2 16,0-1-1-16,0-2 1 16,0 1-1-16,0-1 2 15,0 0-2-15,0 0 1 0,0 0-1 16,0 0 1-16,0 0 0 15,0 0-1-15,1 0 0 16,1 0 1-16,0 0-2 16,1 0-1-16,3 0-2 15,3 0 6-15,2 0-1 16,1 0 1-16,0 0-1 15,3 0 0-15,-3-3-1 16,4 0 0-16,-1 0 0 16,2 1 0-16,-1 2 0 15,0 0 0-15,-2 0-1 16,0 0-1-16,1 2 2 0,0 0 1 15,-1-2 0-15,1 0 0 16,-1 0 0-16,2 0 0 16,-3 0-1-1,-2 0 0-15,-1 0 0 0,-1 0 0 16,0 0-1-16,-2 0-3 15,2 0 5-15,0 0-1 16,0 0 0-16,0 1 2 16,0-1-2-16,4 0 0 15,-2 0 0-15,5 0 0 16,-2 0 0-16,4 0 0 15,0 0-1-15,2 0 2 16,5 0-1-16,1 0 0 16,2 0 0-16,-3 0 0 15,-2 0 0-15,-4 0 0 16,2 0-1-16,-1 3 1 15,-1 3 0-15,0 0 0 16,-1-1 0-16,0-1 0 0,-2-2 0 16,0-2 0-16,-1 0 1 15,-3 0-1-15,2 2 1 16,-2-1-2-16,-4-1 2 15,0 0-2-15,-1 0 2 16,2 0-1-16,2 0 0 16,3 0-1-16,1 0 1 15,3 4-1-15,3 0 1 16,2 0-1-16,3 0 0 15,0 0 2-15,-3-1-2 16,0-2 2-16,1-1-1 0,-2 0 0 16,2 0 1-16,0 0 0 15,-2 0-2-15,1 0 1 16,-2 0 0-16,0 0 0 15,2 0 0-15,0 0 0 16,2 0 0-16,0 0 1 16,-1 0-2-16,-2 0 1 15,-4 0 0-15,0 0 0 16,-1 0 0-16,-2 0 0 15,1 0 0-15,-1 0 0 16,2 0 1-16,2 0-1 0,3 0 1 16,2-5-1-1,-2-2 0-15,5 1 0 0,-4 2 0 16,-1-1 0-16,0 2-1 15,0-1 1-15,-1-3 1 16,-3 4-2 0,2 0 1-16,4 0 0 0,1-1 0 15,5 0 0-15,-1 1 0 16,1 0 0-16,-1 1-1 15,0-2 2-15,-5 4-1 16,1-3-1-16,-6 1 1 16,5 1 1-16,-2-3-1 15,1-1 1-15,3 0-1 16,0-2 1-16,1 0-1 0,3 0 0 15,2-1 0-15,1 2 0 16,1 0 0 0,3 1-1-16,1 4 0 15,-2-2 1-15,5 0 1 0,-4 1-2 16,-1 2 2-16,3-5-1 15,-4 2-1-15,-3-1 1 16,-1-1 0-16,0 5 0 16,1-3 0-16,1 3 1 15,-1 0-2-15,6 0 2 16,0 0-3-16,-3 0 2 15,-5 0 1-15,1 0-1 16,0 3 2-16,7-3 1 16,1 0 1-16,1 0 2 15,-2 0-3-15,0-7 1 16,-2 1-2-16,0 1-1 15,-1 0 1-15,-2 3-3 0,-3 0 1 16,0 2 0-16,-6 0-1 16,2 0 1-16,0 0 1 15,-2 0-2-15,4 0 2 16,-2 0-1-16,3 0 1 15,1 0-1-15,1-2 0 16,-1-1 2 0,0-4-2-16,-2 0 1 0,-2-2-1 15,2 3 1-15,-1 0-1 16,-2 0 0-16,5 1 0 15,-2 1 0-15,0-1 0 16,1 2 0-16,1 1 0 16,0-1 0-16,1 0 0 0,-1-1 0 15,-2 2 0-15,1-2 0 16,0 3 0-16,0 0 1 15,-2 1-2-15,2 0 1 16,-2 0 0-16,-4 0 0 16,-4 0 0-16,-5-2 0 15,-8 0 1-15,-1-3 1 16,-1 3-1-16,-1-1 1 15,1 3-2-15,-2 0 0 16,3-2 0-16,2 0-1 16,2 0 0-16,4-1 1 15,1 0-1-15,0-1 1 16,0 2 0-16,-4-1 1 0,3 0-2 15,-2 3 0-15,5-2 0 16,0 2-2 0,2 0 0-16,-3 0 3 0,-4 0-3 15,-4 0 2-15,-5 0 1 16,-2 0 0-16,0 0 2 15,0 0 2-15,0-3 2 16,0 3-2-16,0-3 0 16,0 0-2-16,0 0-2 15,0-2-1-15,0-1 0 16,0-3-1-16,0 0 1 15,0-1 0-15,0-1 0 0,0 0 0 16,0 0 1 0,0-4 0-16,1-1 1 0,3-5-2 15,0-2 1 1,1-4 0-16,2-2 0 0,-3 2 0 15,1 0 1-15,1 2-1 16,-5 2 1-16,1-2-1 16,-2 5 1-16,0 0-1 15,0 3 1-15,0 5 1 16,0 2 1-16,0 0-3 15,0 4 1-15,0 0 0 16,0 2 3-16,0 0-2 16,0 0 0-16,0 1-1 15,0 0 1-15,0 2-2 16,0 1 1-16,0 0-2 15,0 0 2-15,0 0-2 0,0 0-2 16,0 0 2-16,0 0-2 16,0 0 3-16,0 0 2 15,0 0 0-15,0 0 3 16,-2-5 2-16,1-2 2 15,1 0-7-15,-4 4-1 16,4-2 0-16,0 5-2 16,0 0 1-16,0 0-1 15,0 0-3-15,0 0-1 16,0 0-1-16,-2 3-2 15,1 5 0-15,0 3 5 16,-4 5 3-16,0 3-2 16,-6 6-28-16,-5 4-20 0,-1 7-36 15,-9 8-42-15,-3 1-369 16</inkml:trace>
  <inkml:trace contextRef="#ctx0" brushRef="#br2" timeOffset="25056.4331">13090 9833 93 0,'0'-5'105'16,"0"-1"-48"-16,0 3-3 16,2 1 6-16,-2 2-20 15,0 0-9-15,0 0 9 16,0-2 1-16,0 2-7 15,2 0-12-15,-2 0 2 16,1 0-3-16,-1 0-7 16,0 0-8-16,0 0-7 15,0 0-1-15,1 0-1 16,-1 3 0-16,0 4 12 15,0 4 6-15,0 2 5 16,0 0-2-16,0 3-2 0,0-1-5 16,0 2-2-16,0-1-3 15,0 2 1-15,0 3-1 16,0 1-3-16,0 2 0 15,0 0 0-15,0-3-1 16,0-3 0-16,0-3 0 16,0-6-2-16,0-6 1 15,-1 0 2-15,1-3-3 16,0 0 2-16,0 0-2 15,0 0 0-15,0 2 0 16,0-2 0-16,0 0 1 16,0 0 1-16,0 0 2 0,0 0-1 15,0 0-1-15,0 0-2 16,0 0 7-16,1 0-3 15,5 0-5-15,-1 0 0 16,2 0 2-16,3 0 0 16,2 0 0-16,1 0-1 15,-1 0 2-15,2 0-1 16,0 0 1-16,0 0 0 15,4 0-1-15,-4-5 1 16,3 0-2-16,-3 2 1 16,2 2-2-16,-2 1 0 0,-1 0-1 15,-1 0 2 1,-1 0-1-16,-1 0 0 0,0 4 1 15,-2-1 0 1,-1-1 1-16,0-2-1 0,0 3 0 16,-1-1 0-16,5 1 0 15,-2 1 0-15,1 1-1 16,-1-2 2-16,-1 0-1 15,0 0 1-15,2-3 0 16,0 0 1-16,2 0-1 16,2 0 1-16,0 1-1 15,2 1-2-15,-1-1 1 16,-1 0-1-16,-2 2 1 0,3-2 1 15,-1 1-3-15,0-1 2 16,-2 2 1 0,0-1-2-16,-1 1 1 15,-4-3 0-15,1 0 0 16,-3 0 1-16,0 0 0 0,2 0 0 15,-3 0 1-15,6 0-1 16,0 0-1-16,2 0 0 16,4 0 1-16,1 0 1 15,-2 0-3-15,3 0 1 16,0 0 0-16,3 0 1 15,-4 0-1-15,-2 0 0 16,-1 0 0-16,-1 0 1 16,1 0-1-16,-1 0 1 15,1 0 1-15,0 0-2 16,2 0 1-16,-1 0 0 15,-1 0-1-15,3 0 1 16,0-3-1-16,1-2 3 0,1 1-2 16,-2-1 1-16,2-1-1 15,-2 0 0-15,2 1-1 16,-1 1 0-16,-3 2 0 15,0 2-1-15,-3 0 0 16,-1 0-1-16,2 0 2 16,0 0 0-16,-1 0 0 15,0 0 1-15,0 0 0 16,0 0 1-16,0 0 0 15,-2-3 2-15,-2 2-3 16,2 1-1-16,-2-2 0 0,4 2-1 16,3 0 1-1,7 0 0-15,4-3 1 0,-4 3 0 16,0-2-1-16,-1 1 0 15,-2 1 0 1,-2-3 0-16,1 1 0 0,-3 1 1 16,0-2 0-16,1 3-1 15,1-2 0-15,-1 0 0 16,2-1 0-16,0 1 1 15,-1-3 0-15,0 2-1 16,-2-1 2-16,1 3-2 16,-2 0 0-16,0-1 0 15,3 2 0-15,-2-1 0 16,0 1-2-16,0 0 4 0,0 0-4 15,-2 0 4 1,3 0-4-16,-1 0 2 0,-1 0 2 16,2 0-1-16,-5 0-1 15,-3 0 0-15,-3 0 0 16,2 0-1-16,-3 0 1 15,0 0-3-15,1 0 3 16,0 0-1-16,1 0 2 16,1 0-1-16,0 1 0 15,7-1 1-15,2 0-2 16,6 0 2-16,1 0-1 0,0 0 0 15,-2 2 2 1,-2-2-4-16,-2 1 2 16,-7 0-1-16,-3-1 2 15,-4 0-1-15,1 0-1 0,2 0-2 16,-4 0 3-1,3 0 0-15,-1 2 0 0,-3-2 0 16,3 0 0-16,-1 0 1 16,0 0-4-16,0 2 2 15,0-2 0-15,-1 0 0 16,0 0-2-16,0 0 3 15,-2 0-1-15,0 0 1 16,0 0 0-16,1 0-1 0,-1 3-4 16,2-3-1-1,-2 3 1-15,0 0-1 16,2 1-1-16,-2 0-2 15,0-4 3-15,0 0 6 0,0 0 3 16,1 0 2-16,-1 0 2 16,0 0 1-16,0 0 0 15,0-7-3-15,0-3-4 16,0-1-1-16,0-4-1 15,3-2 0-15,-3-3 1 16,4-3 0-16,-1 1 0 16,1-2 1-16,2-1-1 15,0 1 0-15,-2 0 2 16,1 4-2-16,-2 8 1 15,-3 3 2-15,0 4 4 16,0 2 1-16,0 2 1 0,0 0-4 16,0-4 0-16,0 3-1 15,0-3 1-15,0 3-3 16,0 1 1-16,0 1-2 15,0 0-3 1,0 0-4-16,0 1-9 16,0 8-5-16,0 2 16 0,0 3 3 15,0-1 1-15,0 0 1 16,0-3 2-16,-1 0 4 15,-1-1 1-15,2-3 1 16,0 0-2-16,0-1-2 16,0-4-3-16,-2 0 1 15,-1-1-4-15,1 4-32 0,-3 7-70 16,-8 3-140-16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2:55:06.0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4423 1901 297 0,'-5'-24'138'16,"4"4"-78"-16,-1 5 12 15,2 6 3-15,0 2-17 0,0 7-12 16,0 0-18 0,0 0-15-16,2 21-29 15,7 23-17-15,4 25 46 16,0 24 9-16,-3 18 2 0,-5 13-4 15,-2 3-3 1,1 5 13-16,-2-2-5 0,2-11-3 16,1-16-9-16,3-20-8 15,1-23-2-15,-1-20-3 16,-3-21 0-16,2-14-1 15,-6-5 1-15,2-22 15 16,11-37 20-16,9-44-19 16,18-48-10-16,16-32-3 15,18-16-1-15,4 13-11 16,-2 27-14-16,-18 38-11 15,-26 51-20-15,-23 40 6 16,-10 30 3-16,0 24-132 16,-7 23-153-16</inkml:trace>
  <inkml:trace contextRef="#ctx0" brushRef="#br0" timeOffset="771.0441">5198 2821 292 0,'0'0'89'16,"0"38"-2"-16,-12 8 28 15,-4 7-51-15,0 1-22 16,0-3-7-16,3 0-11 15,-1-6-12-15,7-7-6 16,4-11-2-16,2-12-1 16,1-8 0-16,0-7-1 0,0 0 22 15,0-19 28 1,8-16-10-16,9-22-31 15,6-28-8-15,8-19 0 16,6-8-1-16,0 4 0 0,0 22-4 16,-10 34-6-16,-13 25 2 15,-4 22-2-15,-2 5-7 16,5 27-15-16,5 15 40 15,3 18-9-15,-2 18 1 16,-1 11-1-16,-7 9-1 16,-2 2 4-16,0-6-5 0,-2-18 3 15,-2-16-4 1,-3-23-8-16,-2-15-44 15,0-11-29-15,0-11-1 16,-3 0-27-16,-8-8-189 16</inkml:trace>
  <inkml:trace contextRef="#ctx0" brushRef="#br0" timeOffset="973.0557">5244 3002 153 0,'0'0'217'16,"13"0"-143"-16,13 0 43 16,10 0-45-16,5 0-32 15,0 0-27-15,-4 0-18 16,-7 0-99-16,-5 16-352 0</inkml:trace>
  <inkml:trace contextRef="#ctx0" brushRef="#br0" timeOffset="1499.0858">5798 2838 348 0,'0'-3'192'16,"0"3"-88"-16,0 0-12 16,0 0-38-16,0 9-54 0,0 16-30 15,0 15 33-15,-6 15 2 16,-1 6 2-16,0-1-1 15,2-4-2-15,-1-8-2 16,-2-7-25-16,2-8-8 16,1-15-32-16,3-7-52 15,2-11-128-15</inkml:trace>
  <inkml:trace contextRef="#ctx0" brushRef="#br0" timeOffset="1775.1016">5794 2778 211 0,'15'-1'188'15,"9"1"-72"-15,8 0-33 16,9 18-29-16,2 8-19 16,-6 8-9-16,-9 8 2 15,-8 3-10-15,-9 4-8 16,-11-1-1-16,0 2 5 15,-18-4 7-15,-8 0 5 16,-8-4-1-16,-3-1-8 16,-3-3-5-16,2-5-6 15,5-6-4-15,10-8 1 0,8-9-3 16,11-9-33-16,3-1-43 15,0 0-64-15,1-8-301 16</inkml:trace>
  <inkml:trace contextRef="#ctx0" brushRef="#br0" timeOffset="2398.1372">6671 2582 409 0,'-15'0'114'0,"10"0"-32"15,5 0-22-15,0 0-17 16,0 0-4-16,0 0-17 0,7 1-24 16,18 9-20-1,20 2 3-15,21 4 57 0,22-3-20 16,5-4-28-16,1-4-91 15,-14 4-198-15</inkml:trace>
  <inkml:trace contextRef="#ctx0" brushRef="#br0" timeOffset="2614.1496">6785 2899 552 0,'0'0'70'0,"2"1"4"0,15 4-57 16,15-1 26-16,14-1 13 16,19-3-22-16,3 0-20 15,-5 0-11-15,-4 0-74 16,-6 9-180-16,1 15-248 15</inkml:trace>
  <inkml:trace contextRef="#ctx0" brushRef="#br0" timeOffset="3716.2126">8364 2139 117 0,'-8'-27'246'16,"0"9"-180"-16,4 4 23 15,2 4-21-15,-1 6-23 16,3 4 7-16,0 0-21 15,0 12-29-15,0 33-25 16,0 30 37-16,0 25 34 0,0 20 13 16,0 4-22-16,3 8-11 15,4 1-7 1,3-6 6-16,-1-11 0 0,0-15-10 15,-1-22-4-15,-2-15-2 16,-1-20-5-16,-3-22 0 16,1-12-3-16,-1-10 0 15,-1 0 3-15,2-17-6 16,7-26 0-16,9-33 0 15,15-33 0-15,15-28 0 16,13-9 0-16,5 13 0 0,1 24 0 16,-9 26 0-16,-15 30 0 15,-13 19-23 1,-11 16-22-16,-10 15-19 15,-3 3-60-15,-6 10-89 0</inkml:trace>
  <inkml:trace contextRef="#ctx0" brushRef="#br0" timeOffset="4040.2311">8997 3048 209 0,'0'-20'81'0,"0"4"-30"15,1 5-29-15,0 9-22 16,1 2-33-16,0 0-39 15,-1 0 15-15,2 0-17 16</inkml:trace>
  <inkml:trace contextRef="#ctx0" brushRef="#br0" timeOffset="4507.2578">8997 3048 76 0,'16'-49'136'15,"-16"49"-26"-15,0-2 2 16,0 1-20-16,0-1-28 16,0 0-12-16,0 1 4 15,0 1-6-15,0 0-8 16,0 0-19-16,0 10-21 15,-5 15-19-15,-4 15 27 16,-4 16 12-16,-4 2 7 16,-1-3-9-16,4-2-6 15,-2-7-6-15,2-7-6 16,0-10 2-16,4-6 0 15,4-9-1-15,5-11 1 0,1-3-1 16,0 0 7-16,0-11 6 16,6-19-6-16,11-23-9 15,9-26 1 1,8-19-2-16,8-4 1 0,-3 15-11 15,-5 22-6-15,-8 21 15 16,-6 22-2-16,-5 9-1 16,0 12 5-16,3 1-3 15,4 15-6-15,1 22 5 16,-1 15 3-16,-2 16 0 15,-9 8 0-15,-7 7 1 16,-4-7 1-16,0-4 1 0,0-17 0 16,0-17-3-16,0-10 2 15,0-11-4 1,0-9-21-16,0-7-28 15,0 1-48-15,0-2-43 16,0 0-214-16</inkml:trace>
  <inkml:trace contextRef="#ctx0" brushRef="#br0" timeOffset="4697.2687">8995 3241 145 0,'0'-20'463'0,"0"13"-337"16,9-4-25-16,14 3-72 15,13 1-28-15,8 3-1 16,5 4 1-16,-2 0-20 16,-6 1-75-16,-2 19-111 0,2-2-243 15</inkml:trace>
  <inkml:trace contextRef="#ctx0" brushRef="#br0" timeOffset="5314.304">9513 3177 76 0,'0'-6'594'0,"0"6"-467"16,0 0-45-16,0 13-58 15,0 10-35-15,0 11 8 16,0 10 14-16,-2 2-2 15,-6-1-4-15,-5-5-1 0,3-8-4 16,2-12 3-16,2-9-2 16,3-10-11-16,3-1 1 15,0-3 11-15,0-18 4 16,0-12-11-16,0-16-8 15,17-16 2-15,7-10 8 16,6 3-1-16,0 8 3 16,4 16-7-16,3 18 1 15,1 9-1-15,2 10 7 16,-2 11 0-16,-9 0 1 15,-8 8-3-15,-8 14 6 0,-9 0-3 16,-4 5-4-16,-5 4 1 16,-18-4 5-16,-7-1 6 15,-6-3-2 1,2-2-2-16,6-7 2 0,11-4-5 15,9-5-12-15,8-2-7 16,0 4 6-16,0 5 1 16,10 5 0-16,9 1 5 15,9 7-1-15,2 2 8 16,1 2 3-16,-4-1 2 15,-9-5 8-15,-7 2 2 16,-10-4-1-16,-1-1-6 16,-14-4 12-16,-14 0 20 0,-7-5-3 15,-7-3-5 1,-3-7-12-16,-1-1-12 15,6-2-7-15,12-13-2 16,7-2 0-16,12 0-18 0,9 2-38 16,7 4-91-16,25 2-244 15</inkml:trace>
  <inkml:trace contextRef="#ctx0" brushRef="#br0" timeOffset="5843.3343">10586 2842 491 0,'0'-7'122'0,"0"7"-14"15,0 0-27-15,0 0-46 16,0 20-28-16,0 22-15 15,0 20 30-15,-3 19 24 16,-3 11-8-16,-2-4-12 16,1-10-18-16,0-9-5 15,0-13-1-15,-1-11 0 16,5-11 2-16,3-14-13 15,0-11-38-15,0-6-43 0,0-3-58 16,0 0-111 0</inkml:trace>
  <inkml:trace contextRef="#ctx0" brushRef="#br0" timeOffset="6010.3438">10351 3260 58 0,'0'-5'548'0,"8"5"-401"15,20 0-39-15,19 0-66 16,16-7-12-16,11 5-12 15,-4 2-14-15,-12 2-4 16,-8 22-52-16,-11 10-137 16,7 2-297-16</inkml:trace>
  <inkml:trace contextRef="#ctx0" brushRef="#br0" timeOffset="6998.4003">12122 2203 291 0,'6'-36'128'16,"2"4"-78"-16,3 11 45 15,-4 13-6-15,-7 8-21 16,0 0-54-16,0 10-7 16,0 21-6-16,0 18 32 15,0 26 18-15,0 22-11 16,4 19 5-16,9 14-14 0,3 16-8 15,1 3-14 1,0-6 6-16,-1-12-1 0,-1-26-1 16,-1-29-7-16,-1-27-6 15,-3-24 0-15,-4-18 0 16,4-7 0-16,13-28 0 15,18-26 0-15,13-32 0 16,12-31 0-16,4-24 0 16,4-23 0-16,4-5 0 15,-4 18 0-15,-16 32-8 16,-17 46-72-16,-25 44-5 15,-10 26-9-15,-4 6-55 16,0 29-299-16</inkml:trace>
  <inkml:trace contextRef="#ctx0" brushRef="#br0" timeOffset="7692.44">12930 3164 507 0,'-2'0'106'0,"2"0"-66"16,0 21-18-16,0 13-8 0,0 10 23 15,0 0 8-15,0-1-15 16,0-9-15-16,-2-13-8 16,0-4-2-16,1-8-2 15,-1-7 0-15,2-2 3 16,0 0 7-16,0-3 6 15,0-17 4-15,0-9-14 16,9-19-7-16,8-19 0 16,7-14 0-16,5-5 0 15,0 6-1-15,2 14-1 16,4 15-4-16,8 15-1 15,5 14 2-15,-4 12-5 16,-9 10 7-16,-11 13-3 0,-9 20 2 16,-12 8 0-1,-3 6-2-15,-26 3 1 0,-17-4-2 16,-7 0 4-1,-1-10-5-15,6-8 1 0,20-9-5 16,11-9-1-16,13-6 5 16,1-2 3-16,0 2-2 15,11 3-15-15,5 3 12 16,9 6 11-16,6 4-1 15,2 2 1-15,1 4-1 16,-5 2 5-16,-8 0 2 0,-9-4 3 16,-8-5-6-1,-4 1 1-15,-9-4 8 16,-19-2 24-16,-8-1 0 15,-9-5-8-15,-3-4-13 0,5-4-13 16,5 0-1-16,9 0-3 16,8-11-7-16,6-1-15 15,5-2-17-15,5 0-32 16,5 2-82-16,14 0-220 15</inkml:trace>
  <inkml:trace contextRef="#ctx0" brushRef="#br0" timeOffset="7977.4563">13734 3048 375 0,'-16'-8'290'16,"-5"8"-186"-16,-5 2-28 15,-1 19-25-15,-2 12-19 16,7 5-8-16,6 9-5 16,4 3-2-16,4 7-3 15,4-3 7-15,3-4-21 16,1-6 0-16,0-12 0 15,11-9 0-15,14-9 0 16,8-11 0-16,8-3 0 16,1-3 0-16,-1-14 0 15,-6 5-111-15,-10 10-194 0</inkml:trace>
  <inkml:trace contextRef="#ctx0" brushRef="#br0" timeOffset="8787.5027">14736 2810 309 0,'0'-24'132'0,"0"13"-11"16,0 7-35-16,0 4-4 15,0 0-22-15,0 6-30 16,0 26-28-16,0 18-4 15,-3 28 31-15,-4 8 13 16,-1 4-15-16,0-3-13 16,1-10-10-16,0-10 2 15,0-15-1-15,0-11-15 16,3-13-39-16,2-12-47 0,-1-6-64 15,-1-7-132-15</inkml:trace>
  <inkml:trace contextRef="#ctx0" brushRef="#br0" timeOffset="8954.5122">14496 3164 509 0,'28'0'135'15,"25"0"-69"-15,18 0-3 16,12 0-43-16,-4 7-15 15,-8 10-20-15,-7 7-95 16,-1 1-131-16</inkml:trace>
  <inkml:trace contextRef="#ctx0" brushRef="#br0" timeOffset="9547.5461">15585 2524 58 0,'0'-38'428'15,"0"7"-331"-15,0 6-36 16,0 10 3-16,0 11-2 15,0 2-14-15,0 2-8 0,0 0-10 16,0 0-9 0,0 0-9-16,0 3 0 0,0 0-2 15,0 1 0-15,0 0-2 16,0 5 3-16,0 3 1 15,0 11 3-15,4 14 0 16,3 20-6-16,3 16-9 16,3 16 0-16,4 11 0 15,2-4 0-15,2 5 0 16,-1-7 0-16,-1-8 0 15,-4-9 0-15,-3-16 0 16,-2-18 0-16,-4-15 0 16,-1-12 0-16,-1-10 0 0,-1-6 0 15,-3 0 0-15,0 0 0 16,0 0 0-16,2-1 0 15,3-7 0-15,4-8 0 16,11-10 0-16,8-19 0 16,7-15 0-16,2-17 0 15,0-15 0-15,-1-13 0 16,2-15 0-16,0-4 0 0,4 7 0 15,-12 21 0 1,-10 30-8-16,-11 29-15 16,-7 22 3-16,-2 15-16 15,0 6-70-15,-9 33-135 0</inkml:trace>
  <inkml:trace contextRef="#ctx0" brushRef="#br0" timeOffset="9961.5698">16556 3117 332 0,'0'-1'229'16,"-32"1"-134"-16,-30 9-12 16,5 20-10-16,2 6-16 15,10 7-12-15,14 5-18 16,11-1-5-16,14 0-8 15,6-3 0-15,19 0-1 16,16-5 4-16,9-6-15 0,6-8-2 16,-2-14 0-16,-10-7 0 15,-10-3 0 1,-10 0 0-16,-2-11-65 15,-6 9-134-15,1 0-318 0</inkml:trace>
  <inkml:trace contextRef="#ctx0" brushRef="#br0" timeOffset="10298.5891">16803 3212 526 0,'3'-10'123'0,"-3"6"-4"15,0 4-32-15,0 0-46 16,0 11-27-16,-4 12-18 16,-5 12 12-16,0 7 7 15,1 4 0-15,3-2-8 16,0-1-3-16,2-1-2 15,-2-6-10-15,3-10-43 16,0-6-59-16,-1-6-64 16,3-7-255-16</inkml:trace>
  <inkml:trace contextRef="#ctx0" brushRef="#br0" timeOffset="10574.6049">16834 3138 552 0,'23'0'156'0,"19"4"-51"0,11 14-44 16,2 11-21-16,-4 11-17 16,-13 9-7-16,-16 7-5 15,-13 2-8-15,-9-2-2 16,-10-6 5-16,-11-7 2 15,-2-9 9-15,-4-12 7 0,-1-7-24 16,-2-9 0-16,-10-6 0 16,-8 0 0-16,-16 0 0 15,-10 0-33-15,-2 0-35 16,11 20-115-16,30 9-193 15</inkml:trace>
  <inkml:trace contextRef="#ctx0" brushRef="#br0" timeOffset="19737.1289">5376 3782 204 0,'0'-15'116'0,"0"2"-55"0,1 9 6 16,0 1-19 0,-1 3-6-16,2 0-9 15,-2 0-10-15,0 0-9 16,2 0-2-16,-2 0-5 0,1 0-7 15,-1 6-10-15,0 5 3 16,0 7 17-16,0 2 11 16,0 0 1-16,0 4-6 15,0 3 6-15,0 0-5 16,0 1-2-16,0 3-6 15,-3 2-2-15,3-4-1 16,0 2 0-16,0-4-2 16,0-3-2-16,0-2-1 15,0-4-1-15,0-3 1 16,0-9 1-16,0-3 0 15,0-2-1-15,0 1 2 0,0-1-1 16,0 3-2-16,0 1-1 16,0 0 1-16,0 3 1 15,0-1-2-15,0 0 1 16,0-1-2-16,0-3-1 15,0-1 0-15,0-2 3 16,0 3 1-16,0-1-1 16,2 0 2-16,-2 1-1 15,1 2-1-15,0-3 0 16,2-1 0-16,-3-1 0 15,0 0 0-15,3 0 1 0,1 0 1 16,0 2 2 0,3-2 0-16,-1 1 3 0,0 2-2 15,0 1-3-15,-1 0 1 16,0-2-2-16,-5 2-1 15,2-3-2-15,-2 0 2 16,0-1 1-16,3 0 0 16,-3 0 0-16,1 0 1 15,-1 0 0-15,2 0-2 16,-1 2 0-16,1 0-1 15,0-1 2-15,-1 0-2 16,1 1 1-16,1-2 0 16,-1 0 2-16,3 0 1 0,2 0 5 15,-1 0-3 1,3 0-1-16,2 0-2 0,1 0-1 15,2 1 1-15,1 2-3 16,1-2 2-16,0 0-2 16,1-1 3-1,5 0 1-15,1 0-3 0,0 0 1 16,0 0 0-16,-3 3-1 15,-4 2 0-15,-2-1-1 16,1-3 2-16,-7 2-1 16,-1-3 0-16,0 0 1 15,-1 0 2-15,3 0 0 16,2 0 0-16,4 0-2 15,3 0-1-15,0-2 1 16,1 1-1-16,-2 1-1 16,4 0 2-16,4 0-2 15,0-1 2-15,1-1-1 0,-3-1 0 16,-2-1 1-16,-1 4-1 15,-1 0 0-15,1 0-1 16,-2 0 1-16,1 0 0 16,0 0 0-16,1 0 0 15,1 0 0-15,3 0 1 16,5 0 1-16,1 0-2 15,0-4 0-15,-2 0 0 16,-6 4 0-16,-2 0 0 16,-1 0-1-16,-1 0 0 15,-1 0 1-15,-2 0 0 16,1 0-1-16,2 0 2 15,3 0 0-15,-2 0 0 16,3-4 0-16,-2 1-2 0,1 1 4 16,-4 2-5-16,0 0 4 15,-3 0-4-15,0 0 1 16,-1 0 1-16,2 0-1 15,2 0 1-15,2 0 1 16,2 2-1-16,3 0 1 16,0 0 1-16,-3-2-4 15,1 2 4-15,-2 0-2 16,-1-2-2-16,1 2 0 15,1-1 2-15,1 0-1 16,1-1 0-16,1 0 1 0,-1 0 0 16,5 0 0-16,0 0 0 15,-2 0-1-15,-2 0 2 16,-3 0-2-16,-2 0 1 15,1 3-1-15,0-1 1 16,3 0 1-16,3-1-3 16,2 1 4-16,3-2-3 15,3 3 1-15,2 0-1 16,1 1 1-16,-1 0 0 15,0-1 1-15,-3 1-2 16,0 1 1-16,1 0 0 16,-4 2-1-16,4 1 0 0,2-1 1 15,-1 0 0 1,0-3 2-16,-4 0-3 0,-1 0 0 15,-4-1 2 1,-4-1 0-16,-5-1-2 0,-3 2 2 16,-2 1-3-16,-3 0 2 15,6-1-2-15,1 1 2 16,8-1 0-16,-1 0 0 15,1-3 1-15,2 0-1 16,1 0 1-16,0 0-2 16,3 0 1-16,3 0 0 15,0 0 0-15,1 0 0 16,2 2 0-16,-2 0 0 0,2-1 0 15,0-1 0 1,1 0 0-16,0 0 1 16,-3 0-1-16,0 0 0 15,0 0 0-15,-2 0 0 0,0-3 0 16,-1 0 0-16,-1-3 0 15,0 0 1-15,1-2-1 16,1 0 1-16,1-2-1 16,1 2 0-16,-3 1 0 15,2-2 0-15,5-1 0 16,-7 3 1-16,-1 1-2 15,-5 1 1-15,-7 3 2 16,-5-3-3-16,-5 4 1 16,-4 0 1-16,-4-1 0 15,0 2-1-15,0 0 1 16,0-2 0-16,1 2-1 15,1 0 2-15,2-1-2 0,1-1 0 16,2-1-1-16,4-1 1 16,-1-2-3-16,1 2 2 15,-1 1 0-15,-5 1-1 16,2 2 2-16,3-2-1 15,6-1 0-15,4-2-3 16,0 1 4-16,-5 1 0 16,-7 1 0-16,-3 2-2 15,-5 0 0-15,0 0 1 16,2 0 2-16,-2 0-1 15,0 0-2-15,2 0 2 16,-1 0 1-16,1 0 0 0,-2 0 0 16,0-1 1-16,0 0-1 15,0 0 3-15,0-1-1 16,0 0 1-16,2-1 2 15,1-3-1 1,-3-3-3-16,0 0 2 0,2-4-2 16,-2-1 2-1,3-5-2-15,-2-5 2 0,1-3-4 16,2 1 1-16,0 0 1 15,0 1-1-15,0 0 1 16,-2 0 5-16,1-1-1 16,-2 0 1-16,-1 3 2 15,0 0 0-15,2-1-3 0,1-1 2 16,2-1-4-16,2 2 0 15,0-1-3 1,0 8-2-16,-7 8 1 0,0 3 4 16,0 3 2-16,0 1 3 15,0 2-2-15,2 0 2 16,-1 0 2-16,-1 0-1 15,0 0-3-15,0 0-2 16,0 0-2-16,0 0-3 16,0 0 0-16,0 0-2 15,-1 0-38-15,-11 3-120 16,-7 14-137-16</inkml:trace>
  <inkml:trace contextRef="#ctx0" brushRef="#br0" timeOffset="24021.374">5890 3601 269 0,'-4'0'167'16,"-1"0"-82"-16,5-6-22 15,0 3-31-15,0 3-10 16,0 0-14-16,0 0-6 16,0 0-8-16,0 12-6 15,0 2 6-15,-1 3 19 0,0 3 4 16,-1 4 0-16,-3 3-3 15,-1 6 4 1,-3 4-3-16,1 4 1 16,-2 5-3-16,3 0-1 0,-1 4-6 15,0-1-1-15,1 0-1 16,1 1 16-16,1 1-12 15,1-2 0-15,0-3 4 16,0-3-2-16,2-4-7 16,-2 0 1-16,4-3-2 15,-3 0 2-15,3 1-3 16,-1 4 1-16,1 0-1 0,0 0 0 15,-1 1 3 1,-1 1 0-16,2-2-1 16,0-2 0-16,0-1-2 15,0 2 2-15,0 0-1 0,0 1-2 16,0-1 2-1,0 0-3-15,0 1 3 0,0-1-1 16,0-6 3-16,0-1-2 16,0-2 1-16,0 1-3 15,0-3 3-15,0-3-2 16,0-2-1-16,0-6 0 15,0-4 1-15,0-4 0 16,0-4 1-16,0-3-1 16,0-1 0-16,0 1 1 15,0-3 0-15,0 0-2 16,0 0 1-16,0 0 3 15,0 0-1-15,0 0 0 0,0 0 0 16,0 0-2-16,0 0 1 16,0 0 0-16,0 0-2 15,0 0 1-15,0 0-1 16,0 0 1-16,0 0 0 15,0 0-1-15,0 0-4 16,2 0 5-16,3-2-4 16,1 1 6-16,5-3-1 15,7 0-1-15,-1 0 0 16,5 2 0-16,-3 0-1 15,2 1 0-15,0 0 0 16,-1-2 0-16,1 0 0 0,-2-1 1 16,2 1-2-16,-1-1 2 15,0 3-1-15,0 0 0 16,-2 0 2-16,-1-1-2 15,1-1 0-15,3-2 0 16,2 4-2-16,4-4 2 16,-3-1 2-16,0 4-4 15,3-1 1-15,-4 1 1 16,3 2-2-16,-2-3 3 15,1-1-2-15,-1 3 0 16,-2-2 0-16,4 2-1 16,-7-2 1-16,4 3-1 15,-3 0 1-15,1 0 0 0,1 0 0 16,-3 0 1-16,3 0-1 15,2 0 1 1,-1 0 0-16,5 0-1 16,-2 0-2-16,3 0-1 15,-2 0 2-15,2 0 0 0,2 2 1 16,2 3-2-16,4 3 3 15,-1-1-1-15,-1 0 1 16,5-2 0-16,2 0 1 16,4-2-2-16,5 0 2 15,0-1 0-15,2 1-1 16,-2 3-1-16,0 1 1 15,2 3 1-15,-5 2-2 16,1-2 2-16,-1 1-2 16,-2 0 4-16,2-3-3 15,-2-2 0-15,1-1 1 0,2 2-1 16,-6-4 0-1,0 3 0-15,-4 2-1 0,-2 3 1 16,1 3-2-16,-3-2 2 16,0 2 0-16,-1-4 0 15,4 1 0-15,4-3 0 16,0 1 0-16,11-4 0 0,-1 2 0 15,1-2 0 1,5 0 0-16,1 2 0 16,-2 1 0-16,4-1 0 15,0 3 0-15,6-4 0 16,2 2 0-16,1-1 0 15,2 1 0-15,1-2 0 16,1 2-1-16,-4-2 1 0,3 0 1 16,-1 0-5-16,-2 5-3 15,-5-4-4-15,0 3 2 16,-2 2 3-16,0-2 3 15,5 2 2-15,-2-2 0 16,3-1 1-16,-2-1 0 16,0-1-2-16,-1 0 1 15,0-4-1-15,2-2-3 16,0-1-2-16,4 0 4 15,-1 0 1-15,0 0 1 0,-2-1-1 16,-1-2 1 0,0-1-2-16,3 1 3 0,1-1-2 15,5-2 2-15,0 1 0 16,1-1 0-16,0 3 0 15,-7-3 1 1,0 2-1-16,-12 2 0 0,0-3-1 16,0 2 2-16,-4-3 0 15,2 0-1-15,-3 0 0 16,1 0 0-16,-1-2 0 15,1 2 1-15,1-1-2 16,2 2 1-16,1 0 0 16,3 2 0-16,4 0 0 15,6-2 0-15,3 1 0 0,6-4 0 16,5-1 1-16,0-3-1 15,1-2 0 1,4 2 2-16,-4 2-2 16,5 1 0-16,-1 3 0 0,3-2 0 15,3 2 0-15,-1-1 0 16,1 2 0-16,0-2 0 15,-5 2 0-15,-3 0 0 16,-5-1 0-16,-6 2 0 16,-9 2-7-16,-3-1 3 15,-7 3 3-15,-1 0-1 0,-3 0 1 16,-3 0 1-1,-1 6 0-15,-3-3 0 16,0 0 0-16,-1-3 1 16,0 0-1-16,0 1 0 0,3-1 0 15,2 0 0 1,3 0 0-16,3 0 0 0,-1 2 0 15,0 0 0-15,2-2 0 16,0 0 0-16,-1 0 1 16,4 0-2-16,-4 0 0 15,6-5-3-15,1 2 1 16,1-1 0-16,8 2 3 15,3-1 0-15,8-1 1 16,4 0-1-16,2 0-1 16,-1 0 2-16,-1 3-1 15,-5-1-1-15,-2 1 1 16,-2-2 0-16,-3 1 1 15,1 2-2-15,-3-1 1 0,-1-4-1 16,-4 2 2 0,-1-1-1-16,-6 2 1 0,-2 2-1 15,-4 0-1-15,-7 0 1 16,-7 0-2-16,-7 0 1 15,-8 0 0 1,-5 0 1-16,-8 0 0 0,-7 0 0 16,-4 0 0-16,-4 0 0 15,0 0 4-15,0 0 0 16,0 0 0-16,0 0 2 15,0 0-2-15,0 0-2 0,0 0 3 16,0 0 0 0,0 0-1-16,0 0 0 0,0-1 0 15,0-4-4-15,-1 0 0 16,0 2-3-16,-2-1-2 15,-1 0 3 1,2-4 0-16,0 1 3 16,0 0 1-16,-1-3-3 0,2 0 2 15,1-2 1-15,0-2-1 16,0-1-2-16,0-2-1 15,0 0 3-15,0-4 2 16,1 1 0-16,3-6-2 16,3-3 0-16,2-3 3 15,3-2-4-15,2-1 5 0,1-5-7 16,1 2 4-1,0 1-5-15,0-4 5 16,-2 1 0-16,1-3-3 0,-2 3 5 16,0 3-4-16,-3 3 1 15,1 1 5-15,0 4-6 16,-1 1 2-16,-1 5 1 15,-2 3-2-15,-1 2 3 16,-4 6 5-16,0-1-2 16,0 1 5-16,-1 0-8 15,1 3-2-15,-2-1 1 0,0 2 3 16,0-1 0-1,0 4-1-15,0 2-1 16,0-2 1-16,0 0-3 16,0 1-1-16,0-3-1 0,0 2 1 15,0-3-1 1,0-3 1-16,0-4 3 0,0-2 0 15,0-3-2-15,0-3 2 16,0 0 0-16,0-1-1 16,0-2-1-16,0 2 0 15,0 3 0-15,0 3-1 16,0 3-1-16,0 5 0 15,0 5 2-15,0-2 0 16,0 2-2-16,0 1 1 16,0-6-1-16,0 0 0 15,-2-2-2-15,0-3 2 16,-1 3 2-16,0-2-2 0,3 7 1 15,-3 0 0-15,2 4-1 16,1 2 1-16,-2-3-1 16,0 1-1-16,-4-4 0 15,3 1-1-15,-1-1 0 16,1 2 1-16,3 2 1 15,0 1 1 1,0 2 1-16,0 0-4 0,0-1-1 0,0 1-3 16,0 0-21-1,-2 0-48-15,-3 1-60 16,-6 18-97-16</inkml:trace>
  <inkml:trace contextRef="#ctx0" brushRef="#br1" timeOffset="31168.7828">9751 3817 165 0,'-3'0'150'16,"3"-3"-42"-16,0 2-23 0,0-1-22 15,0 2-18-15,0 0-5 16,0-1-5-16,0 1-8 16,0 0-12-1,0 0-6-15,0 0-8 16,0 0-2-16,0 7-3 0,0 4-2 15,0 7 10-15,0 6 5 16,-3 6 0-16,0 4-1 16,1 4 4-16,-1 2 14 15,3-7-18-15,-1-5 1 0,1-5-3 16,0-6-2-16,0-8-3 15,0-4 1-15,0-3-1 16,0-2 3-16,0 0-2 16,0 0 3-16,0 0-1 15,0 0-3-15,0 0-1 16,1 1 0-16,3 3 1 15,0 1 0-15,1 2 1 16,0-3-2-16,-1-1 1 16,-1 0 0-16,0 0 0 15,-1-3-1-15,0 1 1 16,2 1 0-16,-1-1-1 15,1 0 0-15,3 2 0 0,2-2-1 16,1-1 1-16,5 0 4 16,1 0-2-1,1 0 2-15,1 0-3 16,0 3 1-16,-1 1-2 15,2-1-1-15,1 1 1 0,1-3 1 16,2-1 0-16,-4 0-1 16,5 0 2-16,-4 0-1 15,1 0-1-15,-2 0 0 16,-1 0 0-16,1 0 0 15,-3 2-2-15,1 1 2 16,-1 0 1-16,-5 1-2 16,0-2 0-16,-1 1 3 15,0-1-2-15,-5-2 0 16,4 2 1-16,-4-2-1 15,1 1 0-15,5 1 1 0,-1-2-2 16,3 2 2-16,4-2 0 16,0 0-2-16,4 0 2 15,0 0-1-15,1 0-1 16,-1 2 1-16,2 1 0 15,1 0 0-15,0 0 0 16,-1-2 0-16,2 1 0 16,-1-1 0-16,3-1 0 15,2 0 1-15,-2 1-1 16,3 0 0-16,0 1 0 15,2-1 0-15,-3 3 0 16,-1-2 1-16,-3-1-2 16,-2 2 1-16,-2-1 0 0,4-1-1 15,-3 0 2-15,3-1-1 16,-2 0 1-16,0 0-1 15,-1 2 1-15,1-2-1 16,1 1 0-16,1 3-1 16,0-4 1-16,-1 5 0 15,2-2 0-15,-1 2 0 16,0-1 0-16,3-1 0 15,1-2 0-15,1 0 1 16,2 2-1-16,0-3 0 16,-4 4 0-16,-1-1 0 15,-3 0-1-15,-2 3 1 0,4-1 0 16,5-3 0-1,-4 0 0-15,0 1 0 0,2 0 0 16,-2-1 1 0,0 1-1-16,-1 2-2 0,-2 2 2 15,2-2 1-15,1-5-1 16,5 3-1-16,0-3 2 15,2 0-2-15,0 0 0 16,-2 0 1-16,3 0-1 16,-4 0 0-16,2-3 1 15,-4 3-1-15,0-3 2 16,-3 3-2-16,-4-2 1 15,-4 2 0-15,-3 0 0 0,1-2 0 16,3 1 1 0,7-5-1-16,13 1 0 15,6-2-2-15,0 1 4 16,0 2-3-16,-4 0 2 0,-4 2-1 15,-1 0 0-15,1 0 0 16,1 2 0-16,0-2 0 16,0 1 0-16,-3-1 1 15,-3-1-2-15,-2 0 2 16,-6 0-1-16,-5 1-1 15,-6 0 0-15,-6 0-1 16,-3 0 2-16,-1-1 1 16,2 1 0-16,-1-3 1 15,6-2 0-15,1-1-3 16,2-1-1-16,3-1-2 15,6 1-2-15,2-3 4 16,1 0-2-16,0 2-4 0,-4 1 0 16,-8 3 8-16,-7 2-1 15,-2 3 3-15,-3 1-2 16,1 0-1-16,1 0 0 15,0 0-1-15,1 0 0 16,-3 0 2-16,1-2 0 16,-2 2 1-16,0 0 1 15,0 0 0-15,0 0 3 16,0 0-3-16,0-1 1 15,0-1 2-15,-2-4 2 16,1-2-5-16,1-4-1 16,0 0 0-16,-2-3 0 0,2-1 2 15,0 1 0-15,-2 3 4 16,2 2-3-16,-1-2 2 15,-1-1 0-15,2 0-4 16,0 0-1 0,0-3-1-16,0 1 4 0,0 0-2 15,3 0 0-15,2 1 4 16,3-5 6-16,0 0-7 15,3-2-5-15,0-2 2 16,-1-1 5-16,-1 2-4 16,-1 2-2-16,-3 8 0 15,-5 5 8-15,0 4-4 0,0 2-5 16,0 1-2-1,-2-3-14-15,-9 0-31 0,-4 3-36 16,0 0-73 0,3 0-134-16</inkml:trace>
  <inkml:trace contextRef="#ctx0" brushRef="#br1" timeOffset="33002.8877">13692 3829 297 0,'-1'-2'123'16,"1"0"-19"-16,0-1-30 16,0 2-18-16,0-3-9 0,0 1-5 15,0 3-5 1,0 0-8-16,0 0-8 0,0 0-4 15,0 0-11-15,0 0-12 16,-2 8-5 0,-5 8 1-16,-2 3 15 0,-1 9 4 15,-3 5 3-15,2 1-1 16,-1 3 0-16,5-1-2 15,0-2 0-15,2-2-3 16,3-6 1-16,0-1-2 16,2-4 1-16,0-7-2 0,0-4 0 15,0-5-1 1,4-2 1-16,1-1 0 0,-1 0-1 15,3-1 1-15,3 3 1 16,1-1-1-16,3-3 0 16,4 3-1-1,-2 0-2-15,-2 0 0 0,2-2-1 16,-5 0 1-16,0 1-1 15,2-1 0-15,-3 1 0 16,5-1 0-16,-5 0-1 16,4 0 0-16,0 2-1 15,6 2-1-15,3-1 2 16,3-1 1-16,6-3 0 15,3 0 1-15,-2 0-1 0,4 0 0 16,1 0-2 0,-1-2-4-16,2-1-1 15,-4 3 4-15,3 0-1 16,-2 0 3-16,0 0 0 0,2 0 0 15,0 2 0-15,3 2 1 16,1 2-1-16,-3-4 1 16,1 3-3-16,-1-3 0 15,0 1 0-15,0 0-1 16,-2-2 2-16,0-1 1 15,2 2-1-15,-6-1 1 16,-1 2 1-16,-2-1-2 16,0 0 2-16,0 1 0 15,2-1 0-15,-5-2-2 16,2 1-3-16,1-1-3 0,1 0-2 15,3 0 1 1,-3 0 3-16,-1 0 3 16,-2 0 2-16,-1 0 1 0,-1 0 0 15,0 0-1-15,1 2 2 16,4 1-2-16,6 1 1 15,1 0 0-15,3-1 0 16,0-1 0-16,-1-1 0 16,-4-1 0-16,-2 0 1 15,1 1-1-15,-4 1 0 16,2-1 0-16,-2 2 0 15,-4-1 1-15,1 1 1 16,-8-3 0-16,-1 2 0 0,0 1-1 16,0 1 0-16,4-1-1 15,5-1 1-15,5 1-1 16,2-3 2-16,2 0-2 15,0 0 0-15,3 0 1 16,-5 0-1-16,-7 0 0 16,-6 0 1-16,-8 0-1 15,-5 0 2-15,-1 0 0 16,-1 0-2-16,1 0 0 15,1 0 0-15,4 0-1 16,-1 0 2-16,1 0-2 16,1 0 1-16,-4 0 1 0,-2 0 0 15,7 0 0 1,4 0 0-16,3-3-1 0,2-1-1 15,-5 3 1-15,-8-2-1 16,-2 2 2 0,-7-1 0-16,-1-1 1 15,-1 1 2-15,1-4 2 0,2 1 0 16,-1-1-2-16,0-4-3 15,3 0-1-15,1 0 0 16,0-2 0-16,1 1-2 16,0 1 2-16,-3 1 1 15,-1-2 1-15,2-2-1 16,1-1 1-16,-2 2-3 0,-2-5 1 15,1 1-1-15,-2-3 5 16,1 1-2 0,-1 3 4-16,2 1-2 15,-1-2 7-15,0-1 3 0,0 0-11 16,0-3 6-1,-2 3 2-15,0 3-4 0,1 3-4 16,-1 2 2-16,2 7-1 16,-2 2-2-16,2 0-3 15,0 0-6-15,-2 5-30 16,3 23-88-16,-3 9-111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01:19.86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8339 0 101 0,'17'0'57'0,"-17"0"-8"16,0 0 24-16,3 0-33 0,-3 0 5 15,2 0 2 1,-1 0 4-16,0 0-4 16,2 0-16-16,0 0-15 15,3 0-11-15,6 0-5 0,15 0 4 16,18 0-4-16,16 0-45 15,2 0-31-15,-14 0-5 16,-20 0 28-16,-18 0 20 16,-11 0 24-16,-9 6 9 15,-26 43 34-15,-14 33 70 16,-10 32-11-16,-3 13-42 15,11-17-24-15,17-28-14 16,25-29-10-16,13-29-11 16,32-23 11-16,22-9-9 15,20-40 25-15,17-30-13 16,4-26-13-16,-14-7-39 15,-17 0-91-15,-25 24-244 0</inkml:trace>
  <inkml:trace contextRef="#ctx0" brushRef="#br1" timeOffset="8132.4651">1461 8944 140 0,'-9'-14'159'0,"3"-5"-54"16,5 6 7-16,1 1-39 15,0 5-22-15,0 6-5 16,0 1-8-16,0 0-11 16,0 0-21-16,1 11-14 15,13 21-14-15,11 28 28 16,7 32 15-16,1 26-1 15,-2 9 3-15,-4 12-15 0,-2-6 15 16,-5-8 11 0,-3-18-7-16,-3-31-17 0,0-26-6 15,-3-30-2-15,-4-16-1 16,-1-4 3-1,-2-9 24-15,2-23 14 16,11-26 1-16,8-34-43 0,13-33 0 16,3-19 0-16,-3-10 0 15,-5 14 0-15,-7 27 0 16,-10 38 0-16,-12 44-9 15,-4 31-29-15,-6 12-67 16,-12 30-291-16</inkml:trace>
  <inkml:trace contextRef="#ctx0" brushRef="#br1" timeOffset="10944.626">2329 9840 184 0,'0'-4'119'0,"0"-1"-34"16,0-1-15-1,0 1-12-15,2-1-23 0,-2 3-14 16,0 2-4-16,0-1-2 16,0 1 1-16,0 1 6 15,0-1 6-15,0 1 1 16,0 0-1-16,0-2-1 15,-5 1-6-15,-3-1-3 16,2 0-3-16,0-1-7 0,1 1 1 16,-2 1 1-16,1-1-1 15,-4 2-4-15,0 0 0 16,-2 0-1-1,-1 0-4-15,0 2 1 16,1 8-2-16,4 0-1 0,3-3 2 16,0 4-1-16,3-5-1 15,-1 3 1-15,0 2 0 16,0 3 0-16,-1 0 0 15,3-2 1-15,0-1 1 16,-1-4-1-16,-2 3 0 16,4 1 0-16,-2-1 0 0,2 2 0 15,-2 1-1 1,2 1 1-16,0-2 0 15,0-3 0-15,0-1-1 16,0-4-1-16,0-1 1 0,0 2 1 16,4 1-4-16,3 5 3 15,1-2-1 1,3 3 2-16,2-2-1 0,1 2 2 15,0-3-1-15,2 0 1 16,-2 2-2-16,0-2 2 16,2 2-1-16,-5 1 1 15,3 1-1-15,0 1 2 16,1 0-3-16,-3-3 1 15,-1 0 0-15,0-2 1 16,-3 2-1-16,1-2 0 16,-3 1 2-16,-4-2-2 15,0 0 0-15,-2 0 0 0,0-3 2 16,0 2-1-16,0 2 1 15,-4 3 1-15,-6 2 1 16,0 0 0-16,-2 0 4 16,-1-2 3-16,1-3 6 15,-1-2 1-15,0-3 1 16,5-1 0-16,-4-3-3 15,1 0-5-15,-3 0-2 16,-5 0-2-16,2 0-1 16,3 0 1-16,-1-6-4 15,5-2 1-15,0 1-3 16,2 0 0-16,-2 3-4 0,3 1-26 15,0 0-47-15,-2 1-121 16,7-1-268-16</inkml:trace>
  <inkml:trace contextRef="#ctx0" brushRef="#br1" timeOffset="12642.7231">2175 9942 67 0,'0'-5'110'15,"0"4"-30"-15,0-1-13 0,0 0-20 16,0 2-8 0,0-1-5-16,0-1 5 0,0-1-4 15,0 1-10 1,0-3-11-16,0-3-3 0,0 2-1 15,0-3 3-15,1 1 1 16,0-1 3-16,3 3 1 16,-2-2-7-16,-2 3-2 15,5-1-3-15,-3 1-3 16,0-2 0-16,1 1-3 0,0 1 1 15,-1 1 0 1,3-1 0-16,0 1-1 16,-3 0 0-16,2 0 3 15,1-2-2-15,0 3 5 16,2-2 0-16,-1 0-2 0,1 4-3 15,0 0-3-15,2-1 1 16,0 1 1-16,4-1 0 16,-3-3 1-16,-6 1 0 15,3 3-1-15,-2-1 0 16,1 2 0-16,4 0 0 15,-4 0-1-15,-1 0 0 16,2 0 1-16,-2 0 0 16,2 0 0-16,-1 0 0 15,-1 0 0-15,4 3-3 16,-1 4 2-16,-1 2 3 15,-3 3 0-15,1-1 0 0,-3-3-2 16,1 0-1-16,0-5 2 16,-2 0 1-16,0 1 1 15,1 0 1-15,-2-2 4 16,0 2-1-16,0 0 0 15,0 1 0-15,0-2 4 16,0 1 0-16,0-2 2 16,0-2 2-16,0 0 3 15,0 0-4-15,0 0-4 16,0 0-5-16,0 0-4 15,0 0-73-15,0 13-122 16</inkml:trace>
  <inkml:trace contextRef="#ctx0" brushRef="#br1" timeOffset="13869.7933">4965 3693 396 0,'-5'0'155'15,"5"-3"-69"-15,0 3-20 16,0-1-17-16,5-1-14 16,3 2-1-16,8-15-8 15,24-16-3-15,24-18 18 16,23-23-21-16,11-14-10 15,2 0-7-15,-13-2 7 16,-4 8-7-16,-4 0-3 16,-10 6 0-16,-16 15-41 0,-19 19-55 15,-18 25-68 1,-16 15-208-16</inkml:trace>
  <inkml:trace contextRef="#ctx0" brushRef="#br1" timeOffset="14246.8148">5579 2953 139 0,'-4'0'202'15,"4"0"-91"-15,0 0-2 0,0 0-40 16,0 0-19 0,6 0-16-16,3 0-4 0,5-7-5 15,14-5 2-15,10-5 7 16,1-3-6-16,-4 7-6 15,-8 5-2-15,-7 8-8 16,-2 0-6-16,-2 13-2 16,-2-2-2-16,-1 2-2 15,-8 5-2-15,-5 10 5 16,0 7 2-16,-20 8 3 15,-3-4-4-15,5-6 1 0,6-11-4 16,8-7-3 0,4-2-36-16,0-3-49 0,0-4-61 15,0 4-107-15</inkml:trace>
  <inkml:trace contextRef="#ctx0" brushRef="#br1" timeOffset="14968.8561">6370 2492 153 0,'-4'-6'181'0,"1"4"-72"16,1 2-23-16,1 0-46 15,-1 0-15-15,0 0 0 0,2 0-1 16,0 0 3-1,-2 0 12-15,2 0 6 16,-1 0-4-16,-3-3-5 16,-3 3-12-16,-2 0-13 0,-7 0-8 15,-5 0-2 1,-4 0-1-16,0 0 2 0,-1 5 0 15,7 2 2-15,2 1 0 16,8-4-2-16,0 4-2 16,0 3 0-16,5 0 0 15,0 0-1-15,4-1-1 16,0 2-4-16,7 2 3 15,10 1 2-15,0 2 3 16,3 3 2-16,3-3-2 16,2-5 0-16,2 2 0 15,1-3 0-15,-2 3 0 16,-2 4-2-16,-7 0 0 15,-4 1 0-15,-5 2 1 0,-3-3-3 16,-4-1 2 0,-1-3-1-16,0-3 1 0,-3 2 1 15,-9-2 2-15,-2-3 1 16,1 2 13-16,4-6 3 15,2-3 2-15,2-1-3 16,0 0 3-16,-1 0-1 16,-2-10-12-16,-4-6-9 15,0 1 0-15,-4 1 0 16,0 5-24-16,-2 9-146 15,2 11-419-15</inkml:trace>
  <inkml:trace contextRef="#ctx0" brushRef="#br1" timeOffset="23207.3273">2639 9760 238 0,'-7'-20'140'15,"4"11"-68"-15,3 9-18 16,0 12-55-16,0 12-7 15,0 13 35-15,-2 13 25 0,-2 8-9 16,0 2-2-16,4-6-1 16,0-8-7-16,0-14-18 15,10-11-6-15,0-11-4 16,-3-10-1-16,-1 0 2 15,-2 0 9-15,3-17 17 16,8-6 0-16,4-14-23 16,1-3-7-16,-2 7-4 15,-10 16 2-15,-6 14-3 16,0 3 1-16,0 15-12 15,9 8-11-15,8 2 20 16,8 5 6-16,5 2-2 0,-4-2 0 16,-3-3 5-16,-5-10 4 15,-4-8 9-15,-3-9 5 16,-3 0 6-16,-4-17 11 15,7-12-8-15,0-9-20 16,0-8-6-16,1-3-3 16,-3-1-1-16,-2 3-15 15,1 0-29-15,-3 4-31 16,-7 17-40-16,0 26-28 15,-19 15-238-15</inkml:trace>
  <inkml:trace contextRef="#ctx0" brushRef="#br1" timeOffset="24389.395">3582 9460 223 0,'0'0'207'0,"0"0"-81"0,0 0-40 16,0 0-22-16,0 0-15 15,5 0-3-15,2-3-6 16,4 0-3-16,12-14-22 16,21-2 3-16,23 0-8 15,16 2-4-15,0 17-6 16,-3 0-3-16,-15 15-55 15,-4 7-146-15,-9-8-337 16</inkml:trace>
  <inkml:trace contextRef="#ctx0" brushRef="#br1" timeOffset="24607.4074">3667 9786 651 0,'6'0'117'15,"12"0"-10"-15,-4 0-72 16,12 0-24-16,25 1 11 16,14-1 2-16,10 0-17 15,-7 0-4-15,-20 3-23 16,-12 15-129-16,-9 9-334 15</inkml:trace>
  <inkml:trace contextRef="#ctx0" brushRef="#br1" timeOffset="26073.4913">4784 9128 352 0,'-1'16'123'0,"1"-11"1"0,1-5-41 15,6 0-9-15,-4-1-13 16,8-9-30-16,6-2-21 15,9-5-12-15,10 2-3 16,9 8 1-16,3 7-1 16,-3 0 3-16,-2 12 2 15,-9 9-1-15,-7 2 2 0,-13 1-3 16,-14 8-2-16,-11 7 6 15,-28 16 8-15,-18 8-2 16,-9 7 1 0,7-3 1-16,17-13-1 0,24-13 0 15,18-15-4-15,1-9 3 16,10-8 2-16,0-2 2 15,1-1 0-15,6-1 2 16,11-2-3-16,10-3-1 16,7 0-3-16,6-5-10 15,-1 2-75-15,-1 3-171 16</inkml:trace>
  <inkml:trace contextRef="#ctx0" brushRef="#br1" timeOffset="26245.5011">5300 9667 427 0,'0'-9'381'0,"4"9"-262"16,9 0-65 0,-12 0-41-16,-1 2-13 0,0 5-11 15,0 4-80-15,0 10-114 16,0 1-218-16</inkml:trace>
  <inkml:trace contextRef="#ctx0" brushRef="#br1" timeOffset="26703.5273">5568 9201 639 0,'19'-44'107'15,"19"-7"-56"-15,10 4-13 16,1 7-29-16,2 11-8 15,-6 12 2-15,-7 10-3 16,-4 5 4-16,-9 2-2 16,-5 3 3-16,-7 14 0 15,-8 6-2-15,-5 9 6 16,-8 9 3-16,-19 10 4 15,-14 9-3-15,-7 7-3 16,-10 5-6-16,5-3 1 16,12-1-2-16,14-6-1 0,22-10-1 15,5-6-4-15,12-6 0 16,17-10 2-16,1-11-1 15,10-10 4-15,0-9 0 16,-3-11 0-16,-4-18 5 16,-8-9-1-16,-15-2 0 15,-10-3 1-15,-8-6-1 16,-20-2-4-16,-9-5-3 15,-13-5 0-15,-12 7 1 16,-1 1-4-16,9 11 2 16,14 16-11-16,17 20-18 15,21 6-46-15,2 23-113 16,26 6-92-16</inkml:trace>
  <inkml:trace contextRef="#ctx0" brushRef="#br1" timeOffset="27291.561">6232 9356 301 0,'0'3'40'0,"10"31"66"0,-3 1 0 16,-1 1-48-16,-2-9-16 16,0-6-11-16,0-8-8 15,-1-9-6 1,-2-1 1-16,-1-3 13 0,0 0 31 15,0 0 1 1,0-14-17-16,0-5-31 16,-2-12-9-16,2-11-5 0,1-5-1 15,19-5-3-15,2 6 1 16,1 16-4-16,-2 17 1 15,-5 13-2-15,0 14 0 16,5 12 4-16,-1 3 1 16,-5-3-1-16,-5 6 2 15,-10 4-2-15,-2-1 3 16,-7-4 0-16,5-13 0 15,4-12 1-15,0-6-1 16,0 0 1-16,3 0 8 0,1-14 2 16,2-6 2-16,5-11-8 15,7-10-5-15,9-5 0 16,2 0-2-16,-3 7-1 15,-7 14 2-15,-11 20 1 16,-3 5-1-16,1 31-6 16,2 7 5-16,5 5 3 15,-1 1 0-15,-2-3 2 16,-3-5-1-16,-2-7 0 15,1-1-7-15,-3-7-36 16,3-5-72-16,0-3-46 16,4-5-108-16</inkml:trace>
  <inkml:trace contextRef="#ctx0" brushRef="#br1" timeOffset="27528.5745">7015 9022 574 0,'0'0'171'0,"0"8"-98"15,-5 30-56-15,-7 17 21 16,-7 19 11-16,4 5-18 16,4-4-23-16,-2-5-2 15,-2-2-1-15,1 3-1 16,-4-7-1-16,-5-5-7 0,7-14-28 15,8-15-48-15,8-14-108 16,7-11-189 0</inkml:trace>
  <inkml:trace contextRef="#ctx0" brushRef="#br1" timeOffset="27847.5928">7328 9237 575 0,'-11'-8'180'16,"5"1"-106"-16,-6 7-36 15,-7 0-34-15,-5 7-6 0,-5 19 0 16,5 3 0-16,7 3-1 16,15 0 2-16,2 2-4 15,24 6 5 1,7-2-2-16,4-2-2 0,5-6-2 15,-4-7 4 1,-9 2 1-16,-14-5 0 0,-13 0-2 16,0-2 10-16,-10-4 7 15,-7-4 16-15,-4-5 13 16,1-2-13-16,-8-3-21 15,0 0-5-15,-2 0-2 16,5 0-27-16,5-3-53 16,14 0-118-16,6 3-289 0</inkml:trace>
  <inkml:trace contextRef="#ctx0" brushRef="#br1" timeOffset="28619.6369">7975 8901 443 0,'-12'0'157'15,"-6"-11"-70"-15,-2-12-11 16,-8 6-29-16,10 5-13 15,-4 0-16-15,0-1 0 16,1 3-7-16,1 4 3 16,3 3 5-16,3 1-10 15,-1 2 1-15,-1 0-5 16,-6 15-3-16,-8 21-2 15,-5 19 7-15,-1 14 4 0,14 20 2 16,15 12 1-16,9 6 0 16,17 4 0-16,3 3-14 15,-6-5 0 1,-6-8 0-16,-3-6 0 0,-2-20 0 15,1-16 0-15,1-22 0 16,2-15 0-16,-2-12 0 16,-2-10 0-16,4 0 0 15,1 0 0-15,-2-10 0 16,3 1 0-16,9-4 0 15,2-8 0-15,7-1 0 0,1-3 0 16,5 4-59 0,6 6-185-16</inkml:trace>
  <inkml:trace contextRef="#ctx0" brushRef="#br1" timeOffset="29029.6604">8318 9348 511 0,'0'-12'151'15,"0"12"-67"-15,0 15-28 16,0 4-53-16,0 10-19 15,0 19 31-15,0 16 23 16,0 8-7-16,0-2-13 0,3-17-10 16,3-16 1-16,0-11 2 15,0-14-6-15,-2-9-3 16,-3-3 9-16,-1-3 21 15,0-21 6-15,0-18-22 16,0-17-16-16,0-16 0 16,0-15 0-16,-2-4 0 15,-1-6 0-15,3 1 0 16,17 21 0-16,7 29 0 15,3 27-9-15,-2 22-11 16,0 0-21-16,14 4-11 16,13 21-48-16,-2 28-65 15,-12 7-215-15</inkml:trace>
  <inkml:trace contextRef="#ctx0" brushRef="#br1" timeOffset="29198.67">8209 9462 601 0,'0'-15'169'16,"23"8"-95"-16,6 2-44 16,8-8-33-16,17 5 0 15,20 8-26-15,-2 21-123 16,-12 20-240-16</inkml:trace>
  <inkml:trace contextRef="#ctx0" brushRef="#br1" timeOffset="29635.695">8686 9431 686 0,'0'-12'165'16,"7"12"-87"-16,4 17-44 15,-11 0-35-15,0 16-15 16,0 7 13-16,0 12 9 15,2 5-6-15,8-20 0 16,1-8-2-16,4-11 3 16,-3-6 1-16,0-12 0 0,-2 0 3 15,-1-7 0 1,0-15 5-16,7-7-6 15,2-8-13-15,-1-4 2 16,2 7 1-16,-5 4 4 16,-4 13-2-16,-1 15-6 0,-3 2 0 15,3 20 4-15,7 9 3 16,1 0-2-16,2 0 3 15,-3 1 7-15,-3-4 5 16,3-5 3-16,0-8-2 16,-3-11 0-16,-2-2 2 0,-7-1 2 15,-3-19-1 1,3-3-7-16,7-7-4 15,10 1-16-15,10 2-34 16,0 7-45-16,-2 5-137 0,-1 8-404 16</inkml:trace>
  <inkml:trace contextRef="#ctx0" brushRef="#br1" timeOffset="29935.7122">9352 9626 562 0,'21'-38'142'16,"7"7"-29"-16,6-1-38 15,-3-4-41-15,-3 9-24 16,-4 15-7-16,-1 12-2 16,-2 0-2-16,-1 17 1 15,-5 5-2-15,-8 6 1 0,-7 4 2 16,-7 2 3-16,-22 4-2 15,-5-6 5-15,-3-6-2 16,7-8-3-16,10-8-1 16,13-7-1-16,2-3-9 15,3 0-12-15,-1-16-8 16,-5-10-32-16,-2-13-34 15,5-12-24-15,5-9-109 16,7-13-121-16</inkml:trace>
  <inkml:trace contextRef="#ctx0" brushRef="#br1" timeOffset="30110.7222">9602 9153 85 0,'-9'12'350'16,"9"-1"-220"-16,0 12 1 0,4 15-14 16,0 11-44-16,-4 10-32 15,0 7-22-15,0-5-12 16,0-7-2-1,0-9-2-15,0-10-9 16,7-6-42-16,1-6-59 0,-2-9-62 16,-1-4-116-16</inkml:trace>
  <inkml:trace contextRef="#ctx0" brushRef="#br1" timeOffset="30631.752">9732 8843 439 0,'11'-11'106'16,"-6"11"-39"-16,-5 0-4 15,0 0-28-15,0 0-12 16,8 0 7-16,13-3 4 15,13-8 1-15,11-6-5 16,3 1-7-16,1-4-4 16,-7-1-7-16,-8 5-2 0,-9 7 4 15,-8 9-7 1,-5 0-6-16,1 1-2 15,-2 8 0-15,3 5-2 16,-3 8 0-16,1 3 2 0,-4 14 2 16,-4 16 8-16,-4 8 0 15,0 14 0-15,-7 0-1 16,-1-4-2-16,8 5-2 15,0 3 14-15,11 2-8 16,5 4-3-16,-5 2-4 16,-3-2-3-16,-6-2 0 15,-2-12 0-15,0-14 0 16,0-19 0-16,-7-20 0 15,4-11 0-15,-2-9 0 16,-7 0 0-16,-9-7 0 16,-15-5 0-16,-10 0 0 15,-9-3 0-15,9-6 0 0,7-1 0 16,14 5 0-16,16 5 0 15,9 12-88-15,5 2-335 16</inkml:trace>
  <inkml:trace contextRef="#ctx0" brushRef="#br1" timeOffset="101068.7808">1681 10849 305 0,'0'-18'116'15,"0"-1"-39"-15,0 1-16 0,0 0-11 16,0 6-20-16,0 5 0 16,0 1-8-16,0 2-5 15,0 3-5-15,0 1-6 16,3 0-4-16,7 15-10 15,3 17-2-15,5 18 17 16,-1 18 12-16,1 14 6 0,-1 11-2 16,1 6-5-16,-1 1 16 15,1-1-16 1,1-5-5-16,-3-5-4 15,0-4-5-15,-2-10 0 0,-1-9-3 16,-4-13 2-16,-1-14-2 16,-1-16 1-16,-3-13-2 15,0-10 0-15,0 0 6 16,2-13 13-16,9-27 29 15,8-23-17-15,7-27-17 16,9-24-9-16,6-13-2 16,2-1-1-16,-11 21-1 0,-16 39-2 15,-13 34-27 1,-7 25-23-16,0 9-66 15,0 15-177-15</inkml:trace>
  <inkml:trace contextRef="#ctx0" brushRef="#br1" timeOffset="102807.8802">8384 4587 291 0,'-7'1'165'0,"5"-1"-68"15,2 0-48-15,0 0-7 16,0 0-14-16,0 0-5 16,0 0 5-16,5 0 12 0,6-16 4 15,17-20-9-15,16-22-16 16,23-20-10-16,22-26-2 15,19-15-2-15,15-15-3 16,12-3 3-16,9 7-7 16,0 9 1-16,-3 9 1 15,-10 11-3 1,-21 14 3-16,-31 17-2 0,-30 23-8 15,-28 22-29-15,-21 17-40 16,-3 8-51-16,-22 7-347 16</inkml:trace>
  <inkml:trace contextRef="#ctx0" brushRef="#br1" timeOffset="103228.9043">9461 3221 242 0,'-5'0'74'0,"3"0"4"15,2 0-17-15,0 0-8 16,0 0 27-16,11-4-50 0,11-6-14 16,15-4 33-16,13-5-10 15,14-4-6 1,5-1-4-16,4-3-2 0,1-1-13 15,-8 6-3-15,-19 7 7 16,-19 8-10-16,-20 7-6 16,-8 2-4-16,-1 18-4 15,-11 14 12-15,-5 7 1 16,-7 3-1-16,0-1 2 15,3-7-5-15,4-2-3 16,6-6 3-16,-1-5-3 0,2-3-21 16,1-2-45-16,2-1-68 15,4-3-204 1</inkml:trace>
  <inkml:trace contextRef="#ctx0" brushRef="#br1" timeOffset="103729.933">10524 2607 330 0,'1'-19'145'0,"-1"2"-36"16,0 13-12-16,0 2-21 15,0 2-23-15,0 0-34 0,0 14-18 16,2 21-17-16,6 21 16 15,-1 16 11-15,1 6 0 16,-1 2-3-16,-2-2-5 16,-5-8-2-16,0-8 4 15,0-10-5-15,0-17-12 16,0-13-40-16,0-12-37 15,0-10-68-15,0-2-191 16</inkml:trace>
  <inkml:trace contextRef="#ctx0" brushRef="#br1" timeOffset="103925.9442">10406 2625 155 0,'28'-25'340'0,"8"4"-219"16,5-2-39-16,4 3-23 15,-1 6-19-15,-1 7-24 16,4 7-14-16,5 0-1 16,3 0-12-16,6 15-85 15,5-1-178-15</inkml:trace>
  <inkml:trace contextRef="#ctx0" brushRef="#br1" timeOffset="105721.0469">2486 11840 158 0,'-9'-6'95'16,"2"1"-24"-16,3-3-1 15,3 1-4-15,-1-3-19 0,2 2-12 16,0-1-3 0,-2 4 2-16,2 1 4 0,0 2-5 15,0 2-6-15,0 0-7 16,0 0-13-16,0 0-4 15,0 7-6 1,0 8-7-16,2 8 9 0,2 2 18 16,-1 1 13-16,1-1-2 15,-1-1-14-15,-1 1-6 16,-1 0-2-16,-1 1-4 15,0 3 4-15,-3 3-5 16,-4-3-13-16,0-2-21 16,2-7-48-16,5-7-79 0,0-12-200 15</inkml:trace>
  <inkml:trace contextRef="#ctx0" brushRef="#br1" timeOffset="106025.0643">2315 11805 462 0,'0'-3'107'0,"0"2"-4"16,0 1-43-16,0 0-16 16,3 0-17-16,3-1-9 0,2-2-7 15,9-1-4 1,11-4-1-16,10 1 4 0,5 1-6 15,-2 2-1 1,-4 3-1-16,-3 1-4 0,-2 0-43 16,-2 0-77-16,-2 0-216 15</inkml:trace>
  <inkml:trace contextRef="#ctx0" brushRef="#br1" timeOffset="114707.5609">3112 11734 163 0,'1'-7'156'16,"1"1"-31"-16,-2 0-40 15,0-1-24-15,0 3-20 0,0 0-7 16,0-6-5-16,-2 6-4 16,-1-1 0-1,-2 0-4-15,1 1 1 16,-7 1-6-16,2-2-5 0,-1 2 1 15,-1 0-7-15,-5 2-2 16,1-1-2-16,-2 2-1 16,-3 0 1-16,5 0-1 15,0 2-1-15,0 2 2 16,7 3 1-16,2-3 1 15,2 0 5-15,4 0-4 16,0 2-5-16,0 5-3 16,0 6-2-16,0 6 5 0,0 2 4 15,7 2-3-15,1-5 1 16,0-2 0-16,3-4 0 15,3-1-1-15,0-2 0 16,5-2 0-16,3-3 0 16,-1-1 1-16,-1 1 0 15,-4-1-2-15,0 2 0 16,-4-1 3-16,-1 1-3 15,-3 0-1-15,-1 4 0 16,-2 2 0-16,-2 3 1 16,-3 4 1-16,0 0 1 15,0 5 3-15,-3-3 0 0,-8-4 4 16,-2-4 7-16,-1-6 14 15,-2-5 4-15,-1-5 1 16,-1 0-8 0,-2 0-7-16,3-10-10 0,2-2-9 15,0 0 0-15,7 1 0 16,-2 3 0-16,6 4-39 15,2 4-43-15,2 0-81 16,1 0-236-16</inkml:trace>
  <inkml:trace contextRef="#ctx0" brushRef="#br1" timeOffset="115777.6221">3644 11575 391 0,'0'0'142'15,"0"0"-43"-15,0 0-19 16,0 0-33-16,6 0-13 16,17-6-19-16,19-5-11 15,22-4 2-15,11 1-1 16,3 4-7-16,-2 10-38 15,-7 0-145-15</inkml:trace>
  <inkml:trace contextRef="#ctx0" brushRef="#br1" timeOffset="116017.6358">3777 11807 592 0,'11'0'95'0,"6"0"15"16,0 0-44-16,6 0-9 16,5-6-22-16,6-1-16 0,8 2-10 15,3-1-6-15,-2 2 1 16,-2 3-19-16,-1 1-80 15,-2 0-138-15</inkml:trace>
  <inkml:trace contextRef="#ctx0" brushRef="#br1" timeOffset="117124.6991">4601 11057 422 0,'-7'-24'136'15,"5"4"-33"-15,0 4-14 16,-1 11-26-16,3 5-18 16,0 0-12-16,0 22-25 0,6 25-23 15,9 26 20 1,-1 24 16-16,5 13 3 0,-4 3-4 15,-3-7-8-15,-5-11-7 16,-1-14-2-16,-5-16 0 16,1-19-1-16,1-14 0 15,-2-15-4-15,2-10-19 16,-1-7-20-16,-2 0-21 15,0 0-19-15,4-14-45 16,12-4-295-16</inkml:trace>
  <inkml:trace contextRef="#ctx0" brushRef="#br1" timeOffset="117396.7147">5010 11635 465 0,'-2'-5'246'16,"2"5"-132"-16,0 0-35 16,0 0-42-16,0 0-21 15,0 10-10-15,0 8-3 16,0 4-3-16,0 6 3 15,0-2 0-15,0-5-2 0,0-4 1 16,0-4 0-16,0-4-9 16,0-3-34-16,0-6-46 15,0 0-60-15,7-4-188 16</inkml:trace>
  <inkml:trace contextRef="#ctx0" brushRef="#br1" timeOffset="117695.7318">5307 10915 483 0,'-2'-13'166'0,"1"10"-61"0,1 3-27 15,0 0-42 1,0 12-21-16,0 19-17 0,5 20 7 16,3 18 19-16,3 15 4 15,-2 3-9-15,0 1-12 16,0-7-5-16,-4-3 0 15,2-7 1-15,-3-13-4 16,0-13-6-16,-1-18-35 16,6-7-42-16,2-11-90 15,8-9-255-15</inkml:trace>
  <inkml:trace contextRef="#ctx0" brushRef="#br1" timeOffset="118328.768">5688 11255 464 0,'-6'-6'155'0,"6"6"-77"16,0 3-19-16,-4 22-47 16,-1 13-21-16,1 17 12 15,-2 5 4-15,2 0-1 16,2-4-1-16,0-9-4 0,0-10 1 15,2-10 0-15,0-14 1 16,0-8 2-16,0-5 7 16,0 0 23-16,0-3 12 15,0-18-2-15,0-15-30 16,4-10-13-16,10-12-1 15,2 6-1-15,-1 7-1 16,-3 19 0-16,-3 14-1 16,6 12-7-16,-2 9-9 15,-1 19 2-15,5 7 5 16,-5 4 6-16,0-6 2 15,-1-6 3-15,-5-11-1 16,-3-7 1-16,-1-6 0 0,-2-3 0 16,3 0 4-16,-3 0 10 15,4-8 9-15,5-8 0 16,0-12-12-16,5-10-7 15,5-5-3 1,-1-6 0-16,4 3 0 0,-8 14 0 16,-3 18-1-16,-6 14-4 15,1 9-8-15,4 25 1 16,1 12 8-16,1 6 0 15,-1 0 2-15,0 0 1 16,3-9-3-16,4-2-8 16,-2-4-26-16,-2-7-50 0,2-1-88 15,-1-7-272-15</inkml:trace>
  <inkml:trace contextRef="#ctx0" brushRef="#br1" timeOffset="118564.7815">6532 11044 755 0,'0'0'86'16,"0"16"-10"-16,0 18-45 0,0 20-16 15,-7 20 2 1,-7 13-6-16,-1 4 0 0,-1-4-8 15,2-9 0-15,0-10-2 16,3-18-10-16,3-12-31 16,4-16-53-16,4-11-87 15,3-11-218 1</inkml:trace>
  <inkml:trace contextRef="#ctx0" brushRef="#br1" timeOffset="118875.7993">6802 11183 627 0,'-21'0'57'16,"2"10"1"-16,2 4-12 16,4 2-34-16,6 4-9 15,7 6 0-15,0 6 10 16,13 6-9-16,8 4-2 0,5 2 0 15,2-1-1-15,1-1-1 16,-1 2 0-16,-10-6 2 16,-6-12 5-16,-10-1 10 15,-2-9 8-15,-3-5 16 16,-14-2-2-16,-5-1-4 15,-5-2-13-15,-5 2-15 0,3-5-7 16,-4-3 0 0,6 0-33-16,2-6-49 15,5-16-72-15,4-4-160 16</inkml:trace>
  <inkml:trace contextRef="#ctx0" brushRef="#br1" timeOffset="128726.3627">7590 10817 360 0,'-10'0'127'0,"10"-2"-27"15,0-9-35-15,0 1-15 16,0 4-14-16,0-1-7 0,0 4-8 16,0 0-19-1,0 2 0-15,0 1-1 0,0 0 0 16,0 0 4-16,-6-2 8 15,-2-2 5-15,-1-3-6 16,-2 3-4-16,-2-1 1 16,1 2-6-16,-2 3 7 15,-4-2 6-15,0 2 6 16,-3-1-14-16,1 1-5 15,1 0 6-15,-1 0-3 16,2 0 0-16,1 0-1 16,2 0-2-16,6 0-1 15,-1 0 0-15,5 0 1 0,2 0-1 16,0 3 1-16,-4 12-2 15,2 19-2-15,-1 22 3 16,4 21 7-16,2 22 2 16,0 13-2-16,6 15-4 15,1 7-3 48,13 100-1-48,-3-32 1-15,1-38 1 16,0-34 0-16,-16-130 7 0,-1 0-6 15,4 0-4 1,1-12 0-16,11-7 0 16,3-3 0-16,6-5 0 15,4-4 0-15,4 3 0 0,0 2-2 16,10 4-149-16,2 2-290 15</inkml:trace>
  <inkml:trace contextRef="#ctx0" brushRef="#br1" timeOffset="129140.3864">7882 11543 262 0,'-5'-6'273'0,"5"6"-209"16,0 0-42-16,0 21-31 16,0 10-3-16,0 15 22 15,0 2 17-15,0 6-7 16,0-6-9-16,0-5-8 15,0-11 0-15,0-9 1 16,0-9-5-16,2-11 2 16,-1-3 8-16,-1 0 56 15,0-13 22-15,0-17-22 16,0-16-39-16,0-23-15 15,0-23-2-15,-1-23-4 16,1-10-3-16,0 7-1 16,0 18 0-16,5 36-1 0,5 32-4 15,7 25-4-15,11 7-23 16,8 18-27-16,7 21-41 15,8 8-59-15,-1 6-334 16</inkml:trace>
  <inkml:trace contextRef="#ctx0" brushRef="#br1" timeOffset="129322.3968">7767 11627 594 0,'8'-12'173'0,"12"-2"-164"15,5 2 13-15,7 3-14 16,3 8-7 0,3 1-7-16,4 5-93 15,6 9-183-15</inkml:trace>
  <inkml:trace contextRef="#ctx0" brushRef="#br1" timeOffset="129758.4217">8241 11399 584 0,'-2'-18'193'16,"2"10"-102"0,0 8-34-16,-1 8-42 15,-4 27-33-15,-1 14 11 16,3 15 6-16,3-4 1 0,0-11 1 15,1-12-1-15,8-11 0 16,-1-12 0-16,2-8 1 16,-3-6-4-16,4 0 7 15,2-9 5-15,2-13-3 16,1-4-4-16,-5-3-3 15,0 9-1-15,-2 6-1 16,-2 10-4-16,4 4-7 16,5 1-7-16,3 14 7 15,4 4 7-15,2-4 4 16,-1-1 2-16,2-5 3 15,0-6 8-15,-3-3 18 0,-5 0 0 16,-8 0 0-16,-4-3-3 16,-4-10 3-16,-2-6-15 15,2-4-13-15,0-3 0 16,1 0-7-16,4 3-35 15,4 9-35-15,5 2-84 16,7 7-108-16</inkml:trace>
  <inkml:trace contextRef="#ctx0" brushRef="#br1" timeOffset="130062.4391">8976 11565 561 0,'0'-25'151'0,"3"-12"-52"16,5-10-46-16,8-4-16 15,2 1-28-15,-1 13-2 16,-1 14-5 0,-1 14-3-16,1 9-5 0,0 15-3 15,1 19 3-15,-8 7 0 16,-6 2 2-16,-3 1 2 15,-5-6 5-15,-11-5 1 16,-3-7 5-16,3-6-4 16,-2-3 2-16,0-3-3 15,0-2-19-15,1-5-6 0,1-2-18 16,2-5-55-16,10 0-80 15,4-23-281-15</inkml:trace>
  <inkml:trace contextRef="#ctx0" brushRef="#br1" timeOffset="130278.4515">9145 10897 650 0,'0'0'143'15,"0"0"-62"-15,-3 15-44 16,-1 28-32-16,-4 23 1 15,3 13-4-15,5 4 6 0,0-6-3 16,2-7-4 0,11-10 3-16,3-8-9 15,2-14-33-15,1-7-56 16,-3-8-87-16,5-11-300 0</inkml:trace>
  <inkml:trace contextRef="#ctx0" brushRef="#br1" timeOffset="130767.4794">9331 10696 511 0,'0'-22'98'16,"0"8"-33"-16,0 9-20 15,0 5-5-15,0 0-31 0,0 0 1 16,0 0-4 0,0 0 2-16,0 0 0 0,18-1 9 15,6-5 4-15,6 1-4 16,2-1-4-16,0 2-5 15,2 4-1-15,0 0-3 16,-1 6-3-16,0 17-2 16,-4 11 2-16,-4 9 0 15,-5 8-2-15,-4 10 4 16,0 10-1-16,-2 8 3 15,0 5 7-15,2 11 10 16,0 3-5-16,0 8 0 16,0 4-2-16,-2-3-3 0,-6-3-3 15,-5-9-1-15,-3-12-4 16,-10-12 1-16,-11-15-1 15,-2-18-4-15,3-17 0 16,4-18 0 0,0-3 0-16,1-11 0 0,-6-18 0 15,-6-3 0-15,-8-11 0 16,-5 0-36-16,-6 2-170 15,-3 2-392-15</inkml:trace>
  <inkml:trace contextRef="#ctx0" brushRef="#br1" timeOffset="134848.7129">1833 12748 269 0,'-8'-34'239'0,"-5"10"-196"16,8 2 24-16,3 8 12 16,1 6-23-16,1 7-20 15,0 1-15-15,0 0-13 16,0 13-12-16,12 24-13 15,3 19 17-15,7 25 18 16,1 14-3-16,2 12-4 0,3 9 1 16,0 0-7-16,-1-4-1 15,-2-11 12-15,-5-8-7 16,0-17-4-16,-5-17 0 15,-5-21-6-15,-2-21 2 16,-3-17-2-16,0 0 5 16,6-38 32-16,5-34 30 15,8-26-59-15,-2-23-4 16,1-11-4-16,-3 6 1 15,-2 10-7-15,-2 28-26 16,-12 38-31-16,0 38-40 16,-4 22-116-16</inkml:trace>
  <inkml:trace contextRef="#ctx0" brushRef="#br1" timeOffset="135233.7349">2581 13336 425 0,'-8'-10'141'15,"8"8"-41"-15,0 0-27 0,0 2-15 16,0 0-16-1,0 0-15-15,0 2-16 0,0 17-19 16,0 10-3-16,0 17 12 16,0 0 3-16,0 5-2 15,3-3 0-15,3-4 1 16,0-1-1-16,0-2-18 15,-4-7-24-15,3-6-38 16,-1-7-42-16,5-8-149 16</inkml:trace>
  <inkml:trace contextRef="#ctx0" brushRef="#br1" timeOffset="135425.7459">2441 13396 459 0,'0'-2'149'0,"2"2"-67"15,10-1-29-15,10-2-24 16,9-3-3-16,9 0-6 16,7 0-13-16,-3 6-4 15,5 0-46-15,-1 12-115 16,0 8-333-16</inkml:trace>
  <inkml:trace contextRef="#ctx0" brushRef="#br1" timeOffset="135919.7741">2952 13288 422 0,'-2'-1'208'0,"2"1"-129"15,0 0-35-15,0 17-49 16,-5 20-14-16,-4 16 27 16,0 12-4-16,1 1 0 15,3-8-1-15,5-12-2 0,0-20 0 16,0-6-1-16,0-13-1 15,2-7-1-15,1 0 2 16,-2-1 16 0,2-16 28-16,3-12-16 0,-3-6-24 15,1-2-2-15,3-4-9 16,0 12 0-16,-1 15-5 15,7 11-22-15,2 3-10 16,4 13-20-16,0 9 28 16,-2 7 33-16,-1-1 2 15,2-3 5-15,-2-6 13 16,2-7 27-16,-2-2 13 15,-2-8 0-15,-5-2-9 0,0 0-5 16,0-2-6 0,1-20-6-16,5-7-16 15,1-8-10-15,1-8-4 16,-3 1-9-16,-3 0-27 0,-4 3-39 15,-3 10-74-15,0 11-115 16</inkml:trace>
  <inkml:trace contextRef="#ctx0" brushRef="#br1" timeOffset="136210.7908">3446 13181 399 0,'0'3'103'16,"2"-3"-10"-16,23 0-36 16,12-4-33-16,15-5-7 15,12 0-14-15,0 6-1 16,-5 3-24-16,0 0-126 15</inkml:trace>
  <inkml:trace contextRef="#ctx0" brushRef="#br1" timeOffset="136412.8023">3578 13497 86 0,'0'0'557'0,"0"-1"-448"16,14-4-22-16,9 0-57 15,7-5-21-15,8 1-5 16,1 1-5-16,6-1-24 16,6 2-94-16,5 3-160 15</inkml:trace>
  <inkml:trace contextRef="#ctx0" brushRef="#br1" timeOffset="137023.8373">4410 12513 208 0,'0'-7'289'0,"0"-3"-180"16,0 1-30-16,1-1-25 15,7-7-30-15,9-5-9 0,7-6-5 16,12-2-3-16,10 1-1 16,6 7-2-16,0 8-2 15,-1 13-2-15,-8 1-3 16,-12 8 0-16,-7 9 3 15,-9 7-1-15,-14 10-2 16,-1 15 4-16,-24 15 4 16,-10 13 3-16,-4 9 15 15,7-8 6-15,13-4 18 16,8-18-29-16,10-12-12 15,0-3-4-15,15-5-1 0,7-2-17 16,0 1-92 0,5-1-147-16</inkml:trace>
  <inkml:trace contextRef="#ctx0" brushRef="#br1" timeOffset="137246.85">4755 13419 687 0,'0'6'154'15,"0"-5"-59"-15,0 1-24 16,2-2-55-16,-2 0-16 16,0 0 0-16,0 0 0 15,0 0 0-15,0 0 0 0,0 2 0 16,0 3-89-16,0-1-121 15,-3-4-495-15</inkml:trace>
  <inkml:trace contextRef="#ctx0" brushRef="#br1" timeOffset="145749.3364">13046 10058 396 0,'-12'-54'83'16,"-5"10"-47"-16,6 9 3 15,0 12-28-15,5 7-3 16,4 6 3-16,2 0-3 0,-1 3-5 16,1-1-1-1,0-1 1-15,0-3 6 16,0-4 4-16,0-2 12 0,0-3 1 15,0 2-2-15,0 3 5 16,0 5-5-16,0 8 8 16,0 3-5-16,2 0-20 15,5 5-12-15,4 22-6 16,5 16 17-16,8 17 15 15,2 15 0-15,2 13-3 16,1 6 0-16,-3 4-5 16,-2-5-6-16,-8-8 0 15,-3-11-3-15,-1-13 0 0,-3-15-1 16,-1-13-1-16,-2-13-1 15,-3-11 0-15,1-7-1 16,-2-2 5-16,1-2 27 16,1-24 19-16,6-23-42 15,5-25-9-15,6-25 0 16,7-16 0-16,1 1 0 15,-4 17 0-15,-5 28 0 16,-10 29 0-16,-7 22-9 16,-2 18-52-16,2 0-95 15,5 15-157-15</inkml:trace>
  <inkml:trace contextRef="#ctx0" brushRef="#br1" timeOffset="146885.4013">13690 10555 249 0,'-3'-21'115'15,"3"5"-19"-15,0 12-15 16,0 4-13-16,0 0-16 16,0 0-31-16,0 2-12 15,0 18-6-15,4 9 9 0,1 13 14 16,-1 4 1-1,-1 2-9-15,-1 0-5 0,3-1-4 16,-1-4-6 0,0-5-1-16,-1-4 1 0,-3-15 0 15,2-5 1-15,-2-8-25 16,0-6-43-16,3 0-38 15,9-6-73-15,0-13-235 16</inkml:trace>
  <inkml:trace contextRef="#ctx0" brushRef="#br1" timeOffset="147108.4141">13695 10461 476 0,'0'0'153'0,"0"0"-62"15,0 0-10-15,3 0-43 16,9 0-17-16,12 0-6 16,13-3 14-16,11-6-3 15,4 4-20-15,-6 2-2 16,-1 3-5-16,-5 6-71 15,-2 8-144-15</inkml:trace>
  <inkml:trace contextRef="#ctx0" brushRef="#br1" timeOffset="151697.6766">13575 10548 134 0,'0'0'110'16,"0"-2"-8"-1,2-2-25-15,0-2-26 16,0 4-11-16,-2 2-9 15,0-1-6-15,0 1 3 16,0 0-5-16,0 0-5 0,0-1-3 16,0 1 35-16,1 0-37 15,-1-2-7-15,1 1 2 16,-1-1 4-16,0 1 4 15,0-1-3-15,0 0 2 16,0 2 0-16,0 0-7 16,0 0-1-16,0 0-1 0,0 0-3 15,1 0-4 1,1 0-2-16,5 0-3 15,2-3 2-15,3 2 3 16,3-3 3-16,3-3-1 0,3 1 1 16,0 2-2-1,2 4 1-15,3 0-46 0,1 7-69 16,2 7-151-16</inkml:trace>
  <inkml:trace contextRef="#ctx0" brushRef="#br1" timeOffset="156030.9244">14609 10483 80 0,'0'-3'83'0,"0"1"-21"15,0 2 19 1,0 0-2-16,0 0-32 0,0 0-6 15,0-2 14-15,0 2-14 16,0 0-16-16,0-1-2 16,0 1 3-16,0 0-5 15,0 0-1-15,0 0-2 16,0 0 0-16,0 0 3 15,-4 0-2-15,-1-2-9 16,-3 1-7-16,-4 1 0 16,0 0-3-16,-2 0 1 15,1 0 1-15,3 0 9 16,3 0 4-16,4 0 3 15,0 0 9-15,3 0 5 0,0 0-1 16,0 0-8-16,0 0-2 16,3 0-11-16,5-2-3 15,14-2-3-15,18-3-6 16,12-1 0-16,10 1 1 15,-2 1 2-15,-3 3-17 16,-4 3-41-16,-11 0-73 16,-8 0-136-16</inkml:trace>
  <inkml:trace contextRef="#ctx0" brushRef="#br1" timeOffset="156284.939">14600 10757 561 0,'0'-5'132'0,"0"4"-43"16,0 1-36-16,14 0-35 15,6 0-17-15,13 0 3 16,7 0-1-16,1 0 0 16,3 0-1-16,3-2-36 15,0-4-91-15,10-5-206 0</inkml:trace>
  <inkml:trace contextRef="#ctx0" brushRef="#br1" timeOffset="157192.9909">15420 9869 169 0,'-7'-22'176'16,"1"3"-78"-16,-2 1-2 15,4 6-36-15,2 3-1 0,0 6 0 16,2 3-3 0,0 0-26-16,0 0-12 0,0 0 0 15,0 0-3-15,0 10-9 16,9 24-12-16,8 21 10 15,3 25 16 1,6 15 1-16,4 6-9 0,-2 1-6 16,-1-5-2-16,-2-8-1 15,-2-12-1-15,-7-14-1 16,-2-16 1-16,-4-18-1 15,-5-11 0-15,-2-14-1 16,-1-4 2-16,-1 0 13 16,-1-5 30-16,0-15-15 0,0-6-30 15,0-8 0-15,2 0 0 16,0-1 0-1,3-1 0-15,4-2 0 16,2-6 0-16,5-2 0 0,6-9 0 16,6-8 0-16,5-10 0 15,1-7 0-15,-4-3 0 16,-6 4 0-16,-9 12 0 15,-12 23-29-15,-3 23-34 16,-2 21-56-16,-14 28-135 16</inkml:trace>
  <inkml:trace contextRef="#ctx0" brushRef="#br1" timeOffset="158812.0835">14093 10674 83 0,'-5'-17'121'0,"1"-3"-19"15,4-3 5-15,0 6-36 16,0-1-1-16,0-2-23 15,0 0 2-15,0 3-16 16,-1 5 14-16,-3 9 16 0,4 3-42 16,0 0-10-16,0 29-23 15,0 13 8-15,0 10 21 16,0 7 6-16,0 3-6 15,4-3-6 1,3-5-4-16,3-6-4 0,0-8-3 16,-3-7 2-16,-4-14 0 15,1-8-1-15,-4-9 0 16,1-2 7-16,-1 0 4 15,2-18 0-15,3-16-5 16,4-9-5-16,3-4 0 16,4 7-3-16,-4 15-6 15,0 13-1-15,2 12-3 16,0 5-3-16,4 16 6 0,2 4 5 15,-1-3 3 1,-4-4-2-16,-5-8 0 0,-1 0 1 16,-4-5 2-16,-2-5 5 15,-3 0 10-15,2 0 8 16,3-2 7-16,6-18 4 15,3-11-13-15,6-15-17 16,2-8-5-16,-5-4 1 16,-2-3-1-16,-7 4-1 15,-4 14-8-15,-1 15-15 16,-2 21-7-16,0 12-39 15,3 30-101-15,4 15-80 16</inkml:trace>
  <inkml:trace contextRef="#ctx0" brushRef="#br1" timeOffset="160018.1525">16163 10546 444 0,'0'-14'129'0,"0"4"-37"15,0 7-31-15,0 3-36 16,0 13-26-16,2 11-8 16,5 13 23-16,-3 5 13 15,3 0-6-15,-4 3-9 16,2 0-5-16,-3-2-2 0,-2-3 2 15,0-1-3-15,-5 0-36 16,-4-6-59-16,-5-1-62 16,7-10-213-16</inkml:trace>
  <inkml:trace contextRef="#ctx0" brushRef="#br1" timeOffset="160210.1635">16054 10623 322 0,'0'-12'311'0,"0"3"-188"16,13-4-39-16,15-8-45 0,6-3-29 16,9 2-7-16,3 7 0 15,4 10-6-15,0 5-41 16,-2 10-72-1,6 12-161-15</inkml:trace>
  <inkml:trace contextRef="#ctx0" brushRef="#br1" timeOffset="160562.1836">16736 10553 498 0,'-28'0'88'16,"-2"0"-66"-1,0 0-1-15,4 11-18 16,8 7-5-16,8-1-1 16,6 6-3-16,4 0-3 0,9 3 11 15,14 0 2-15,7 0 0 16,9-2 1-16,1-2 4 15,-3-2 2-15,-12-2 17 16,-6-1 5-16,-12-1-5 16,-7 0-7-16,0-1 10 15,-8 0 12-15,-6-2-3 16,-4 2-10-16,-3-4-14 15,-3-1-9-15,-2-3-2 16,-4-6-7-16,0-1-30 16,4 0-49-16,7-3-63 15,15-9-262-15</inkml:trace>
  <inkml:trace contextRef="#ctx0" brushRef="#br1" timeOffset="160940.2052">17283 10288 429 0,'-5'-8'113'16,"2"2"-25"-16,1 5-19 15,1-1-16-15,1 2-12 16,0 0-16-1,0 0-10-15,0 0-9 0,0 16-8 16,0 13-7-16,3 17 12 16,-3 10 2-16,0 2 4 15,0 5-4-15,-4-8 0 16,3-2-2-16,1-8-1 15,1-8-21-15,10-8-30 16,1-7-35-16,0-4-51 16,-1-2-158-16</inkml:trace>
  <inkml:trace contextRef="#ctx0" brushRef="#br1" timeOffset="161119.2155">17109 10602 616 0,'0'-3'117'15,"18"1"-30"-15,13-2-48 16,10-2-27-16,8-1-8 0,-1 3-5 16,-3 3-84-1,-1 1-145-15</inkml:trace>
  <inkml:trace contextRef="#ctx0" brushRef="#br1" timeOffset="161609.2435">17785 9905 254 0,'-23'-27'168'0,"7"3"-87"0,4 5 1 15,6 4-14-15,5 9-2 16,1 2-1-16,0 4-12 15,0 0-17-15,0 0-20 16,0 30-18-16,11 32-14 16,8 33 25-16,3 21 15 15,4 10-2-15,-1-5-11 16,-2-5-6-16,0-7 1 15,0-9-2-15,-5-13-1 16,-2-19 9-16,-6-21-9 16,0-17-3-16,-5-19 0 15,-2-11 0-15,0 0 13 0,2-13 27 16,5-22-40-1,4-21 0-15,6-22 0 0,-1-25 0 16,-3-13 0-16,-1-8 0 16,-3 6 0-16,-1 19-33 15,3 31-29-15,4 32-40 16,1 26-71-16,5 10-179 15</inkml:trace>
  <inkml:trace contextRef="#ctx0" brushRef="#br1" timeOffset="162088.2709">18502 10593 462 0,'-21'-4'123'16,"-1"2"-54"-16,-1 2-10 0,2 0-24 16,3 0-16-1,9 7-7-15,4 1-7 0,5 4-9 16,0 0-4-1,0 7 10-15,12 5-1 0,8 4 0 16,5 1 2 0,3 5-1-16,0-1 1 0,-4 1-2 15,-3-3 3-15,-9-7-4 16,-9-4 1-16,-3-1 3 15,-2-2 19-15,-16-3 24 16,-3-2 0-16,-4-2-14 16,-4-3-10-16,3-6-13 15,1-1-7-15,7 0-2 0,1 0-14 16,5-11-39-1,5-3-64-15,7-4-126 16</inkml:trace>
  <inkml:trace contextRef="#ctx0" brushRef="#br1" timeOffset="162621.3014">18809 10568 577 0,'-3'-9'139'16,"3"9"-62"-16,0 0-20 15,-3 17-49-15,-3 8-24 0,3 11 20 16,0 6 4-16,3-1 5 15,0-3-4-15,0-8-4 16,5-6-1-16,2-7 0 16,-1-7 3-16,-2-7-2 15,-4-3-2-15,3 0 2 16,1 0-1-16,0-5 2 15,5-6-6-15,4 0-13 16,1 0-19-16,1 3-3 16,-1 6-2-16,1 2-4 15,-2 0 30-15,4 0 8 16,-2 9 2-16,6-4 27 15,1 1 16-15,2-3 2 16,1-2-11-16,2-1-5 16,1 0-3-16,-1 0 3 0,-3 0-7 15,-5-4-2-15,-7-6-8 16,-1-8-11-16,1-4 0 15,-1-13 0 1,1-8 0-16,2-4 0 0,-1-3 0 16,1 0-8-16,-5 8-43 15,-2 14-55-15,-3 17-104 16,-2 11-438-16</inkml:trace>
  <inkml:trace contextRef="#ctx0" brushRef="#br1" timeOffset="164882.4307">13172 11555 295 0,'-16'-25'49'0,"9"0"85"16,7 5-71-16,0 3 2 15,0 5 5-15,-1 4 0 16,1 4-4-16,0 2-13 0,0 2-18 15,0 0-17 1,0 0-12-16,4 23-9 0,9 23-2 16,5 29 9-16,4 15 14 15,2 17 4-15,0 1-8 16,1 1-6-1,-4-5-3-15,1-7 0 0,-3-15-2 16,-1-19 0-16,-5-21-2 16,-4-23-2-16,-4-12 1 15,-3-7 1-15,5-11 15 16,6-29-8-16,1-24-8 15,7-19 0-15,-1-18 0 16,-3-6 0-16,-1 3 0 0,-3 14 0 16,0 30 0-16,-3 28 0 15,0 32-54-15,-1 11-73 16,6 28-47-16,10 11-206 15</inkml:trace>
  <inkml:trace contextRef="#ctx0" brushRef="#br1" timeOffset="165207.4493">13765 12308 469 0,'0'-17'136'16,"0"2"-51"-16,0 6 0 0,-3 7-27 16,3 2-21-16,0 0-24 15,0 3-13-15,0 22-4 16,0 14 8-16,3 9 11 15,-2 4-2-15,-1-2-7 16,0-5-4-16,0-6 0 16,0-3 1-16,0-10 0 15,0-3-6-15,0-6-26 16,0-7-35-16,0-3-50 15,0-2-48-15,5-5-242 16</inkml:trace>
  <inkml:trace contextRef="#ctx0" brushRef="#br1" timeOffset="165387.4596">13627 12293 499 0,'0'-5'183'0,"0"-4"-55"15,17 1-41-15,3-8-59 16,12-4-21-16,6 3-5 15,6 4-3-15,2 13-8 16,1 13-93-16,-1 31-126 16</inkml:trace>
  <inkml:trace contextRef="#ctx0" brushRef="#br1" timeOffset="165918.49">14103 12268 536 0,'0'0'115'15,"0"0"-32"-15,0 5-40 16,0 23-42-16,0 13 19 0,0 9 8 16,0 4-4-16,7-5-14 15,6-7-6-15,-2-8 0 16,0-4-2-1,-3-11 0-15,-2-8 0 0,-2-8-1 16,-1-3 1-16,2 0 0 16,1-9-5-16,6-11-6 15,2-9-4-15,0-6-9 16,0 0 13-16,-4 6 2 15,-3 12 2-15,0 12-2 16,-3 5-5-16,6 11-16 16,4 15 23-16,3 7 6 0,3 4 22 15,-1-3 5-15,4-2-1 16,0-6 0-1,-7-12-6-15,-6-5-5 0,-5-9 0 16,-1 0 5-16,5-17 9 16,3-18-11-16,3-10-15 15,3-7-12-15,-1-4-42 16,3 2-49-16,1 4-62 15,4 10-175-15</inkml:trace>
  <inkml:trace contextRef="#ctx0" brushRef="#br1" timeOffset="166831.5422">14831 12262 313 0,'-3'0'160'0,"3"0"-55"15,1 0-6-15,19-7-26 16,12-8-31-16,12-3-16 0,10 5-10 16,-3 8-12-1,-6 5-4-15,-7 1-9 0,0 16-85 16,-3 4-202-16</inkml:trace>
  <inkml:trace contextRef="#ctx0" brushRef="#br1" timeOffset="167034.5538">14842 12429 625 0,'0'2'162'15,"0"-2"-58"-15,7 3-42 0,12-2-46 16,10-1-14-1,8 0 3-15,12 0 1 0,-1-1-11 16,0-1-47-16,-3 2-99 16,2 0-290-16</inkml:trace>
  <inkml:trace contextRef="#ctx0" brushRef="#br1" timeOffset="167712.5926">15852 11850 316 0,'-19'-19'138'0,"-1"5"-35"16,10 2-19-16,7 8-8 16,3 4-13-16,0 7-40 15,0 31-23-15,4 19 23 0,2 18 29 16,-5 10-6-16,1-1-10 15,-2-1-6-15,0-5-14 16,0-8-8-16,0-7-6 16,2-9-1-16,-2-12-1 15,1-9 0-15,-1-7 2 16,0-13-6-16,0-6-37 15,2-3-50-15,8-2-90 16,10-2-160-16</inkml:trace>
  <inkml:trace contextRef="#ctx0" brushRef="#br1" timeOffset="167902.6034">16070 12412 22 0,'0'-10'722'0,"0"8"-596"16,0-1-49-16,0 3-44 15,0 0-27-15,0 0-11 16,0 6-5-16,1 9-37 16,8 3-29-16,6 6-92 15,2-6-167-15</inkml:trace>
  <inkml:trace contextRef="#ctx0" brushRef="#br1" timeOffset="168187.6197">16274 11964 634 0,'-6'-4'165'16,"6"3"-64"-16,0 1-33 15,0 0-27-15,0 0-27 16,0 0-14-16,0 0 0 15,0 12 0-15,0 17 0 16,2 12 0-16,4 18 0 0,0 3 0 16,-2-2 0-16,0-3 0 15,-1-10 0-15,-1-5 0 16,0-10 0-16,5-6-53 15,1-5-32-15,7-5-62 16,3-2-69 0</inkml:trace>
  <inkml:trace contextRef="#ctx0" brushRef="#br1" timeOffset="168857.6581">16572 12264 475 0,'0'-2'119'0,"0"2"-18"16,0 0-19-16,0 0-55 16,0 0-24-16,0 14-3 15,0 10 10-15,0 7 2 16,0-1 1-16,0-2-4 0,0-8-7 15,0-3-1 1,0-9 0-16,0-7-1 16,0-1 6-16,0 0 15 15,0 0 12-15,2-13 0 0,3-12-11 16,5-8-18-1,5-11-2-15,6-8-1 0,-1 2 1 16,0 14-4-16,-7 12-1 16,-5 19 1-16,-1 5-6 15,-1 9-7-15,3 20 9 16,-2 3 5-16,-2 7 1 15,-1-1 1-15,0-6-2 16,-1-8 1-16,0-9-1 16,-1-6 0-16,1-9 2 15,-1 0 1-15,-2 0 7 16,0 0 1-16,8-14 3 15,1-13-5-15,8-9-6 0,1-5 0 16,2 4-2-16,-5 13-2 16,-4 10 1-16,-7 9-3 15,-2 5-2-15,3 7-1 16,4 17-3-16,4 10 8 15,0 5 4-15,-2 0-1 16,-2-4-1-16,-2-3 0 16,0-3-3-16,-2-1-27 15,-1-2-46-15,0-6-65 16,1-1-78-16</inkml:trace>
  <inkml:trace contextRef="#ctx0" brushRef="#br1" timeOffset="169077.6707">17243 11896 601 0,'-4'1'103'0,"1"27"-51"0,-3 13 38 15,-1 14-30 1,3 7-23-16,0 5-10 0,-2-3-9 15,-6 2-4-15,-2-3-8 16,-5-6-4-16,0-4-1 16,1-8-29-16,11-13-37 15,5-6-60-15,2-11-88 0</inkml:trace>
  <inkml:trace contextRef="#ctx0" brushRef="#br1" timeOffset="169416.69">17447 12064 627 0,'-10'-3'91'0,"2"1"-15"16,1 2-40-16,-3 0-33 16,7 14-7-16,-2 7 5 15,2 3-3-15,3 4 0 16,0-2 5-16,2 3-1 15,12-7 2-15,8 3 1 0,4-4 2 16,3-2-1 0,-3-2 0-16,-9 0-1 15,-6 0 5-15,-8-9 7 16,-3 1-4-16,0-2 1 0,-8-2 6 15,-8 3 7-15,-8 1-5 16,-7 1-12-16,-2 5-6 16,-6 1-3-16,5 1-2 15,5-5-24-15,8-3-18 16,5-3-36-16,10-6-54 15,6 0-95-15</inkml:trace>
  <inkml:trace contextRef="#ctx0" brushRef="#br1" timeOffset="170051.7264">18027 11669 303 0,'4'-1'133'0,"-4"1"-27"15,0-1-23-15,0-2-21 16,-13-2-11-16,-4 0-1 15,-9 1-12-15,-6 1-2 16,-1 0 4-16,3 3-7 16,5 0-2-16,7 0-6 15,8 0-2-15,0 3-14 0,-1 17-9 16,-3 14 0-16,-2 19 0 15,2 15 0-15,4 14 0 16,3 5 0 0,3 10 0-16,4 11 0 0,-3 4 0 15,-1 1 0-15,4-4 0 16,0-17 0-16,0-23 0 15,0-22 0-15,5-19 0 16,2-17 0-16,4-9 0 16,6-2 0-16,10-13 0 15,7-15 0-15,3-4 0 16,-6 0 0-16,-3 7 0 15,2 10-3-15,-3 11-169 0,5 4-223 16</inkml:trace>
  <inkml:trace contextRef="#ctx0" brushRef="#br1" timeOffset="170459.7497">18219 12201 637 0,'-6'-16'6'16,"6"13"89"-16,0 3-23 15,0 0-52-15,0 25-36 16,-1 16 9-16,-3 16 11 15,2 1 10-15,2-7 2 0,0-7-2 16,0-15-3-16,0-15 2 16,0-9 4-16,0-5 8 15,0 0 17-15,-5-10 13 16,-3-14-50-16,0-13-5 15,-4-12 0-15,3-12 0 16,-2-17 0-16,2-11 0 16,4-11 0-16,5 4 0 15,0 19 0-15,14 21 0 16,8 23 0-16,9 19 0 15,7 8 0-15,10 6-15 16,0 16-61-16,-1 21-84 16,-16 14-109-16</inkml:trace>
  <inkml:trace contextRef="#ctx0" brushRef="#br1" timeOffset="170656.761">18103 12374 597 0,'0'-14'152'0,"4"1"-31"15,12-3-34-15,5-1-58 16,7-1-18-16,6 4-8 16,-1 5-4-16,1 4 1 15,0 5-22-15,0 0-60 0,4 11-96 16,0 3-180-16</inkml:trace>
  <inkml:trace contextRef="#ctx0" brushRef="#br1" timeOffset="171079.7852">18527 12110 223 0,'0'-1'530'16,"0"1"-438"-16,0 3-37 15,0 21-49-15,0 13-8 16,2 9 12-16,5 4 4 15,6-5-6-15,-1-8-6 0,-1-8-2 16,1-14 3 0,-7-6-2-16,2-9 5 15,-1 0 5-15,3-11 7 16,3-14 3-16,5-9-13 0,1-7-3 15,-1-1-8-15,-1 9-6 16,-6 9-5-16,-4 17 4 16,-1 7-8-16,4 7-8 15,2 15 19-15,3 1 4 16,1 5 0-16,-1-2 4 15,1-4 11-15,-1-3 6 16,1-6 3-16,-4-6 6 16,-4-7-3-16,-4 0-22 15,1 0-2-15,-1-11 0 16,6-4 0-16,2-8 0 15,6 0 0-15,5 3 0 0,1-2-114 16,-1 15-135-16,2 7-411 16</inkml:trace>
  <inkml:trace contextRef="#ctx0" brushRef="#br1" timeOffset="171411.8042">19238 12404 676 0,'0'-24'126'15,"0"-2"-62"-15,2-8 13 16,7-6-30-16,2-1-33 16,-1 6-11-16,3 3-1 0,2 8-2 15,-3 10-1-15,6 9-1 16,1 5-7-16,2 1 0 15,-4 19 5-15,-3 6 2 16,-6 3 0-16,-8-6 2 16,0 0 0-16,-8-6 0 15,-8-2 2-15,-3 3 1 16,0-4-1-16,2 0-1 15,2-4-13-15,1-5-20 16,3 2-10-16,1-7-32 16,4 0-34-16,4 0-45 15,2-22-163-15</inkml:trace>
  <inkml:trace contextRef="#ctx0" brushRef="#br1" timeOffset="171635.817">19441 11701 402 0,'0'-4'249'0,"0"4"-138"15,0 0-20-15,-4 22-61 16,-6 15-22-16,3 14 12 16,3 4 3-16,4 1-5 15,0-2-9-15,9-5-5 16,4 1 1-16,-3-2-1 15,1-2-10-15,-5-3-29 0,-5-6-61 16,-1-6-76 0,0-8-270-16</inkml:trace>
  <inkml:trace contextRef="#ctx0" brushRef="#br1" timeOffset="172111.8442">19661 11543 400 0,'-5'-9'152'16,"5"6"-73"-16,0 3 10 16,0 0-31-16,0 0-28 15,0 0-1-15,0 0-2 16,2 0-9-16,3-1-9 15,7-3-4-15,5 1-1 16,8-6-2-16,7 0 3 0,3 1-1 16,1 2 5-1,-7 2-4-15,-8 4 0 0,-3 0-7 16,-4 13 1-16,2 21-2 15,0 18 1-15,-6 16 4 16,-2 10-2-16,-6 8 4 16,1 1 6-16,1 2 13 15,1 2-4-15,8-3-1 16,2 1 0-16,1-12-11 15,-6-12-7-15,-8-14 0 16,-2-14 0-16,-7-13 0 16,-17-10 0-16,-6-3 0 0,-6-5 0 15,-1-3 0 1,5-3 0-16,7 0 0 0,5-8 0 15,11-4 0 1,3 0 0-16,5 0 0 0,1-3-55 16,0-6-162-16,20-8-359 15</inkml:trace>
  <inkml:trace contextRef="#ctx0" brushRef="#br1" timeOffset="172739.8801">20469 11928 413 0,'0'-22'140'15,"0"7"-52"1,0 7 6-16,0 8-29 0,0 0-39 16,0 26-23-16,0 16-2 15,2 17 23-15,0 11 0 16,0 0-3-16,1-6-12 15,1-6-5-15,-1-5 0 16,-3-10-2-16,0-4-27 16,0-3-73-16,-4-4-101 15</inkml:trace>
  <inkml:trace contextRef="#ctx0" brushRef="#br1" timeOffset="172916.8902">20337 12119 594 0,'38'-7'133'16,"14"-1"-31"-16,11 1-45 0,3 2-42 16,-9 3-13-16,-8 2-3 15,-6 0-40-15,-11 2-129 16,6 4-366-16</inkml:trace>
  <inkml:trace contextRef="#ctx0" brushRef="#br1" timeOffset="175367.0304">21211 11690 233 0,'-14'10'192'16,"9"-5"-59"-16,5-5-17 0,0 0-33 15,1-7-62-15,10-7 14 16,2 0-23-16,7-1-10 15,-2 3-3-15,2 4 1 16,0 6 1-16,1 2-5 16,-4 5-1-16,-1 16 4 15,-5 7 3-15,-7 10-3 16,-4 2-4-16,-10 7 4 15,-19 1 11-15,-5 6-1 16,-4-3 0-16,7-4 6 16,8-5 2-16,9-10 2 15,9-9-4-15,5-13-2 0,0-3-1 16,0-5-4-1,6-1 2-15,10 4 1 0,11 2 3 16,4-4-5-16,7 3-1 16,1-1-4-16,-5 2-31 15,-2 11-110-15,2 6-196 16</inkml:trace>
  <inkml:trace contextRef="#ctx0" brushRef="#br1" timeOffset="175584.0428">21750 12080 661 0,'0'-9'185'0,"0"6"-110"16,0 1-26-16,0 2-39 0,0 0-14 15,0 0-10-15,0 10-32 16,0 6-8-16,0 4-30 16,4 0-55-16,9-4-249 15</inkml:trace>
  <inkml:trace contextRef="#ctx0" brushRef="#br1" timeOffset="176051.0695">21777 11716 373 0,'17'-26'256'0,"19"3"-206"16,6-4 18-16,5 2-20 15,6 5-22-15,-3 6-12 16,-4 9-4-16,-7 5-2 15,-7 0-3-15,-9 1-2 16,-6 11-2-16,-5 4 3 16,-5 4-2-16,-5 6-5 15,-2 6-3-15,-20 12 7 16,-12 7 11-16,-9 1-3 15,4 3-3-15,4-5-2 16,14-4-4-16,10-4 1 16,8-1-1-16,1-5-1 0,5-6-1 15,5-2-3-15,3-11 2 16,1-5 6-16,-3-9 0 15,-2-3 1-15,-4 0 2 16,-5-8 8-16,0-16-1 16,0-8-8-16,-17-7-3 15,-4-8-6-15,-5 0-1 16,-4-8-1-16,-2-4 0 15,2 1 1-15,4 9-3 16,6 14-33-16,4 20-33 16,-2 15-79-16,0 8-252 0</inkml:trace>
  <inkml:trace contextRef="#ctx0" brushRef="#br1" timeOffset="177249.138">22095 11979 73 0,'-2'-13'126'15,"1"8"-61"-15,-3 1 20 16,4 4-14-16,-1-2-21 0,1 2 1 15,0 0-11-15,0 0-2 16,0 0 0-16,0-1-3 16,0 1 0-1,0 0-13-15,0 0-4 0,0 0-11 16,0 0-6-16,1 0-2 15,1 0-4-15,0 0-5 16,4 0-1-16,1 7 9 16,5 4 4-16,5 1-1 15,-1 2 2-15,2 1-2 16,-5-1 0-16,4 5-1 15,-6-1 1-15,-1 1 0 0,-2 3-1 16,-3 2 0-16,-4-3 0 16,-1 1-2-1,0-3-1-15,0-1 7 0,0-4-1 16,-3-1 1-16,-7-2 4 15,-2 1 7-15,-3-3 5 16,3 2 2-16,2 1-2 16,1-9-3-16,4 2 2 15,-2-4 5-15,3-1 7 16,-3 0 0-16,-2-11-5 15,-5-6-3-15,0-4-13 0,0-4-8 16,1 3-1-16,2-5-2 16,4 8-10-1,4 2-29-15,3 5-46 16,9 6-68-16,12 2-153 0</inkml:trace>
  <inkml:trace contextRef="#ctx0" brushRef="#br1" timeOffset="179466.2648">22571 11903 261 0,'-3'-23'123'15,"3"5"-48"-15,0 7 16 16,0 8-32-16,0 3-17 15,0 0-19-15,0 6-22 16,0 17-15-16,0 9 26 16,0 9 14-16,0-2 2 15,-2-6-5-15,-1-4-6 16,1-8-3-16,2-5-1 15,-2-4-4-15,-1-7-4 16,2-1 1-16,0-4-1 0,1 0 1 16,0 0 4-1,0 0 3-15,0 0 3 0,0-8 4 16,0-1-3-16,0-7-14 15,0-4-1-15,0-4-2 16,0-1-1-16,5-2 1 16,4 1-2-16,1 0 0 15,1 1 0-15,4 1-1 16,-3 3 2-16,1 6-2 15,-5 6-1-15,-3 6-1 16,0 3-4-16,2 0-1 16,3 16-7-16,0 14 15 15,1 6 7-15,-1-1-4 16,-3-2 1-16,-2-2 1 0,-2-4 0 15,-1-3-2-15,-2-7-1 16,0-7 2-16,0-6-1 16,0-4 1-1,2 0 4-15,1 0 4 16,-1 0 0-16,2-9 4 0,1-10 1 15,6-8-8-15,3-7-7 16,1-2-1-16,0 2 0 16,-3 10 0-16,-3 6-3 15,-3 5 3-15,-3 8 1 16,0 3-1-16,-2 2-3 15,-1 0-7-15,4 0-4 0,1 13 0 16,4 5 15-16,0 3 2 16,-2 2 2-1,3 2-3-15,-4 2 0 0,-1 0 1 16,-1 2-7-16,-4 1-19 15,0-1-28-15,0 0-42 16,0-1-44-16,0-2-158 16</inkml:trace>
  <inkml:trace contextRef="#ctx0" brushRef="#br1" timeOffset="179765.282">23133 11739 281 0,'9'-10'254'0,"-9"7"-157"16,0 3-15-16,0 0-32 15,0 4-37-15,0 20-28 16,-5 11 15-16,-4 12 19 15,-2 6 2-15,2 1-7 16,2-4-8-16,2-4-2 16,0-2-1-16,-1-4 0 0,-2-5-3 15,2-8-23 1,1-8-24-16,3-9-33 15,2-6-68-15,0-4-201 16</inkml:trace>
  <inkml:trace contextRef="#ctx0" brushRef="#br1" timeOffset="180132.3029">23440 11794 511 0,'-1'0'104'16,"-11"-1"-37"-16,-6 1-29 15,-10 0-30-15,0 8-4 16,-2 9 0-16,7 2 2 16,6 1-6-16,11 0 3 15,6 4-7-15,0-2-7 0,19 3 22 16,2 3 4-16,7 0-4 15,2-2-7-15,-1 3 1 16,-7-5 0-16,-7 2-5 16,-6-6 0-16,-6 1 4 15,-3-3 9-15,0-2 6 16,-8-4 8-16,-8-1 1 15,-2-2 5-15,-5-3-11 16,3-2-14-16,-1-4-3 16,3 0-16-16,1-3-48 15,4-9-51-15,-1-3-60 16,7-9-254-16</inkml:trace>
  <inkml:trace contextRef="#ctx0" brushRef="#br1" timeOffset="180903.347">23809 11352 211 0,'-7'-17'200'0,"4"-4"-122"15,-1 3 5-15,-6 7-25 16,2-2-23-16,0 2 1 16,-3 2-17-16,3 0-3 15,1 4-1-15,3 2-1 16,-2 1 11-16,-1 2-3 15,-1 0-9-15,-2 0-3 16,-5 0 2-16,-1 2 1 16,-5 12-2-16,1 5 0 0,-2 9 0 15,2 11-2-15,4 15-6 16,5 15 5-16,8 10 1 15,1 6-1-15,2 1 0 16,0 2-3-16,0-7 0 16,0-4 15-16,-1-10-10 15,0-8-2-15,-2-10-2 16,3-10 0-16,0-6-2 15,0-11 0-15,0-2-2 16,0-9-1-16,4 0 1 16,1 0 1-16,1-4 2 15,2 1-1-15,-3-5-4 0,2-1 0 16,-3 1 0-16,0-3 0 15,-2 0 0-15,1 0 0 16,-1 0 0 0,0 0 0-16,1 0 0 0,0-5 0 15,1 0 0-15,0-2 0 16,0 1 0-16,-1 1 0 15,3 1 0-15,-3 1-3 16,-2 1-16-16,-1-1-9 16,0-5-24-16,2 5-37 15,3 2-99-15</inkml:trace>
  <inkml:trace contextRef="#ctx0" brushRef="#br1" timeOffset="181419.3766">23920 11877 405 0,'-6'-17'156'0,"0"14"-67"15,5 3-6-15,1 0-35 0,-1 0-31 16,1 3-15-16,-1 14-14 16,-2 6 16-16,1 9 6 15,0 5 5-15,2 2-4 16,0 0-5-16,0-4-1 15,0-5-3-15,0-12 2 16,0-7-3-16,0-11-2 16,0 0 8-16,0 0 7 15,0-15 22-15,0-10-8 16,0-10-19-16,-1-12-6 15,-6-8-2-15,1-12 10 16,0-12-3-16,-1-5-4 16,3 11-3-16,4 13-1 0,0 17 0 15,0 18 1-15,11 6-2 16,3 11-3-16,10 8-5 15,10 2-24-15,7 24-32 16,1 9-64-16,-7 9-60 16</inkml:trace>
  <inkml:trace contextRef="#ctx0" brushRef="#br1" timeOffset="181632.3887">23842 11954 551 0,'0'-7'120'16,"0"3"-32"0,8-1-26-16,5-1-34 0,9-3-19 15,7 0-11-15,4 4 0 16,4 5-52-16,-2 0-117 15,0 4-326-15</inkml:trace>
  <inkml:trace contextRef="#ctx0" brushRef="#br1" timeOffset="182094.4152">24147 11807 227 0,'0'0'230'0,"0"7"-221"16,0 22 78-16,2-1-13 16,3-1-33-16,3-2-6 15,1-1-7-15,-1-5-12 16,1-2-8-16,3-2-2 15,-4-5 1-15,2-1-1 16,-2-7 0-16,2-2 2 16,2 0-12-16,3 0 1 15,3-14-4-15,0-7 5 16,-1-3-3-16,-4 4 2 15,-6 8 3-15,-3 7 1 0,-1 5-6 16,0 0-14-16,2 12-4 16,4 8 21-16,0 3 8 15,3 2 10-15,-1-6 2 16,0-1-4-16,-1-3 10 15,-4-9-2-15,-2-3-4 16,-4-3 0-16,0 0 6 0,0 0-1 16,0-5-9-1,0-6-3-15,0-5-29 16,0 2-47-16,2 3-65 15,15 2-123-15</inkml:trace>
  <inkml:trace contextRef="#ctx0" brushRef="#br1" timeOffset="182400.4327">24654 12041 567 0,'5'-28'115'0,"-1"-2"-38"16,5-2 6-16,0 2-52 15,1 2-18-15,1 6-3 16,4 5-8-16,-1 10-5 16,0 7-6-16,-1 0-1 0,-4 13 1 15,-1 12 5-15,-5 1 3 16,-3 1-1-16,-3 0 3 15,-9-1 2-15,-3-7 4 16,0-2-5-16,1-3 5 16,1-1-5-16,0-6-9 15,2 0-13-15,1-3-31 16,2 2-37-16,2-1-89 15</inkml:trace>
  <inkml:trace contextRef="#ctx0" brushRef="#br1" timeOffset="182659.4475">24788 11514 528 0,'-9'0'132'0,"-3"0"-66"16,1 20-18-1,-2 12-21-15,2 10 3 16,8 8-6-16,3 6-5 0,0 2-2 16,2-1-4-16,5-7-6 15,-2-4-6-15,-3-6 3 16,-2-4-25-16,0-5-55 15,0 0-41-15,-2-4-88 16</inkml:trace>
  <inkml:trace contextRef="#ctx0" brushRef="#br1" timeOffset="183332.486">24947 11180 89 0,'-11'-9'334'16,"5"2"-241"-16,5 0-9 0,0 1-15 15,1 1-26-15,0-2-1 16,0 2-2-16,0 0-18 15,0 2-6-15,0 2-1 16,2 1-4 0,7 0-7-16,5 0-5 0,9 0-7 15,7 0 5-15,4 9 1 0,-3 0 3 16,-7-1-1-1,-6-5 1-15,-9 0-1 16,-4-2 2-16,-2 1 9 16,0-2 6-16,0 0 3 0,1 0-4 15,-1 0-6 1,1 3-5-16,1 5-6 0,3 13-5 15,4 16-2-15,6 12 10 16,-3 17 4-16,1 12 7 16,-3 6 9-16,0 8-11 15,-3 3-2-15,-3 4-1 16,-5-5-3-16,-2-1-3 15,0-1 3-15,-2-8-3 16,-3-9 0-16,-4-12 1 16,1-22-4-16,0-18 0 15,-4-12 0-15,2-8 5 16,-5-3 8-16,-1 0-8 0,-4-3-4 15,2-7 0 1,5 3 0-16,4-2 0 0,6 2 0 16,3-2 0-16,0 3 0 15,0-3 0-15,0 1-73 16,0-1-177-16</inkml:trace>
  <inkml:trace contextRef="#ctx0" brushRef="#br1" timeOffset="200912.4915">13316 13741 437 0,'-8'-35'115'15,"-1"-7"-37"-15,-1-10-12 16,4 14-21-16,1 3-5 15,0 10-1-15,3 7-7 16,1 11-2-16,1 6-4 16,0 1-10-16,0 0-11 15,0 3-6-15,11 28-7 16,7 19 10-16,4 21 6 15,4 21 5-15,0 7 1 0,-1 8-9 16,-2 2 5-16,3-4-9 16,-5-6 2-16,-2-13 3 15,-3-19-2-15,-3-24-4 16,-3-24 0-1,-2-19 1-15,-7-6 0 0,9-45 12 16,2-38 9-16,3-42-22 16,3-34 0-16,-4-11 0 15,-7 9 0-15,0 34 0 16,2 44 0-16,-2 50-19 15,3 39-68-15,0 27-115 16,0 38-197-16</inkml:trace>
  <inkml:trace contextRef="#ctx0" brushRef="#br1" timeOffset="201247.5107">13917 13914 381 0,'-3'0'108'16,"3"12"-43"-16,0-2-29 15,0 2-29-15,8 8 16 16,1 10 24-16,-6 16 9 16,2 6-18-16,-4 2-14 0,-1-7-4 15,0-3-9-15,1-5-5 16,0-3-3-16,2-1 0 15,-1-2-2-15,2-2-7 16,2-5-48-16,4-3-34 16,7-9-50-16,1-12-259 15</inkml:trace>
  <inkml:trace contextRef="#ctx0" brushRef="#br1" timeOffset="201469.5234">13738 14057 546 0,'0'-11'101'0,"7"2"-15"16,8 5-20-16,-4-4-47 16,3-1-12-16,9-1 3 15,17-1-5-15,12-2 1 16,8 3-4-16,0 4 0 15,-10 6-24-15,-7 0-73 16,-1 16-86-16,2-7-317 16</inkml:trace>
  <inkml:trace contextRef="#ctx0" brushRef="#br1" timeOffset="201953.551">14349 13922 608 0,'0'0'100'16,"0"4"-43"-16,5 20-43 15,-3 9-17-15,-2 21 5 16,2 10 3-16,7 0 0 15,7-7-4-15,-3-19 6 16,2-8 0-16,0-12-7 16,-5-7 3-16,-2-8-2 0,-1-3 2 15,-1 0-1 1,-2-8-3-16,-3-9 5 15,1-8 0-15,3-8-2 0,0-8-1 16,-2 9-6-16,2 16-1 16,-1 16-8-16,0 8-6 15,5 22 14-15,-1 3 1 16,8-3 5-16,6-6 12 15,6-2 12-15,2 4-1 16,-2 5-4-16,-2 6 24 16,-4-10-14-16,-3-8-10 15,-5-19-2-15,0 0 0 0,-6-19-6 16,-3-5-1-1,0-8-3-15,-1-7-6 16,4-12-28-16,1-7-60 16,5-2-124-16,2 2-329 15</inkml:trace>
  <inkml:trace contextRef="#ctx0" brushRef="#br1" timeOffset="202441.579">15244 13716 431 0,'0'8'169'0,"4"-8"-67"15,6 0-15-15,5-8-51 16,15-15-25-16,22 0 3 16,11 1-8-16,8 10-4 15,-2 12-8-15,-17 12-101 16,-2 12-154-16</inkml:trace>
  <inkml:trace contextRef="#ctx0" brushRef="#br1" timeOffset="202644.5906">15379 14016 702 0,'5'-2'136'0,"13"2"-56"15,0-8-47-15,3-6-26 16,15-1 4-16,14-4-7 15,8 4-2-15,-4 13-1 16,-6 2-16-16,-8 0-97 16,9 0-222-16</inkml:trace>
  <inkml:trace contextRef="#ctx0" brushRef="#br1" timeOffset="204771.7122">16363 13179 68 0,'-4'0'44'0,"3"0"14"15,-2 0 41 1,3 1 2-16,0-1 19 16,0 0-25-16,0 0-31 15,15-6-23-15,13-9-33 0,9 1-9 16,8-3 1-16,2 7 2 15,-9 6-2-15,-4 4 0 16,-11 0-1-16,-9 7-1 16,-8 5 0-16,-6 6-1 15,0 6 5-15,-20 12 7 16,-19 11 0-16,-15 7-1 15,0-1-4-15,12-10-1 16,16-12-3-16,25-13 0 16,1-8-7-16,19-1-2 15,2 4 3-15,1-2 6 16,4 4 0-16,7 1 2 15,1 0-1-15,4 3 2 16,-3 1 8-16,-4-2 1 0,-8 0-2 16,-8 1-2-16,-8 3 1 15,-7 2-2-15,-2 3 10 16,-22 5 11-16,-11 3 6 15,-5 0-14-15,0-3-9 16,5-6-5-16,11-10 0 16,13-9 0-16,5-4-1 15,0-3-1-15,-1 0 1 16,-6 0-6-16,1 0-49 15,-1 0-118-15,11 0-177 16</inkml:trace>
  <inkml:trace contextRef="#ctx0" brushRef="#br1" timeOffset="204960.723">16928 13943 598 0,'0'-5'197'16,"0"4"-86"-16,0 1-73 15,2-3-29-15,-2 3-7 16,0 0-8-16,2 6-65 16,7 11-117-16,10-2-233 15</inkml:trace>
  <inkml:trace contextRef="#ctx0" brushRef="#br1" timeOffset="205287.7418">17141 13485 617 0,'-4'-48'76'16,"4"12"18"-16,10 2-22 16,6-4-36-16,3 4-30 15,9 5-5-15,10 4 0 16,7 5-2-16,1 7 0 0,-4 10-2 15,-8 3 0 1,-10 27-1-16,-9 10 1 16,-15 8 2-16,-10 0 6 15,-22 3-1-15,-8-4 3 0,-2-4-3 16,4-6 0-16,7-14-2 15,11-5 2-15,6-9-1 16,4-6-1-16,0 0-5 16,0-12-18-16,3-10-39 15,-4-9-76-15,0-8-127 16</inkml:trace>
  <inkml:trace contextRef="#ctx0" brushRef="#br1" timeOffset="205475.7525">17407 13276 183 0,'10'29'174'15,"0"10"-15"-15,0 4-18 0,-3 9-32 16,-2 10-43-16,-5 5-30 16,0 4-22-16,-2 4-9 15,1-5-3-15,1-7 0 16,8-2-31-16,8-9-74 15,4-8-52-15,5-1-189 16</inkml:trace>
  <inkml:trace contextRef="#ctx0" brushRef="#br1" timeOffset="206007.7829">17704 13687 523 0,'0'0'157'0,"0"6"-95"0,1 22-45 16,-1 8-7-16,-6 9 5 15,-9 4 3 1,3 0-13-16,6-13-2 0,6-12-2 16,0-7 0-16,0-10-2 15,0-7 3-15,0 0 3 16,0-2 9-16,5-18 27 15,2-16-16-15,2-13-20 16,6-15-1-16,3 3 0 16,-6 8-4-16,-1 21-1 15,-6 28 3-15,-5 4-8 0,0 24-9 16,3 7 2-16,13-4 13 15,9-2 0 1,-5 4 0-16,-10-3 1 16,-10-2 1-16,0-2-1 0,0-14-1 15,0-8 0-15,4 0 3 16,0-3 5-16,-1-15 4 15,5-12 2-15,5-7-6 16,6-10-6-16,3-1 1 16,1 0 0-16,-4 9-1 15,-3 16 0-15,-9 17-2 16,-5 6-2-16,5 32-6 15,3 20 9-15,-3 9 2 16,-2 7-1-16,-5-3 1 16,0-11-2-16,1-8-1 15,11-9-8-15,2-6-39 16,2-5-54-16,4-7-98 0,9-13-348 15</inkml:trace>
  <inkml:trace contextRef="#ctx0" brushRef="#br1" timeOffset="206224.7953">18367 13455 687 0,'0'0'129'0,"3"0"-58"15,1 21-53-15,-4 25-14 16,-6 12 20-16,-5 12 0 15,6 1-16-15,-3-2-4 0,-7 4-2 16,-7-2 0-16,0-8-2 16,6-10-29-16,12-14-64 15,4-10-139-15,11-13-321 16</inkml:trace>
  <inkml:trace contextRef="#ctx0" brushRef="#br1" timeOffset="206606.8172">18713 13593 597 0,'-3'-8'175'16,"3"1"-82"-16,-10 4-45 15,-10 3-39-15,-9 3-10 16,-3 25-1-16,0 1-2 15,9 6 3-15,8-1-3 16,15 6-5-16,10 0-1 16,17-2 7-16,1 3-1 15,-1-9 1-15,-4-1 2 16,-5 1 1-16,-2-4-1 15,-7-2 0-15,-8-1 0 16,-1-4 2-16,-2-6 9 16,-8-2 13-16,2-6 6 15,0-2-2-15,-3-2-7 16,-11 1-10-16,-7 6-6 0,-7-5-3 15,1 0-2-15,15-5-31 16,15-2-26 0,5-14-45-16,0-4-99 0,9-3-353 15</inkml:trace>
  <inkml:trace contextRef="#ctx0" brushRef="#br1" timeOffset="207382.8616">19505 13223 261 0,'-9'-3'182'15,"-12"-12"-73"-15,1-9-37 0,2-2-3 16,6 9-18 0,4 0-2-16,-3 1-12 0,0 3-3 15,-3 7-12-15,-2 2-2 16,3 2-7-16,1 2-2 15,-1 0-3 1,-5 20-6-16,-6 18 0 0,-6 25 4 16,-1 24 7-16,8 33 3 15,11 17-2-15,8 5-1 16,4 2-8-16,0-7-6 15,0-14 3-15,0-19-3 16,2-19 2-16,5-20 1 16,5-24-1-16,-3-19 0 15,0-17 2-15,1-5 1 0,-4-2-2 16,1-21-2-16,11-14 0 15,9-14 0 1,11-18 0-16,4-4 0 16,-2 5 0-16,-4 15-94 0,11 31-171 15</inkml:trace>
  <inkml:trace contextRef="#ctx0" brushRef="#br1" timeOffset="207799.8854">19735 13571 449 0,'0'0'58'0,"6"15"-20"15,2 11-43-15,-1 15 14 16,2 18 25-16,-3 8 21 16,0 1-13-16,-1-6-14 15,-2-14-2-15,3-13-6 16,1-9-4-16,-3-11-2 15,-2-8-3-15,-2-6 1 16,0-1 14-16,0 0 22 16,0-9-3-16,0-19-12 15,-6-14-16-15,-4-23-8 16,-1-27-1-16,-1-21-6 15,3-8 0-15,9 5-1 0,5 31-6 16,16 34-5-16,3 32-4 16,-6 17-6-16,5 2-14 15,12 0-25-15,17 6-38 16,0 33-44-16,-15 11-202 15</inkml:trace>
  <inkml:trace contextRef="#ctx0" brushRef="#br1" timeOffset="209170.9639">19596 13701 295 0,'-11'-9'161'15,"4"4"-53"1,7 2-28-16,0 0-15 16,0 3-10-16,0 0-9 15,0 0-12-15,0 0-8 16,2 0-10-16,7-1-14 0,15-7-9 15,19 3 6-15,21 4 5 16,13 1 0-16,6 1-62 16,-1 13-103-16,-4-6-329 15</inkml:trace>
  <inkml:trace contextRef="#ctx0" brushRef="#br1" timeOffset="209675.9927">20243 13617 566 0,'0'0'138'0,"3"0"-57"15,5 1-50-15,-5 3-31 16,1 12-22-16,-1 18 18 15,1 8 7-15,-1 6-2 16,3-2-1-16,0-6 2 16,3-8-2-16,-3-10 0 15,0-10-1-15,-1-7 1 16,0-5 0-16,-5 0 6 15,2-3 7-15,-2-16 18 16,6-10-16-16,4-11-12 0,-2-5 0 16,4-1-1-1,-4 7-1-15,-1 18-3 0,-3 21-3 16,-4 4-12-16,1 21 4 15,9 7 10-15,10-3 2 16,8 0 0-16,1 0 0 16,-6-3 2-16,-7-3-2 15,-3-6 2-15,-3-8 3 16,-3-5 2-16,0-4 8 15,-7 0 8-15,0 0 7 16,0-9 5-16,2-10-9 16,5-10-19-16,7-6-4 0,-1 2-2 15,1-2-27-15,2 7-49 16,5 13-108-16,4 15-329 15</inkml:trace>
  <inkml:trace contextRef="#ctx0" brushRef="#br1" timeOffset="209960.009">20798 13851 550 0,'4'-43'151'0,"20"9"-39"15,7-10-41-15,-6-2-41 16,-3 17-15-16,-1 13-8 0,-2 15-3 15,-1 2-5 1,2 26-2-16,-3 6 3 16,-3 5 1-16,-13-4 1 15,-1-2-2-15,-16-4 3 0,-5-5 2 16,-5 2-2-16,1-7-2 15,-2-1-12 1,4-5-15-16,4-5-21 0,3-7-40 16,2 0-37-16,8-16-76 15,6-13-174-15</inkml:trace>
  <inkml:trace contextRef="#ctx0" brushRef="#br1" timeOffset="210164.0207">20953 13326 335 0,'1'-8'211'16,"-1"6"-84"-16,0 2-19 0,0 0-39 15,-1 0-44 1,-1 8-25-16,2 15-14 0,0 24 16 16,3 16 13-16,10 12 5 15,-3 2-9-15,-5-9-5 16,1-6-5-16,-2-2 2 15,1-11-29-15,2-5-88 16,-1-7-120-16</inkml:trace>
  <inkml:trace contextRef="#ctx0" brushRef="#br1" timeOffset="210704.0515">21296 13016 305 0,'-1'-12'266'16,"-8"12"-173"-16,-4 0-23 15,0 0-17-15,6 0-24 16,7 0-11-16,0 0-3 15,1 0-5-15,6 0-5 16,0 0-6-16,0 0-4 16,10 0-7-16,11 1 17 15,13 2 4-15,10 1 2 16,4-2 2-16,-8-2-5 0,-11 0-1 15,-12 0-3 1,-13 11-4-16,-8 3 0 16,-3 1 0-16,0 2 0 15,0 3 0-15,4 14 6 0,2 19 0 16,0 20 0-16,-6 14 1 15,0 8 12-15,-2 1-6 16,2-3-2-16,0 1-2 16,14-5-5-16,1-4-2 15,-3-12 3-15,-7-20 1 16,-5-12-5-16,0-19 6 0,0-12 2 15,-2-6 0 1,-13-4-9-16,-14 0 0 16,-17 0 0-16,-9 3 0 15,2 6 0-15,13-2 0 0,21-2 0 16,17-4 0-16,2-1 0 15,5 0-85-15,3 0-276 16</inkml:trace>
  <inkml:trace contextRef="#ctx0" brushRef="#br1" timeOffset="435063.8842">16332 2448 4 0,'4'0'57'16,"1"0"-17"-16,-1 0 4 15,-1 0 9-15,-3 0-8 0,0 0-20 16,0 0 18-16,0 0 13 15,0 0-1-15,0 0-2 16,0 0-31-16,0 0-3 16,-6 0 4-16,0 2 12 15,-13-1 7-15,-4 3-16 16,-6-2-5-16,3-1 1 15,7-1 7-15,1 2-1 16,5-2-6-16,3 0-2 16,3 0-2-16,4 0-2 15,1 0-2-15,2 0 0 0,0 0-6 16,0 0-8-1,0 0-5-15,12 2-3 16,18 3 2-16,35 4 4 16,39-1 27-16,45 0-7 0,23-4-6 15,8 4-7 1,-1-2-1-16,-12 1-4 0,-18-3 2 15,-13-4 0-15,-19 0 2 16,-25 0-4-16,-22 0 1 16,-19 0-1-16,-13 0 1 15,-10 1 0-15,-6-1-1 16,-6 2-7-16,-2-2-23 15,-7 1-35-15,0 0-30 0,-3 5-17 16,-4 1-76-16</inkml:trace>
  <inkml:trace contextRef="#ctx0" brushRef="#br1" timeOffset="435440.9058">17792 2369 195 0,'-18'-6'208'0,"11"3"-74"16,5 3-55-16,2 0-20 15,0 0-20-15,0 0-21 16,4 0-13-16,16 6-12 15,8 11 7-15,18 6 39 0,12 6 3 16,7 0-18-16,-4 0-14 16,-12-4-6-16,-14 3-2 15,-14-6-1-15,-11-5-1 16,-6 0-4-16,-4-5 1 15,0 2 4-15,-14 1 11 16,-15-2 8-16,-14 1 15 16,-15-4-7-16,-13 2-8 15,-5-2-15-15,6-3-1 16,6-2-8-16,14 1-21 15,13-1-52-15,11 5-37 16,11 5-56-16</inkml:trace>
  <inkml:trace contextRef="#ctx0" brushRef="#br1" timeOffset="436598.972">16337 1155 192 0,'-7'-24'183'16,"4"-9"-104"-16,3-6 12 0,0-4-32 15,-3 21 4-15,3 9-9 16,-1 8 15-16,1 5-25 16,0 5-40-16,0 30-25 15,0 27 21-15,0 25 21 16,1 20 6-16,14 6-5 0,5-4-9 15,1-11-7-15,2-19-4 16,-5-22 0 0,-2-21 0-16,-2-20-1 15,-7-14-1-15,3-4 16 0,11-32 53 16,7-24-44-16,11-20-25 15,2-23 0-15,-4-14 0 16,-1-8 0-16,-7 8 0 16,-8 30 0-16,-11 34 0 15,-6 34 0-15,-2 17-35 16,1 39-130-16,9 16 7 15,0 25-144-15</inkml:trace>
  <inkml:trace contextRef="#ctx0" brushRef="#br1" timeOffset="437150.0035">16949 1632 281 0,'0'-2'173'0,"-9"2"-73"15,-6 0-54-15,-10 0-28 16,-6 0-2-16,-1 14 10 16,4-3-7-16,10-2-3 15,9 0-3-15,9-1-11 16,0 6-10-16,4 5-9 15,15 9 18-15,8 3 7 16,8 1 6-16,-2 1-10 16,-3 0-1-16,-7-3-1 0,-9-3-1 15,-8-4 1-15,-6-5 9 16,0-2 2-1,-18-1 12-15,-4-1 16 0,-8-2-3 16,-5-3-10-16,-3-3-13 16,1-4-6-16,7-2-6 15,11 0 0-15,9-4-14 16,10-3-38-16,0 5-37 15,5 2-97-15,13 0-349 16</inkml:trace>
  <inkml:trace contextRef="#ctx0" brushRef="#br1" timeOffset="437849.0435">17150 1655 405 0,'0'-14'131'16,"0"7"-43"-16,0 7-12 15,0 0-43-15,0 17-43 16,0 19-7-16,0 10 32 15,0 6 6-15,0 0-4 16,0-9-9-16,0-8-5 16,0-6 1-16,6-12-2 15,-1-5 0-15,-2-8-1 16,1-4 1-16,7 0 14 15,5-8 17-15,7-15-2 16,3-11-17-16,0-6-4 0,-7 7-4 16,-5 10-4-16,-7 11-2 15,-6 10-1-15,-1 2-5 16,2 6-9-16,9 12-7 15,-1 7 19-15,10 1 5 16,4-2 1-16,4 0 5 16,5-5 7-16,0-3-1 15,-6-5-4-15,-4-4 1 16,-9-4 2-16,-2-3 2 15,-8 0 2-15,3-10 3 16,2-10-4-16,-2-13-9 16,-1-2-3-16,-4-1-11 15,-1 5-13-15,-1 4-13 16,0 12-25-16,2 6-36 0,8 9-63 15,14 0-274-15</inkml:trace>
  <inkml:trace contextRef="#ctx0" brushRef="#br1" timeOffset="439736.1514">18982 2507 96 0,'-45'0'236'15,"-4"0"-119"-15,22 0-10 16,4 1-42-16,13 4-4 16,8-5-7-16,2 0-7 15,0 0-2-15,3 0-10 16,8 0-16-16,21 0-9 15,34 0-1-15,39 0 31 16,37 0-19-16,16 0-13 16,-8 0-5-16,-6 0-2 15,-7 4-1-15,-7 4-3 16,-12 3-10-16,-17-1-32 0,-25 0-37 15,-16 5-31 1,-10-1-34-16,-4 2-164 16</inkml:trace>
  <inkml:trace contextRef="#ctx0" brushRef="#br1" timeOffset="440186.1772">20162 2373 306 0,'0'-4'148'0,"0"4"-41"16,0 0-54-16,0 0-23 15,8 0-12-15,14 6-17 16,14 8 10-16,20 6 24 15,9 6 7-15,6 0 0 16,-6 2-15-16,-13-4-10 16,-21 5-4-16,-14-9-3 15,-13-1-5-15,-4 0-7 16,-8 0-2-16,-19 2 15 15,-14-1 21-15,-10 0-1 16,-11-8-11-16,0 2-12 0,7-4-4 16,10-5-2-16,11 2-1 15,13 0-25 1,9 3-43-16,1 11-48 0,7 5-25 15,4 7-82-15</inkml:trace>
  <inkml:trace contextRef="#ctx0" brushRef="#br1" timeOffset="440971.2221">19034 1269 179 0,'-6'-57'226'15,"-1"11"-131"-15,2 16-22 0,1 14-4 16,2 16-2 0,1 3-49-16,-2 29-38 0,0 19 32 15,3 16 23-15,0 8 3 16,1-2-10-16,15-6-14 15,5-12-6-15,-1-14-2 16,-3-12-3-16,-4-10-3 16,-6-9 1-16,-2-8 1 15,1-2 26-15,8-14 32 16,14-21-12-16,4-21-26 15,5-16-14-15,-6-12-5 16,-4-8-3-16,-4 5 0 16,-2 10 0-16,-7 18 0 0,-6 25-17 15,-3 23-15-15,0 11-35 16,9 23-109-16,4 28 35 15,3 18-247-15</inkml:trace>
  <inkml:trace contextRef="#ctx0" brushRef="#br1" timeOffset="441422.2479">19542 1581 463 0,'-1'-1'149'16,"1"1"-43"-16,0 0-36 0,0 0-30 16,0 4-18-1,0 17-18-15,0 15-7 16,0 13 18-16,0 9 10 0,0-1-13 15,0-3-6-15,0-7-5 16,0-9 3-16,0-11-4 16,0-6-19-16,-4-10-36 15,2-7-50-15,-3-4-33 16,-2 0-142-16</inkml:trace>
  <inkml:trace contextRef="#ctx0" brushRef="#br1" timeOffset="441586.2573">19393 1673 244 0,'0'-3'260'0,"11"3"-154"0,19 0-26 16,9 0-20 0,11 0-26-16,0 3-20 0,-3 0-10 15,-6 6-44-15,-7 4-79 16,-3 2-296-16</inkml:trace>
  <inkml:trace contextRef="#ctx0" brushRef="#br1" timeOffset="441936.2773">20010 1644 325 0,'-17'-10'333'15,"-14"10"-258"-15,-1 0-36 16,0 0-17-16,7 10-12 15,13 5-6-15,7-1-6 16,5 5-4-16,0 3-1 16,19 6 7-16,15 4 25 15,13 0-3-15,0 2-8 16,-6-3-6-16,-11-4-6 15,-16-2-2-15,-14-4-1 16,0-4-4-16,-14-1-2 16,-6-3 15-16,0-1 14 15,-4-2 6-15,5-3-2 0,-4-5-7 16,1-2-13-16,1 0-2 15,0 0-3-15,0-9-30 16,6-11-60-16,1-1-50 16,5 6-258-16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05:47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2808 8910 158 0,'-2'-9'107'0,"-3"3"-34"0,1 1 8 15,2 4-23-15,2 1-30 16,0 0-18-16,0 0-3 15,0 1-3-15,2 19 7 16,6 10 13 0,2 14 19-16,4 13-10 0,3 5 1 15,-3 4-4-15,2 3-2 16,0 0-14-16,-1-3-6 15,0-4-2-15,-1-6-4 16,-3-8 1-16,-2-13-1 16,-3-12-1-16,-1-14-1 15,-3-9 4-15,1 0 52 16,-1-18 26-16,6-26-13 0,2-21-34 15,7-23-32-15,-1-10-3 16,-2-9-1-16,2 8 0 16,-3 17-8-1,-1 24-13-15,-4 26-1 0,-6 24-6 16,9 8-55-16,-5 37-127 15,6 9-221-15</inkml:trace>
  <inkml:trace contextRef="#ctx0" brushRef="#br0" timeOffset="584.0334">3419 9500 330 0,'0'-15'106'16,"0"4"-30"-16,0 6 13 15,0 5-27-15,0 0-22 16,0 0-7-16,0 2-8 15,0 16-15-15,0 18-25 16,0 11 18-16,-4 12 0 16,-3 6-2-16,0-1 3 0,1-4-3 15,2-4 1-15,4-10 0 16,0-10-2-16,0-11 0 15,0-8-25-15,0-10-20 16,3-5-12-16,4-2-10 16,0-12-82-16,8-20-105 15</inkml:trace>
  <inkml:trace contextRef="#ctx0" brushRef="#br0" timeOffset="797.0455">3299 9535 380 0,'0'-3'181'15,"0"2"-76"-15,0-1-18 16,0 2-42-16,3 0-23 16,15 0-8-1,10-4-6-15,12-3-2 0,8 3 0 16,3-4-15-16,-2 3-60 15,-1 4-69-15,-2 1-257 16</inkml:trace>
  <inkml:trace contextRef="#ctx0" brushRef="#br0" timeOffset="1587.0907">3992 9526 147 0,'0'-4'133'16,"0"0"-8"-1,0 4-21-15,0-1-26 0,0 1-16 16,0 0-25-16,-6 0-24 15,-7 0-3-15,-10 0-3 16,-4 5-4 0,-4 10-1-16,3-1 3 0,5 4-2 15,5-2 1-15,7-4-2 16,4 1-2-16,6 1-3 15,1 5-3-15,2 7 3 16,14 4 1-16,9 6 3 16,2 0-1-16,4-1 1 15,0-4-2-15,-2-3 1 0,-10-3-1 16,-6-7 1-16,-5-1-1 15,-5-2 1-15,-3-2 9 16,-1 3 15 0,-16 2 13-16,-5 6-1 0,-3-4-15 15,0-4-7-15,3-5-7 16,3-6-1-16,-3-5 0 15,5 0-1-15,-3-14-11 16,3-3-34-16,7 6-69 16,6 5-105-16</inkml:trace>
  <inkml:trace contextRef="#ctx0" brushRef="#br0" timeOffset="2078.1188">4344 9546 227 0,'0'-7'196'16,"0"3"-99"-16,5 4-15 15,15-4-43-15,12-7-39 16,8 5 1-16,2 3-1 16,3 3 0-16,-8 0-2 15,-3 4-68-15,0 12-202 0</inkml:trace>
  <inkml:trace contextRef="#ctx0" brushRef="#br0" timeOffset="2297.1313">4423 9801 551 0,'0'0'136'15,"0"0"-22"-15,0 0-47 16,3 0-51-16,14 0-9 0,7 0-7 15,10-2 7-15,3-1-16 16,-7 3-68 0,3 0-112-16,0 0-354 0</inkml:trace>
  <inkml:trace contextRef="#ctx0" brushRef="#br0" timeOffset="13444.769">5292 9268 215 0,'0'-10'185'0,"-1"1"-72"0,0 2-18 16,1 0-32-16,0-4-20 15,-3 2 2 1,0 0-6-16,3-2-15 0,-1-1-4 15,0 1 4-15,-1 4 1 16,2 2-19-16,-2 2 3 16,1-1-3-16,1 4-3 15,0 0 0-15,0 0-2 16,0 0 0-16,-2 0-2 15,2 0-6-15,0 0-8 16,0 14-13-16,0 16 23 16,0 8 6-16,0 13 7 0,0 6 6 15,0 9 5 1,0 2-6-16,0 7 0 0,0 5-3 15,0-2-2-15,2-3-3 16,1-6-2-16,4-11-2 16,0-13-1-16,-1-13 1 15,-4-12-1-15,1-11 0 16,-3-8 2-16,0-1-5 15,0 0-15-15,0-13-32 16,0-13-28-16,0-10-89 16,5-8-323-16</inkml:trace>
  <inkml:trace contextRef="#ctx0" brushRef="#br0" timeOffset="13716.7845">5594 9656 436 0,'0'0'172'16,"0"0"-76"-16,0 0-22 15,0 0-40-15,0 7-27 16,0 5-3-16,0 2 4 15,0 4 6-15,0-1-4 16,0-3-3-16,0-2-4 16,0 0 0-16,-3 0-2 15,0-1-20-15,-1 0-52 16,0-1-52-16,1-5-188 0</inkml:trace>
  <inkml:trace contextRef="#ctx0" brushRef="#br0" timeOffset="21904.2528">5957 9232 257 0,'-13'-51'172'0,"11"18"-102"15,2-4-8-15,0 3-26 16,0 8-10-16,3 11 6 15,-2 7 9-15,-1 8 8 0,0 0-14 16,0 13-21 0,3 20-21-16,1 19 31 0,-1 14 15 15,1 8-3-15,1 1-11 16,3-2-12-16,1-5-2 15,-1-4-2-15,-2-7-5 16,-1-4-2-16,-2-10-1 16,-3-3-20-16,0-7-40 15,3-4-54-15,5-8-72 16,8-11-303-16</inkml:trace>
  <inkml:trace contextRef="#ctx0" brushRef="#br0" timeOffset="22461.2847">6323 9414 460 0,'-1'0'163'15,"1"0"-114"-15,0 4 3 16,0 9-28-16,0 6-15 15,0 5-6-15,-2-1 1 16,-1 0-2-16,-1-3-3 16,2-4-17-16,2-8-3 0,0-4 6 15,0-4 5 1,0-6 8-16,0-16 17 15,11-12 8-15,0-8-4 16,2-1-6-16,2-1-3 0,1 11-4 16,-6 16-3-16,-4 9-4 15,-2 8-7-15,-2 17-10 16,0 11 14-16,1 7 4 15,0 3 7-15,-1-7-5 16,0-8 2-16,1-8-4 16,0-7 1-16,0-4 0 0,-1-4 5 15,1 0-1 1,-1 0 5-16,-1 0-2 15,3 0 3-15,0 0 2 16,7-15 4-16,5-6-1 0,3-7-14 16,5 2-2-1,-3 9 0-15,-3 10-5 16,-4 7-4-16,-4 10-6 0,-1 23 9 15,-3 9 1-15,-1 4 8 16,0 0-1 0,-3-5-1-16,5-5 0 0,1-4 0 15,-1-3-16-15,3 0-44 16,1-2-25-16,1-1-70 15,0-5-250-15</inkml:trace>
  <inkml:trace contextRef="#ctx0" brushRef="#br0" timeOffset="22771.3024">7041 9220 322 0,'0'-2'199'15,"0"2"-101"-15,0 0-38 16,-5 26-27-16,-15 27 5 0,-5 18-8 15,-2 15 13-15,6 3-24 16,5-10 1-16,3-11-13 16,5-8-5-1,3-12 0-15,-1-11-6 0,1-6-51 16,1-7-61-16,4-3-79 15</inkml:trace>
  <inkml:trace contextRef="#ctx0" brushRef="#br0" timeOffset="23137.3233">7297 9450 570 0,'-20'0'124'15,"-1"0"-79"-15,3 10-3 0,1 9-24 16,7 2-18-16,5 8-7 16,5 3-3-16,0-1 11 15,8 3-1-15,11-4-2 16,1-3 3-16,3-6 0 15,0-1-1-15,-2-2 1 16,-3-2-1-16,-6 1 0 16,-7-2 10-16,-5 2 9 0,0-2 6 15,-16 3 20 1,-6 1-6-16,-1-5-17 15,-5-1-13-15,1-5 1 16,-1-5-11-16,1-3-31 0,-4 0-40 16,8-5-56-1,7-8-45-15,10-1-246 0</inkml:trace>
  <inkml:trace contextRef="#ctx0" brushRef="#br0" timeOffset="23875.3655">8167 8932 150 0,'0'-4'140'16,"0"-2"35"-16,0-1-51 0,-7-5-45 15,-8-2-20-15,-6 0-2 16,3 3-16-16,-7 4-7 15,5 5-7-15,2 2-5 16,-2 0-1-16,3 0-12 16,2 0 3-16,2 5-3 15,4 2 2-15,3 0-1 16,0 9 0-16,1 18-10 15,3 21-2-15,-3 31 5 0,1 21 5 16,2 11-1-16,-1 8-2 16,1-2-1-1,2-8-2-15,0-12-3 0,0-18 0 16,0-20 1-16,6-15-1 15,-1-15 2-15,0-16-1 16,-3-8 0-16,3-11 1 16,1-1-1-16,0 0 3 15,7-18-2-15,6-13 2 16,6-9-5-16,10-1-34 15,7 5-85-15,1 16-146 16</inkml:trace>
  <inkml:trace contextRef="#ctx0" brushRef="#br0" timeOffset="24352.3928">8471 9082 531 0,'0'0'112'0,"0"0"-65"16,0 29-10-16,0 20 1 16,0 18 3-16,0 13-3 15,3 4-14-15,1 2 1 0,-3 1-3 16,-1-10-13-1,0-4-2-15,0-13-4 0,0-21-3 16,0-16 0 0,0-13 1-16,0-10 1 0,0 0 3 15,4-24 0-15,5-21-3 16,10-23 0-16,12-17 0 15,2 3-4-15,-2 19-8 16,-4 32-5-16,-10 28 3 16,-4 6 0-16,-1 26 9 15,-3 11-1-15,-4 7-2 16,-5 4 4-16,0 2 6 15,-14-9 9-15,0-4 1 0,-4-11 0 16,-1-9 1-16,-1-4 1 16,-1-10-6-16,3-2 0 15,1-4-3 1,2 0-4-16,0-10-12 0,-2-9-27 15,6-7-38-15,10-2-50 16,1 3-149-16</inkml:trace>
  <inkml:trace contextRef="#ctx0" brushRef="#br0" timeOffset="24681.4117">8852 9687 621 0,'0'-19'118'16,"11"-10"-36"-16,2-4-27 0,2 1-28 15,1 4-13-15,1 7-7 16,-2 8-7-16,-1 12-4 15,0 1-2-15,-2 6 2 16,-4 14 2-16,-5 5 1 16,-3 8-6-16,-7 1 4 15,-12 0 10-15,1-7-5 16,5-6-1-16,-2-4-3 15,3-6-11-15,-1-5-18 16,0-1-32-16,2-5-39 16,0 0-50-16,5-7-183 0</inkml:trace>
  <inkml:trace contextRef="#ctx0" brushRef="#br0" timeOffset="24818.4195">8949 9600 199 0,'7'36'170'0,"1"-2"-36"15,-1 0-38-15,2-7-42 16,1-3-33-16,1-8-17 15,3-3-15-15,-1-4-59 16,1 1-142-16</inkml:trace>
  <inkml:trace contextRef="#ctx0" brushRef="#br0" timeOffset="25079.4344">9285 9532 637 0,'-6'-3'173'0,"2"3"-77"0,-5 0-28 15,-4 3-36-15,-3 22-23 16,0 7-1-16,0 8-8 16,4-2 0-16,7-4 0 15,5-4 0-15,0-6 0 16,16-8 0-16,3-3 0 15,2-6 0-15,1-7 0 16,6 0 0-16,-3-1 0 0,0-15-71 16,0-1-88-16,-2-4-172 15</inkml:trace>
  <inkml:trace contextRef="#ctx0" brushRef="#br0" timeOffset="25332.4489">9604 9111 598 0,'-4'-9'147'16,"4"8"-59"-16,0 1-4 0,0 0-46 16,0 27-34-16,-3 14-6 15,-1 20 14 1,-3 11 1-16,3 3-3 15,2-1 2-15,-2-2-7 0,3-1-1 16,-1-2-4-16,-3-1-4 16,1-13-15-16,1-11-25 15,1-17-50-15,2-13-79 16,0-12-130-16</inkml:trace>
  <inkml:trace contextRef="#ctx0" brushRef="#br0" timeOffset="25477.4572">9590 9690 238 0,'19'-46'263'0,"7"0"-125"16,3 2-21-16,2 2-48 15,-1 7-20-15,0 5-22 16,-5 4-17-16,-7 9-10 16,-6 7-6-16,-6 10-50 0,-5 0-67 15,-1 5-129-15</inkml:trace>
  <inkml:trace contextRef="#ctx0" brushRef="#br0" timeOffset="25644.4667">9714 9539 614 0,'0'18'103'15,"11"6"-32"-15,6 5-24 16,2 2-23-16,3 1-18 16,-1-4-2-16,3-4-18 15,-3-5-69-15,4-3-85 16,2-7-247-16</inkml:trace>
  <inkml:trace contextRef="#ctx0" brushRef="#br0" timeOffset="26214.4993">10221 8881 371 0,'-4'-5'126'16,"4"5"-26"-16,0-1-28 0,0 1-21 15,0 0-9 1,0-1-5-16,0-1-16 0,0-1-4 15,4-3-6 1,10-5-3-16,2-3-5 0,4 0-2 16,0 1-2-16,-4 6 2 15,1 7 0-15,-4 0-1 16,-4 0-2-16,-1 3 1 15,1 8 1-15,-3 4 0 16,3 9-2-16,3 8 2 16,-5 11 0-16,0 11 3 0,0 16 5 15,-5 2 16 1,-2 8-5-16,0 5-4 15,0 4-1-15,0 1 7 16,0 2-2-16,0-5-3 0,-4-2-4 16,-4-10-5-16,-3-10-1 15,-5-15-3-15,-3-11-3 16,-5-12 0-16,4-12 0 15,-1-8 0-15,4-7 0 16,1 0 0-16,1 0 0 16,3-15 0-16,-2-3 0 15,1-6 0-15,-1 1 0 16,4 0 0-16,-6 6-108 15,5 2-205-15</inkml:trace>
  <inkml:trace contextRef="#ctx0" brushRef="#br0" timeOffset="34654.9821">13264 9176 338 0,'-9'-16'132'16,"9"13"-62"-1,0 3-16-15,0 0-21 16,0 0-19-16,0 6-19 0,10 26-2 16,3 15 21-16,1 21 11 15,-1 13 4-15,-2 11-4 16,1 3-3-16,1-4-9 15,4-10-7-15,4-20-1 16,0-15-3-16,-4-20 0 16,-3-15-3-16,-1-11 5 15,3-15 38-15,4-32 39 0,7-24-35 16,4-25-24-1,-1-20-12-15,1-10-3 0,-3-4-7 16,-3 9-3 0,-5 34-6-16,-8 38-36 0,-5 37-39 15,-2 20-78-15,-1 37-102 16</inkml:trace>
  <inkml:trace contextRef="#ctx0" brushRef="#br0" timeOffset="35021.003">13856 9760 350 0,'0'-7'178'16,"0"4"-73"-16,0 3-27 15,0 0-24-15,0 0-36 16,0 11-30-16,0 13 5 16,0 10 14-16,0 7 0 15,0 4 2-15,0-2-3 0,0-2-2 16,0-2-2-16,0-2-1 15,0-1-5-15,0-7-50 16,0-6-27-16,0-6-36 16,2-11-144-16</inkml:trace>
  <inkml:trace contextRef="#ctx0" brushRef="#br0" timeOffset="35193.0129">13731 9750 505 0,'3'-7'153'15,"23"-5"-58"-15,8-3-40 16,13-2-24-16,-1 3-21 0,0 8-8 16,-3 6-16-16,1 15-87 15,4 19-56-15</inkml:trace>
  <inkml:trace contextRef="#ctx0" brushRef="#br0" timeOffset="35661.0397">14338 9721 480 0,'0'-5'153'0,"-3"5"-107"0,-1 15-31 16,0 18-9-16,-2 11 0 15,2 8 10 1,2-4 0-16,2-5-7 16,0-9-4-16,0-8 2 15,0-8 0-15,2-9 5 0,1-7-7 16,1-2 0-16,-1 0-3 15,8-12 13-15,-1-5-2 16,5-13-11-16,3-9-2 16,1-1 1-16,-1 4 0 15,-3 16-3-15,-1 14-2 0,-2 6-9 16,3 10 0-1,2 16 8-15,2 8 14 16,0 5 1-16,3 2 2 16,-1 4-1-16,-2-8 2 15,-1-10 30-15,-7-11-31 0,-5-13-6 16,1-3 3-16,1 0-4 15,-1-12 4-15,5-8 4 16,1-8-9-16,-2 1-27 16,-1-4-58-16,2 5-73 15,5 3-260-15</inkml:trace>
  <inkml:trace contextRef="#ctx0" brushRef="#br0" timeOffset="35892.0529">15231 9477 555 0,'0'0'94'16,"0"0"-34"-16,16 0-24 15,18 3-39-15,16 8 11 16,9 6-6-16,1 3-18 16,3-1-64-16,-4 3-173 15</inkml:trace>
  <inkml:trace contextRef="#ctx0" brushRef="#br0" timeOffset="36093.0644">15172 9803 670 0,'4'0'74'0,"20"0"5"15,11 0-7-15,4 0-52 16,0 1-15-16,-4 9-4 15,-4 3-31-15,-1 12-123 16,-5 8-324-16</inkml:trace>
  <inkml:trace contextRef="#ctx0" brushRef="#br0" timeOffset="36804.105">16163 9039 361 0,'-9'-8'148'0,"2"8"-84"15,4 10-6-15,1 22-7 16,2 19-4-16,0 20 6 15,0 18-3-15,0 9-8 16,-1 6-6-16,-2-4-9 16,-2-4-10-16,0-9-11 15,1-16-4-15,1-11 0 0,0-17 0 16,3-14-4-1,0-12-30-15,0-9-63 16,10-8-66-16,13 0-136 0</inkml:trace>
  <inkml:trace contextRef="#ctx0" brushRef="#br0" timeOffset="36982.1152">16341 9744 99 0,'-2'-13'629'16,"2"13"-502"-16,0 0-58 15,0 0-46-15,0 0-27 16,2 0-13-16,9 7-73 16,5 7-51-16,10-1-191 0</inkml:trace>
  <inkml:trace contextRef="#ctx0" brushRef="#br0" timeOffset="37232.1295">16551 9220 676 0,'0'-2'154'16,"0"2"-74"-16,0 0-37 16,0 8-35-16,4 18-19 15,1 17 9-15,0 15 6 16,2 14 6-16,0-1 3 0,0-3-7 15,1-3-1-15,-3-1-6 16,-1-2 4-16,-4-4-4 16,0-5-21-16,0-2-58 15,0-3-72-15,7-2-214 16</inkml:trace>
  <inkml:trace contextRef="#ctx0" brushRef="#br0" timeOffset="37776.1606">16920 9562 751 0,'0'0'97'15,"0"6"-42"-15,0 4-40 0,-3 9-21 16,-1 15 2-16,-2 4 8 15,-1 3-3-15,3-7-2 16,0-9 4-16,1-10-1 16,3-8-1-16,0-5-1 15,0-2 7-15,0 0 2 16,0-6-1-16,0-12-3 15,3-13-10-15,7-13-1 16,5-3 12-16,0 3-4 16,-5 10-2-16,0 17-4 0,-4 14-4 15,2 3 3-15,1 9-5 16,4 14 3-16,-2 4 1 15,-2 5 2-15,-2 0 1 16,0-7 2-16,-2-4 2 16,-1-8 0-16,-2-6-1 15,-1-6 0-15,0-1 3 16,1 0 9-16,1-3 7 15,3-10-3-15,4-9 4 16,4-7-15-16,7-7-1 16,-3-2-4-16,-2 11 5 15,-4 12-6-15,-6 15 3 0,-2 0-8 16,-1 25-6-16,2 9 4 15,-1 7 17-15,0-1-9 16,1-3-2 0,2-1 5-16,1-4-32 0,1 0-45 15,4-1-62-15,5-2-71 16</inkml:trace>
  <inkml:trace contextRef="#ctx0" brushRef="#br0" timeOffset="38003.1736">17603 9336 671 0,'-5'0'93'16,"4"0"-6"-16,-5 14-31 15,-4 26-44-15,-3 13 1 16,-3 19 9-16,1 3-10 15,5-9-7-15,-4-1-2 0,4-14-2 16,3-6-2-16,0-11-22 16,4-9-65-16,3-4-85 15,0-4-194-15</inkml:trace>
  <inkml:trace contextRef="#ctx0" brushRef="#br0" timeOffset="38339.1928">17895 9476 595 0,'-14'-8'150'16,"-6"7"-79"0,-8-2-24-16,-6 3-37 0,2 13-14 15,3 13 2-15,11 3-2 16,12 5-6-16,6 2 3 15,13-2 1-15,11-1 2 16,7 0 2-16,-1-2 3 16,-3 3-2-16,-5 0-1 15,-10-3-1-15,-7-6 2 16,-5-6 5-16,0-7 8 15,-2-7 8-15,-9 0 19 16,-6-3 7-16,-4 0-24 16,-5-2-15-16,-1 0-4 0,1 0-5 15,1-2-24-15,4-10-57 16,6-2-60-16,10-1-140 15</inkml:trace>
  <inkml:trace contextRef="#ctx0" brushRef="#br0" timeOffset="39067.2345">18314 9160 245 0,'8'-12'86'0,"0"4"2"0,-4 3-23 15,-4 3-31-15,0 0-1 16,0 2 18 0,0 0 5-16,0 0 4 0,-4-3 2 15,-4-4-8-15,-2 0-6 16,-3-4-3-16,-4-1-8 15,-4-1-11-15,0 0-3 16,0 1-13-16,-2 2-10 16,5 6 0-16,2 4 0 15,2 0 0-15,0 21 0 16,0 28 0-16,1 19 0 15,3 25 0-15,3 5 0 16,5 1 0-16,2-6 0 16,0-7 0-16,0-7 0 0,11-3 0 15,3-9 0-15,-2-4 0 16,-1-5 0-16,-3-9 0 15,-2-10 0-15,-1-12 0 16,1-10 0-16,-3-11 0 16,1-6 0-1,0 0 0-15,1 0 0 0,4-5 0 16,11-10 0-16,9-14 0 15,11-11 0-15,9-13-80 16,8-6-95-16,2 9-189 16</inkml:trace>
  <inkml:trace contextRef="#ctx0" brushRef="#br0" timeOffset="39559.2626">18496 9330 86 0,'-13'-52'513'15,"9"25"-422"-15,1 11 17 16,3 8-29-16,0 8-32 16,0 8-41-16,0 26-27 15,0 21 25-15,0 20 4 16,0 15 7-16,0 2-2 0,-1-8-5 15,-1-6-7-15,2-15-2 16,-1-17 3 0,1-13 1-16,0-16-3 15,0-13 0-15,0-4 2 0,0 0 4 16,0-13 5-16,3-11 8 15,15-12-9-15,8-12-8 16,8-8-2-16,2 8 0 16,-6 14-11-16,-4 19 2 15,-4 15-2-15,-4 0 6 16,-5 21-3-16,-8 9-1 15,-5 3 0-15,0 1 6 16,-7-7-2-16,-9-3 5 16,-5-7 5-16,-4-2 2 15,-3-4 4-15,-3-3 0 16,5-1-5-16,8-7-3 0,9 0 0 15,7 0 2 1,2-2-8-16,0-11-24 0,7-11-43 16,13-6-74-16,13 1-168 15</inkml:trace>
  <inkml:trace contextRef="#ctx0" brushRef="#br0" timeOffset="39864.2801">18958 9664 615 0,'3'-25'111'0,"9"-2"-24"16,5 0-35-16,-3 4-36 15,-2 10-8-15,-1 10-4 16,-4 3-2-16,-2 0-9 15,-3 18-7-15,-2 6 7 16,0 5 9-16,-5 3 2 16,-12 0 2-16,1-3 6 15,-2-6-7-15,1-6-2 16,7-7-10-16,-1-5-17 15,7-5-29-15,-1 0-16 16,4-4-12-16,1-14-11 16,3-9-104-16,13-2 17 15</inkml:trace>
  <inkml:trace contextRef="#ctx0" brushRef="#br0" timeOffset="39967.286">18958 9664 127 0,'87'-40'175'0,"-79"63"-81"0,0 7-2 16,-2 3-16-16,-1 0-20 16,0 0-27-1,2-3-22-15,0-5-7 0,5-4-108 16,4 3-306-16</inkml:trace>
  <inkml:trace contextRef="#ctx0" brushRef="#br0" timeOffset="40215.3001">19389 9576 304 0,'-21'-10'400'0,"3"12"-285"15,-2 11-46-15,0 6-37 0,9 5-17 16,1 5-4-16,3 1 0 15,6-3-2-15,1-8 0 16,0-5-6-16,4-4-1 16,10-5-2-16,5-3 1 15,3-2-3 1,1 0-35-16,2-3-68 0,1-6-119 15</inkml:trace>
  <inkml:trace contextRef="#ctx0" brushRef="#br0" timeOffset="40457.314">19552 9120 617 0,'0'0'147'0,"-1"0"-70"15,0 20-43-15,-4 14-25 16,0 18 16-16,2 10 10 15,1 3-13-15,2 8-9 16,0 0-10-16,0-1 1 16,-3-3 0-16,-4-10-6 15,-2-10-18-15,2-12-33 16,2-16-36-16,4-12-41 15,1-6-65-15,0-3-111 16</inkml:trace>
  <inkml:trace contextRef="#ctx0" brushRef="#br0" timeOffset="40589.3215">19547 9704 375 0,'26'-39'178'0,"6"-7"-62"0,7-4-19 15,2-1-27-15,-2 5-29 16,-7 7-23-16,-10 8-14 16,-9 14-4-16,-6 8-11 15,-6 8-58-15,-1 1-76 16,-2 15-253-16</inkml:trace>
  <inkml:trace contextRef="#ctx0" brushRef="#br0" timeOffset="40743.3303">19643 9547 484 0,'15'24'146'0,"7"3"-70"16,-1 4-34-16,-1 1-31 16,-1-1-9-1,0-7-30-15,-1 0-95 0,0-2-289 16</inkml:trace>
  <inkml:trace contextRef="#ctx0" brushRef="#br0" timeOffset="41228.3581">19984 8801 175 0,'-6'-15'366'16,"3"12"-276"-16,2 3-4 15,1 0-24-15,0 0-28 16,0 0-16-16,0 0-10 16,5 0 4-16,7 0-3 15,6-1 8-15,10-8-3 16,8-1-4-16,4-2-8 15,-2 2-1-15,-1 8-2 16,2 2 0-16,-5 4-2 16,-5 18-4-16,-5 3 2 15,-5 13 4-15,-4 6-1 16,-1 12 2-16,-4 9 2 15,-3 16 1-15,-4 7-1 16,-3 9 4-16,0 6 9 0,-7-1 6 16,-8-2-3-16,1-6-5 15,2-10-2-15,3-12 5 16,0-17-9-16,-1-16-6 15,2-13 2-15,2-17-1 16,-3-9 3-16,0 0 5 16,-8-3-6-16,-4-9-4 15,-6-5 0-15,0-1-15 16,1-1-64-16,3 2-79 15,12-1-214-15</inkml:trace>
  <inkml:trace contextRef="#ctx0" brushRef="#br0" timeOffset="42112.4086">20823 9343 41 0,'0'-19'220'15,"0"5"-134"-15,0 6 10 16,-2 7-1-16,1 1-38 15,1 0-20-15,0 0-7 16,0 0-17-16,0 18-18 0,-1 21 5 16,-2 17 12-16,3 15 5 15,-3-2 7-15,2-5-11 16,1-3-7-16,0-9-1 15,0-6-1 1,-1-8-29-16,-3-7-87 0,2-8-224 16</inkml:trace>
  <inkml:trace contextRef="#ctx0" brushRef="#br0" timeOffset="42284.4185">20670 9631 534 0,'46'-7'141'15,"6"1"-66"-15,3-2-58 16,0 8-15 0,-1 0-47-16,-1 9-186 0</inkml:trace>
  <inkml:trace contextRef="#ctx0" brushRef="#br0" timeOffset="42683.4413">21364 9327 404 0,'0'-8'165'0,"0"7"-97"15,16-2-1-15,11 1-29 16,13-1-20-16,1 3-2 16,0 0 2-16,-6 5-16 15,-6 12-3-15,-4 4 7 16,-10 6-12-16,-12 7-5 0,-3 5 10 15,-14 2 2 1,-15 4 3-16,-3-6 15 16,4 5 14-16,3-3-6 15,9-8-2-15,6-1 7 0,6-8-20 16,4-4-4-1,0-3-3-15,0-5-4 0,11-5 0 16,11-1 0-16,11-3-11 16,11-3-50-16,11 0-99 15,6 0-201-15</inkml:trace>
  <inkml:trace contextRef="#ctx0" brushRef="#br0" timeOffset="42898.4536">21995 9748 528 0,'0'-1'173'16,"0"1"-78"-16,0 0-23 15,0 0-49-15,0 1-23 16,0 6-4-16,0 0 5 15,3 2-1-15,5-3-76 16,3 6-130 0,2 0-386-16</inkml:trace>
  <inkml:trace contextRef="#ctx0" brushRef="#br0" timeOffset="43339.4788">22141 9379 643 0,'27'-9'117'15,"3"-3"-40"-15,5-1-31 16,-1 7-28 0,-5 6-9-16,-6 2-6 0,-2 15-3 15,-10 5-1-15,-3 0-1 16,-5 4 1-16,-3 3 2 15,-6 3-1-15,-21 2 6 16,-7 4 8-16,-6 3-10 16,3 4 1-16,7 0-6 15,11-6 0-15,9-1 1 0,8-8 0 16,2-7-2-16,2-5 1 15,17-6 1 1,11-3 3-16,6-4 10 16,8-3-2-16,-2-2-5 15,-7 0-1-15,-8-4-3 16,-14-6 1-16,-12 0 1 15,-1-6 2-15,-1-2-9 0,-16-7-14 16,-8-5 10-16,-2-6-11 16,-4-6-2-16,-1-6 1 15,7 0-9-15,9-5-16 16,12 4-22-16,4 9-52 15,23 6-61-15</inkml:trace>
  <inkml:trace contextRef="#ctx0" brushRef="#br0" timeOffset="43953.514">22592 9602 449 0,'4'-17'164'15,"-4"17"-90"-15,0 0-25 16,0 0-46-16,0 15-20 15,0 9 13-15,0 5 9 0,0 3 7 16,0 1 6 0,4-4-5-16,-2-7-2 0,-2-7-7 15,0-9-2-15,0-6 2 16,0 0 3-16,0 0 11 15,0-4 1 1,0-10-6-16,3-8-15 0,5-4-6 16,6-8 6-16,2-10 8 15,5 0 3-15,-2 2 2 16,-4 13-4-16,-6 18-5 15,-4 11-9-15,-3 5-12 16,3 21 9-16,3 6 6 16,-1 7 3-16,1-8 1 0,0-6 1 15,-5-9 0-15,0-11 1 16,-2-2 1-16,-1-3 1 15,0 0 6 1,0 0 2-16,4-3 1 0,0-9-7 16,6-5 1-16,2-7-3 15,-2 0 11-15,1 2 7 16,-6 10 5-16,-1 9-9 15,-2 3-5-15,-2 4-12 16,3 19-14-16,1 11 5 16,3 5 10-16,0 2-2 15,3 0-11-15,3-9-61 0,5 1-73 16,-3 1-247-16</inkml:trace>
  <inkml:trace contextRef="#ctx0" brushRef="#br0" timeOffset="44175.5267">23121 9300 642 0,'-2'-10'99'0,"-5"10"-14"15,5 0-22-15,-3 14-46 16,1 21-36-16,1 25 24 15,-3 12 8-15,0 8 4 16,-2-9-8-16,-1-8-7 16,4-6 3-16,0-8-13 15,1-8-67-15,4-7-113 16,0-4-278-16</inkml:trace>
  <inkml:trace contextRef="#ctx0" brushRef="#br0" timeOffset="44511.5459">23409 9422 393 0,'0'-8'333'0,"0"8"-210"16,-1 0-69-16,-1 4-35 15,0-1-26-15,-2 7-6 16,1 4 14-16,-3 8-1 15,3 2 0-15,3 3-5 0,0 6-8 16,0-3-8-16,5 6-3 16,11 0 1-16,-2 3-1 15,-1-2 11-15,-3-1 8 16,-5-7 6-16,-5-4 3 15,0-5 14-15,0-3 2 16,-8-4 1-16,-2-4 3 16,-7-2 2-16,0-7-13 15,-5 0-9-15,-2 0-4 16,6-9-28-16,2-2-68 15,5 3-50-15,4-3-210 16</inkml:trace>
  <inkml:trace contextRef="#ctx0" brushRef="#br0" timeOffset="45300.591">23833 8964 283 0,'-13'-11'124'0,"9"2"-15"15,2 4-27-15,2 1-9 16,-1 4-17-16,0-3-5 15,-2 3-4-15,0 0-8 16,1 0-12-16,0 0-14 16,-2 3-5-16,-8 18-12 15,-5 16 4-15,-8 19 10 16,-3 16-1-16,5 10 6 15,-1 1 0-15,2 3-1 0,5-3-7 16,10-7-2-16,3-10-2 16,4-12-3-16,0-12 0 15,9-11 1-15,2-13 2 16,-2-7 1-16,1-4 7 15,-1-3 0-15,5-1-4 16,0 1-7-16,0-1 0 16,-2-1 0-16,-2 1 0 15,-2 0 0-15,-3-3-3 16,1 0-25-16,-2 0-20 15,8 0-25-15,6 0-54 16,4 0-105-16</inkml:trace>
  <inkml:trace contextRef="#ctx0" brushRef="#br0" timeOffset="45755.617">23946 9364 361 0,'0'-2'170'0,"0"2"-95"15,0 0-5 1,0 6-27-16,4 15-8 16,0 4 13-16,-1 4-31 15,0 2-6-15,0-8-6 16,-2-5-1-16,1-5-2 0,1-6-1 15,-1-7 1-15,-2 0 6 16,0 0 8-16,0 0 21 16,0-12 0-16,0-5-12 15,0-15-17-15,0-11-7 16,0-6 5-16,0-11 2 15,0-4 0-15,0-2-3 16,2 14-3-16,6 17-2 16,-1 17-1-16,6 13-3 15,9 5-1-15,8 0-12 16,7 9-29-16,2 17-51 0,-7 3-58 15,-11 8-142-15</inkml:trace>
  <inkml:trace contextRef="#ctx0" brushRef="#br0" timeOffset="45961.6288">23895 9418 601 0,'0'-4'181'0,"3"4"-82"15,8-3-53-15,8-3-36 16,7 5-14-16,5 1-7 0,0 0-80 16,1 14-101-16,2 11-287 15</inkml:trace>
  <inkml:trace contextRef="#ctx0" brushRef="#br0" timeOffset="46415.6548">24256 9385 646 0,'0'0'142'0,"0"5"-92"16,0 9-34-16,0 10-23 0,0 8 12 15,0 2-2-15,3 3 2 16,6-7-1-16,1-6-3 15,-2-7 0 1,-2-9 1-16,0-6 1 0,1-2 0 16,2 0 8-16,1-6-7 15,-1-11-15-15,4-6 1 16,-2 0 1-16,-2-3 3 15,-1 3 6-15,-2 11 1 16,-4 4-1-16,2 8 0 16,1 0-5-16,2 6-10 15,8 7 16-15,-1 0 19 16,2 3-1-16,1-3 2 0,-5 1 2 15,1-3 5 1,-3-3-4-16,-5-4-1 16,-4-4-5-16,-1 0-6 15,0 0-12-15,0 0 0 0,0 0 0 16,0-4 0-16,0-2 0 15,4-2 0-15,5 1-8 16,10-5-50-16,8-5-40 16,10 2-71-16,6 9-68 15</inkml:trace>
  <inkml:trace contextRef="#ctx0" brushRef="#br0" timeOffset="46695.6708">24836 9581 599 0,'0'-12'127'15,"-3"1"-21"-15,3-4-40 16,0 0-40-16,0 9-12 16,4 2-12-16,2 4-4 15,5 0-9-15,1 0 5 16,3 14 2-16,-5 6 1 15,-6 3-6-15,-4-6 3 16,0-5-2-16,-4-4 1 16,-3-2 10-16,-1-2 6 15,-2-2-3-15,-1 0-6 16,2-1-32-16,-1-1-64 15,2 0-35-15,1 0-148 16</inkml:trace>
  <inkml:trace contextRef="#ctx0" brushRef="#br0" timeOffset="46907.6829">24884 9165 320 0,'0'0'245'0,"0"9"-210"15,0 23 8-15,0 9 32 16,-3 7-8-16,3 1-16 15,0 3-21-15,1-5-10 16,5-4-10-16,2-6-5 16,1-3 0-16,-3-6-8 0,4-5-63 15,-2-2-74-15,6 1-208 16</inkml:trace>
  <inkml:trace contextRef="#ctx0" brushRef="#br0" timeOffset="47464.7148">25019 9000 256 0,'-8'-10'188'16,"5"1"-61"-16,3 6-51 15,0-7-12-15,8 3-29 16,2-1-18-16,4-1-6 0,3 1-4 15,2 0 4-15,2 1 1 16,0 1 1-16,-3-2 4 16,-4 4 10-16,-4 2-1 15,-4 2-5-15,-4 0-12 16,2 0-9-16,5 12-5 15,1 13-4-15,3 8 9 16,-1 10 2-16,1 2 3 16,1 5 3-16,-2 3-2 15,1 3-3-15,0 4 3 16,-1 1-4-16,-2 8 0 0,-1-1 0 15,-2-1 11-15,-6-3-8 16,-1-8-2-16,0-9-2 16,-8-9-2-16,-4-9 2 15,-2-5 0-15,1-8 3 16,-3-5 5-16,2-2 3 15,-2-2-1-15,-2-4-3 16,3-1-3-16,2-2-2 16,0 0-2-16,6 0 0 15,3-3-18-15,1-6-57 16,3 3-82-16,0-5-184 15</inkml:trace>
  <inkml:trace contextRef="#ctx0" brushRef="#br0" timeOffset="49678.8414">14475 7572 339 0,'-6'-7'119'0,"0"5"-11"15,2 2-36-15,4 0-39 16,0 19-41-16,2 24-4 15,9 20 38-15,1 17 19 0,4 5-3 16,-2 7-13-16,-1-8-7 16,-1 2-6-16,-1-10-9 15,-2-17-4-15,0-13 0 16,-1-19-1-16,-2-14-4 15,-3-12 0-15,1-1 9 16,4-11 39-16,5-25 13 16,3-18-32-16,6-14-18 15,-4-16-1-15,1-2-7 16,-1-7-1-16,-1 7 0 15,1 17-11-15,0 26-23 16,2 28-45-16,1 15-98 0,4 23-134 16</inkml:trace>
  <inkml:trace contextRef="#ctx0" brushRef="#br0" timeOffset="49962.8577">14983 8081 548 0,'0'0'118'15,"0"0"-74"-15,0 17-28 16,0 9-31-16,0 13 19 15,-4 13 7-15,0-2-4 16,-3 5-2-16,1-9 2 16,2-6-5-16,3-11 0 0,1-11-18 15,0-7-48-15,0-10-46 16,4-1-179-16</inkml:trace>
  <inkml:trace contextRef="#ctx0" brushRef="#br0" timeOffset="50118.8666">14891 8107 218 0,'19'-6'321'0,"11"0"-203"15,6-1-62-15,7 3-43 16,7 4-11-16,0 0-43 0,4 15-142 15</inkml:trace>
  <inkml:trace contextRef="#ctx0" brushRef="#br0" timeOffset="50618.8952">15424 7949 654 0,'0'0'67'0,"0"8"-50"16,0 24-25-16,0 14 14 0,0 9 8 16,0 5 4-16,0-11-10 15,0-12-3-15,0-9-4 16,0-9 0-16,6-9 5 15,-2-9-1 1,-2-1 1-16,-1 0 3 0,-1 0 7 16,2 0-3-1,1-4 2-15,7-10-10 0,4-5-14 16,6-5-14-16,1 7 2 15,-3 6 1-15,-3 8 5 16,0 3-1-16,1 9 1 16,5 11 9-16,4-1 6 0,4 5 15 15,3-4 17-15,-1 1 3 16,1-4-4-1,-5-2-2-15,-5-2-4 16,-9-7-1-16,-6-1-8 16,-6-5 1-16,-1 0-2 0,0 0 1 15,0-11-2-15,2-10-9 16,5-10-5-16,0-5-20 15,0-3-38-15,-2 7-42 16,7-4-88-16,-1 2-212 16</inkml:trace>
  <inkml:trace contextRef="#ctx0" brushRef="#br0" timeOffset="50901.9114">16233 7957 412 0,'0'-8'160'16,"8"7"-84"-16,19-1-17 16,15-1-38-16,14-2-13 15,8 2-8-15,-7 3 2 16,-10 2-20-16,-5 15-90 0,-12 12-237 15</inkml:trace>
  <inkml:trace contextRef="#ctx0" brushRef="#br0" timeOffset="51085.9219">16262 8233 575 0,'0'-8'190'15,"5"8"-74"-15,4 0-42 16,6 0-58-16,11 0-16 15,3 0 0-15,5 3-8 16,1 5-55-16,-4 4-87 16,4 6-236-16</inkml:trace>
  <inkml:trace contextRef="#ctx0" brushRef="#br0" timeOffset="51850.9657">16932 7554 432 0,'-15'-32'136'16,"0"17"-56"-16,12 5 11 16,3 6-2-16,0 4-50 15,0 0-24-15,6 18-15 16,10 34-9-16,5 18 31 0,8 21 12 15,-1 7-6-15,0-4-10 16,-2 0-7-16,-6 0-6 16,-4-4-1-16,-1-12 0 15,-6-18-4-15,1-21 0 16,-2-25-1-16,-1-14 2 15,4-4 2-15,5-28 10 16,7-16-5-16,6-16-8 0,2-11 0 16,-4-13 0-1,1 0 0-15,-5-7 0 16,-1 11 0-16,3 19-25 15,2 30-69-15,-3 35-115 0,3 22-263 16</inkml:trace>
  <inkml:trace contextRef="#ctx0" brushRef="#br0" timeOffset="52188.985">17774 7954 462 0,'-4'-1'146'0,"4"1"-51"16,0 7-23-1,0 3-43-15,0 9-28 16,0 12 9-16,0 14 30 0,2 12-2 16,0-2-12-16,2-6-13 15,-3-1-10-15,2-11 0 16,-3-6-1-16,0-9-2 15,0-8-5-15,0-6-41 16,0-6-53-16,3-2-90 16,1 0-234-16</inkml:trace>
  <inkml:trace contextRef="#ctx0" brushRef="#br0" timeOffset="52345.994">17658 7990 530 0,'40'-10'173'0,"-4"4"-62"15,9 2-77-15,-4 3-24 16,-3 1-10-16,0 5-2 16,3 7-79-16,4 5-127 15</inkml:trace>
  <inkml:trace contextRef="#ctx0" brushRef="#br0" timeOffset="52688.0135">18294 7937 561 0,'-15'-2'121'0,"-5"2"-55"0,0 0-40 16,4 3-18-16,5 12-3 15,2 6-4-15,7 4 0 16,2 4 3-1,0 4 3-15,12 4 0 0,9 1 4 16,5 2-4-16,2 0-1 16,-1-2-1-16,-6-3 0 15,-6-10-1-15,-8-7 1 16,-5-10 16-16,-2-4 5 0,0-4 11 15,-8 0 4 1,-7 0-17-16,-6 0-18 0,-6 0-2 16,-3-1-12-16,-1-3-42 15,2-3-60-15,7-2-81 16,10-2-205-1</inkml:trace>
  <inkml:trace contextRef="#ctx0" brushRef="#br0" timeOffset="53202.0429">19021 7728 292 0,'-7'0'155'15,"7"0"-61"-15,0 5-30 16,0 9-33-16,0 17-13 16,9 15 58-16,0 17-4 15,0 10-10-15,-2-6-19 16,-2-1-20-16,-4-6-16 15,-1-9 2-15,0-7-7 16,0-2-10-16,0-9-50 16,0-10-67-16,2-8-99 15</inkml:trace>
  <inkml:trace contextRef="#ctx0" brushRef="#br0" timeOffset="53373.0527">18840 8054 342 0,'21'-7'264'0,"38"5"-153"15,19-1-7-15,8-7-67 16,-3 5-35-16,-21 5 1 16,-19 5-26-16,1 21-136 15,-3 4-375-15</inkml:trace>
  <inkml:trace contextRef="#ctx0" brushRef="#br0" timeOffset="67306.8497">19757 7570 543 0,'-3'-35'84'0,"0"8"-61"16,3 2 36-16,0 7-5 15,0 11-4-15,0 7-10 16,0 0-23-16,0 0-15 15,0 12-11-15,0 25-9 16,10 27 20-16,7 18 10 0,7 15 2 16,-4-6-6-1,-7-4 2-15,-3-3 1 0,-1-9-4 16,-1-9-3-16,0-20 0 15,2-22-4-15,-3-10 1 16,-1-11 3-16,-3-3 11 16,-1-3 25-16,0-19 6 15,8-25-46-15,10-24 0 16,7-14 0-16,5-16 0 15,-2 3 0-15,-2 10 0 16,0 21 0-16,-7 27 0 16,-11 26 0-16,-6 14-46 15,-4 7-60-15,0 18-128 0,0 9-237 16</inkml:trace>
  <inkml:trace contextRef="#ctx0" brushRef="#br0" timeOffset="70195.0149">20610 7885 234 0,'-9'-11'92'0,"-9"10"-43"0,-9 1-1 16,-13 1 2-16,9 10-5 15,0 1-1-15,2-3-1 16,9 1-11-16,4-1 0 15,6-3-6-15,6-3-7 16,4 0-10-16,0 0-9 16,2 5-7-16,10 7 1 15,8 8 9-15,8 6 4 0,-1 5-1 16,-1 4-1-1,-3 1-2-15,-8-2-1 16,-4-1 0-16,-4-9-3 0,-7-2 1 16,0-2-3-16,0-8 2 15,-5-1 5-15,-14-2 11 16,-4-2 23-16,-1-6 3 15,2-4-8-15,4 0-11 16,-4-9-11-16,-2-10-6 16,-3-5-3-16,3 1-7 15,6 6-42-15,12 14-98 0,6 3-174 16</inkml:trace>
  <inkml:trace contextRef="#ctx0" brushRef="#br0" timeOffset="70743.0462">20675 8037 269 0,'-3'-11'280'16,"3"11"-195"-16,0 0-10 15,3 0-31-15,-3 9-38 16,0 12-23-16,-6 13 10 0,6 7 11 15,0 5 10 1,3-5-5-16,7-8-5 0,0-2-1 16,0-12 0-16,-2-5 0 15,-3-9 0-15,-4-5-1 16,-1 0 10-1,0-2 5-15,6-20 3 0,7-10-10 16,3-7-5-16,4 5-4 16,1 4 1-16,-4 10-2 15,-5 12-5-15,-8 8 3 16,-4 0-5-16,0 3-5 15,0 18 13-15,18 4 9 0,14 4 10 16,2 5 1-16,-1-7-8 16,-6-9 4-16,-8-8-5 15,-8-9 6-15,-4-1 10 16,-7 0 2-16,0-15 2 15,7-10-32-15,2-10 0 16,0 0 0-16,-2-3 0 16,-1 1 0-16,-1 2-64 15,-1 3-44-15,-4 3-72 16,0 5-204-16</inkml:trace>
  <inkml:trace contextRef="#ctx0" brushRef="#br0" timeOffset="73823.2224">13090 11180 221 0,'-1'-38'242'0,"1"3"-155"16,0-7-20-16,0 7 2 0,1 6-19 15,4 7 2-15,0 8-3 16,-3 9-12-16,0 5-20 16,-2 0-13-16,13 27-15 15,11 35 7-15,3 23 20 16,0 27-4-16,-12 6-5 15,-14 3-1-15,1-1-3 16,2-13 0-16,7-22-1 16,2-25-2-16,-3-20 3 15,-2-21-3-15,-5-14 0 16,0-5 8-16,-2-7 36 15,1-27-5-15,5-23-39 16,5-27 0-16,6-23 0 0,5-22 0 16,1-6 0-16,3 3 0 15,4 28 0-15,4 41 0 16,1 50-56-1,-6 30-12-15,-7 47-55 0,-14 20-65 16,0 6-179-16</inkml:trace>
  <inkml:trace contextRef="#ctx0" brushRef="#br0" timeOffset="74125.2397">13806 11664 589 0,'8'-17'110'16,"-4"17"-24"-16,-4 3 7 15,0 11-63-15,0-2-29 0,0 9-8 16,0 14 7-16,0 15 1 15,0 9 7-15,-8 5-2 16,-4-7-2-16,6-9-1 16,1-3 1-16,1-8-3 0,0-11-5 15,3-8-23 1,-1-10-48-16,0-8-59 15,-1 0-16-15,-1-3-165 16</inkml:trace>
  <inkml:trace contextRef="#ctx0" brushRef="#br0" timeOffset="74285.2488">13626 11710 420 0,'0'-17'224'0,"8"11"-118"16,8-1-4-16,6-9-58 15,10-8-35-15,16 5 1 16,18 7-8-16,-3 12-1 15,-8 20-24-15,-15 23-129 16,-7 4-251-16</inkml:trace>
  <inkml:trace contextRef="#ctx0" brushRef="#br0" timeOffset="74751.2755">14166 11862 694 0,'0'-4'128'0,"5"4"-81"16,3 2 0-16,-4 1-37 16,-4 9-21-16,0 6-4 15,0 17 15-15,0 13 2 16,-8 2 1-16,2-1 0 15,5-12-3-15,1-17 1 16,15-8-5-16,1-9-1 16,-1-3 0-16,-3-14 7 0,4-18 8 15,4-11-5 1,1-8-2-16,-1-4-2 15,-1 3-1-15,-3 10 0 0,-2 21-2 16,-4 21-1-16,-4 6-9 16,2 23 4-16,4 3 5 15,8 1 3-15,6-4 3 16,3-2-2-16,-1-7 5 15,2-7 6-15,-6-5 6 16,-1-8 3-16,-9 0 2 16,-4-8 8-16,3-14-11 15,5-7-20-15,4-6 0 16,-5-1 0-16,-6-1-6 15,-8-2-52-15,-3 1-111 0,-7-5-507 16</inkml:trace>
  <inkml:trace contextRef="#ctx0" brushRef="#br0" timeOffset="84483.8322">15019 11792 400 0,'0'5'164'0,"20"-5"-72"16,20-5-33-16,13-8-19 16,14-4-24-16,2-1-10 15,-1 3-3-15,-9 2-11 16,-7 5-96-16,-14 8-238 15</inkml:trace>
  <inkml:trace contextRef="#ctx0" brushRef="#br0" timeOffset="84701.8446">15062 12046 500 0,'10'0'202'16,"12"-7"-84"-16,13-5-30 15,9 2-55-15,3-2-22 16,-4 4-8-16,2 2-1 16,-3 1-5-16,-3 3-68 15,-1 2-121-15,0 0-411 16</inkml:trace>
  <inkml:trace contextRef="#ctx0" brushRef="#br0" timeOffset="85284.878">15891 11764 350 0,'0'-10'186'0,"0"6"-98"0,0 4-30 15,2 0-21-15,1 0-13 16,0 0 0-16,8 0-2 16,6 0-4-16,4 0 9 15,3 0-3-15,0 0-17 16,1-4-4-16,7-8-1 15,8-1-58-15,10-1-140 0</inkml:trace>
  <inkml:trace contextRef="#ctx0" brushRef="#br0" timeOffset="85762.9053">16462 11269 36 0,'0'0'39'0,"0"0"22"16,0 0 6-16,0 0 12 15,0 0 35-15,0 3-19 16,0 2-27-16,0 4-30 16,0 11-15-16,0 12 38 15,0 11 13-15,0 11-16 16,3 8-19-16,5 10-9 15,-2 0-8-15,0-3-5 16,-4-3-3-16,0-9-5 16,-2-10 1-16,0-6-5 15,0-8-2-15,0-8 0 16,0-7-1-16,0-10-1 0,0-6-11 15,0-2-39 1,3 0-46-16,10-7-72 0,11-10-182 16</inkml:trace>
  <inkml:trace contextRef="#ctx0" brushRef="#br0" timeOffset="85974.9174">16734 11826 648 0,'0'0'154'16,"0"0"-53"-16,0 0-57 0,0 0-32 16,0 3-17-16,0 5-6 15,0 2 10-15,0 3 3 16,0 3-41-1,4-5-105-15,9-1-195 0</inkml:trace>
  <inkml:trace contextRef="#ctx0" brushRef="#br0" timeOffset="86288.9354">16872 11292 587 0,'0'-17'145'16,"0"14"-52"-16,0 3-9 15,0 0-63-15,0 6-27 16,0 13-11-16,1 8 24 0,3 8 15 16,1 6 14-16,-2 7-7 15,-1 7-7-15,0 8-22 16,1 0 0-16,-1-3 0 15,0-1 0-15,3-5 0 16,0-8 0-16,1-5 0 16,-1-11 0-16,2-11 0 15,-3-9 0-15,0-7 0 16,1-3 0-16,9 0-107 15,5-13-83-15,5-9-342 16</inkml:trace>
  <inkml:trace contextRef="#ctx0" brushRef="#br0" timeOffset="86856.9679">17179 11658 473 0,'-2'-1'201'0,"2"1"-138"16,0 4-35-16,0 14-36 16,0 11 7-16,0 6 11 15,0 1 11-15,0-1-8 0,-5-8-5 16,3-6-5-16,2-6 1 15,-2-9-2-15,2-6 1 16,0 0 10-16,0 0 27 16,0-16 6-1,0-10-31-15,0-11-13 0,0-14-3 16,5-1 1-16,3 8 1 15,0 14-6-15,-1 21-2 16,4 9-1-16,0 4-5 16,3 18 6-16,0 9 2 15,-3 6 3-15,-3 1-1 16,-5-3 2-16,1-6 0 0,-1-6 3 15,2-12-1 1,0-6-1-16,-1-5-4 0,-1 0 3 16,3-3 15-16,-1-14 23 15,2-8-15-15,1-7-8 16,2-5-4-1,3 2 1-15,-2 4 4 0,-2 13-4 16,-3 13-8-16,1 5-1 16,4 11-10-16,0 21-6 15,3 11 9-15,-2 4 4 16,-3-2 1-16,-1-10-1 15,0-4-25-15,0-10-32 16,2-7-44-16,4-6-98 16,6-1-306-16</inkml:trace>
  <inkml:trace contextRef="#ctx0" brushRef="#br0" timeOffset="87093.9814">17778 11490 640 0,'0'0'169'15,"0"4"-87"-15,-4 22-47 16,-3 17-34-16,-3 9 11 16,2 9 20-16,0-3-19 0,1-10-9 15,3-8-1 1,1-7 0-16,-6-2-2 15,2-9-10-15,1-4-40 16,6-9-42-16,0-1-76 0,17-1-222 16</inkml:trace>
  <inkml:trace contextRef="#ctx0" brushRef="#br0" timeOffset="87428.0006">18203 11523 649 0,'-21'0'112'15,"-7"0"-46"-15,-5 0-34 16,0 11-23-16,3 7-7 16,6 5 2-16,10 3-7 15,7 6 2-15,7-1-5 16,0 2 2-16,21-4 0 0,8-2 4 15,5-2 2 1,1-5 8-16,-5 0-5 0,-8-2-4 16,-10-1-2-16,-5 1 0 15,-7-2-2-15,-2 2-1 16,-11 0 3-16,-5-1 8 15,-4-3 3-15,-1-2 0 16,-2-3-3-16,2-4-5 16,3-4-6-16,5-1-52 15,4 0-91-15,5 0-189 16</inkml:trace>
  <inkml:trace contextRef="#ctx0" brushRef="#br0" timeOffset="88238.0469">18965 10890 361 0,'-13'-8'164'0,"4"-3"-62"16,-2 0-7-16,-5-1-22 16,-8-2-19-16,-4 1-26 15,-9 2-10-15,-1 5-1 16,-2 6 4-16,1 0-5 15,3 6-2-15,6 16 0 16,2 6-4-16,5 9-2 16,6 10 0-16,7 12-1 15,8 14 4-15,2 8-9 0,3 8-2 16,12 6 0-1,1 3 0-15,-1 0 0 0,-1 2 0 16,-7-5 0-16,2-9 0 16,-2-15 0-16,2-18 0 15,1-19 0-15,-1-12 0 16,-4-12 0-16,-2-8 0 15,-1-2 0-15,1 0 0 16,2 0 0-16,5-3 0 16,7-8 0-16,6-5 0 15,4 0 0-15,1-4 0 16,2 4-28-16,6-3-106 15,6 6-113-15</inkml:trace>
  <inkml:trace contextRef="#ctx0" brushRef="#br0" timeOffset="88641.0699">19091 11566 612 0,'0'0'91'16,"0"0"-25"-16,0 9-41 0,0 11-35 16,-2 15 9-16,2 14 10 15,0 6 10-15,0-4-8 16,0-11-7-1,2-14 0-15,3-9-3 0,-2-6 5 16,-1-10 13-16,-2-1 20 16,0 0 10-16,0-13 2 15,-3-11-23-15,-9-17-28 16,1-14 0-16,-5-20 0 15,2-22 0-15,2-19 0 16,5-4 0-16,7 12 0 16,2 28 0-16,18 29 0 15,10 22 0-15,5 14 0 0,12 9 0 16,5 6 0-1,-2 26-52-15,-6 15-38 16,-7 16-98-16,-17 8-270 16</inkml:trace>
  <inkml:trace contextRef="#ctx0" brushRef="#br0" timeOffset="88818.0801">19066 11567 627 0,'9'-19'172'16,"19"11"-79"-16,-1-9-37 15,5-1-43-15,-2 10-14 16,0 8-4-16,-5 0-77 16,10 17-113-16,-4 7-295 15</inkml:trace>
  <inkml:trace contextRef="#ctx0" brushRef="#br0" timeOffset="89265.1056">19386 11451 261 0,'-1'-9'510'0,"1"11"-396"16,0 12-74-16,0 6-41 16,0 19-16-16,4 13 21 15,0 12-1-15,4-7 0 16,0-5-2-16,3-14 0 15,3-10 0-15,-2-13-3 16,1-7 0-16,3-8 3 0,-2 0 8 16,1-19-1-16,-1-11 1 15,-2-10 3-15,3-12-7 16,-2 5-3-16,-3 5-1 15,0 21-3-15,0 20-2 16,0 1-11-16,-1 25 6 16,0 1 6-16,2 2 1 15,0-5 3-15,2 0 0 16,0-9 1-16,1-5 5 15,-6-2 7-15,1-7 6 16,-3 0 6-16,-3 0-2 0,3-5-24 16,1-9 0-16,3-8 0 15,1-4 0-15,2-6 0 16,3 1-20-1,3-1-74-15,6 9-69 16,11 8-149-16</inkml:trace>
  <inkml:trace contextRef="#ctx0" brushRef="#br0" timeOffset="89555.1222">20041 11750 614 0,'-6'-24'179'16,"6"6"-91"-16,-2-9-22 15,2-4-31-15,0-4-20 16,4 9-4-16,8 4-9 16,6 10-2-16,3 12-3 0,4 0-3 15,-2 12 0-15,-1 15 4 16,-10 6-3-16,-11 4 1 15,-1 1-3-15,-16-4 2 16,-6-8 4-16,3-5 3 16,4-10-4-16,4-5 1 15,3-6-14-15,0 0-27 16,2-2-34-16,2-9-63 15,3-3-188-15</inkml:trace>
  <inkml:trace contextRef="#ctx0" brushRef="#br0" timeOffset="89799.1362">20199 11015 623 0,'0'0'138'0,"-3"7"-54"16,-1 11-38-16,-2 14-31 15,3 15 12-15,3 14 8 16,0 2-13-16,7 4-13 16,9 2-6-16,-2-3 1 15,-1-5-5-15,-5 2-30 16,-5-6-69-16,-3-7-45 15,0 3-75-15</inkml:trace>
  <inkml:trace contextRef="#ctx0" brushRef="#br0" timeOffset="90509.1768">20523 10894 159 0,'-2'-17'64'15,"0"7"10"-15,-1 3 13 16,1 5 16-16,-1 2-48 16,1 0-1-16,2 0-7 15,0 0 11-15,0 0 6 0,0 0-4 16,0-2-13-1,0 1-13-15,0 1-16 16,2 0-9-16,3 0 1 16,2-1-3-16,14-4 2 0,5-1-4 15,12-1-3 1,1 5-1-16,0 2 0 0,-2 0-1 15,-10 6-1-15,-9 5 2 16,-8-1-3-16,-5-2 2 16,0 0 1-16,0 7-6 15,0 17 1-15,-5 11 3 16,0 20 1-16,-3 8 3 15,-5 2 0-15,6 0-1 16,2 3-1-16,0-1-1 16,8 3 3-16,8 1 5 15,-4 6 2-15,0-7-4 16,-7-6-2-16,-5-15-4 0,0-13 4 15,-1-16-3-15,-9-15 0 16,2-10 5-16,-4-3 8 16,0 0-14-16,-8-2 0 15,-1-6 0-15,-1-2 0 16,6 3 0-1,4 0 0-15,6-1-31 16,5 4-163-16,1 1-380 0</inkml:trace>
  <inkml:trace contextRef="#ctx0" brushRef="#br0" timeOffset="91113.2113">21253 11263 522 0,'-10'-16'150'0,"5"15"-37"0,5 1-22 15,0 0-43-15,0 0-28 16,1 21-20-16,6 26-13 15,0 21 21-15,1 15 1 16,-3 4-2-16,-3-14-3 16,-2-14-1-16,0-7-3 15,0-13-38-15,0-10-84 16,0-4-88-16,3-8-376 15</inkml:trace>
  <inkml:trace contextRef="#ctx0" brushRef="#br0" timeOffset="91277.2207">21082 11514 629 0,'50'-13'132'16,"10"-3"-40"-16,2-5-59 15,-3 11-28-15,-11 10-10 16,-2 6-47-16,3 17-142 15,1 8-215-15</inkml:trace>
  <inkml:trace contextRef="#ctx0" brushRef="#br0" timeOffset="91612.2399">21635 11342 657 0,'26'-27'146'0,"2"9"-80"0,-1 0-13 15,-3 4-32-15,-5 14-12 16,-3 4-8-16,-4 23-4 16,-7 12-5-16,-5 11 4 15,0 7 4-15,-16-2 9 16,1 0-3-16,-1-9-5 15,1-7 3-15,3-6-3 16,0-5 0-16,5-4 2 16,2-7 4-16,5-2 1 0,0-5-4 15,0-6-1-15,10 1 4 16,5-3 0-1,5-2 1-15,10 0-2 16,10-4-33-16,6-11-82 0,3 10-166 16</inkml:trace>
  <inkml:trace contextRef="#ctx0" brushRef="#br0" timeOffset="91777.2493">22044 11704 732 0,'0'0'121'0,"0"0"-81"16,5 0-31-16,3 0-43 16,5 1-99-16,9 6-229 0</inkml:trace>
  <inkml:trace contextRef="#ctx0" brushRef="#br0" timeOffset="92219.2746">22193 11292 345 0,'0'-7'400'0,"30"7"-306"16,-2 0-17-16,11-10-33 0,2-1-32 15,0 7-5 1,-5 4 4-16,-9 0-8 0,-6 5-4 15,-7 11-1-15,-6 4-2 16,-8 7-4-16,0 6 4 16,-21 8 4-16,-13 5 5 15,-10 3-3-15,-2 6-12 16,5-1-9-16,11 1-7 15,10-6 26-15,11-5-1 16,9-13 0-16,9-11-5 16,13-6-1-16,3-10 10 15,0-4 2-15,1 0 1 16,-8-11 5-16,-2-8-3 15,-9-7 5-15,-7-5-8 16,0-4 1-16,-7-8-5 0,-13-4 0 16,-5-4-2-16,-3-8 0 15,0 2-3-15,5 1 2 16,8 11-20-16,10 15-72 15,5 21-105-15,3 9-247 16</inkml:trace>
  <inkml:trace contextRef="#ctx0" brushRef="#br0" timeOffset="93026.3208">22693 11560 327 0,'3'-23'293'16,"-3"15"-176"-16,3 2-27 16,-3 6-34-16,0 0-37 15,0 17-33-15,-4 18-5 16,-3 12 25-16,0 6 0 15,1 1-4-15,2-12 1 16,2-12-2-16,-3-10 0 16,5-12 2-16,0-7-5 15,0-1 14-15,0-1 7 16,0-17 13-16,0-10-19 15,0-11-8-15,0-12-2 16,7-4-6-16,-1-3 6 0,2 11 1 16,-3 19-4-16,-1 20-2 15,1 8-1-15,4 20-9 16,2 9 5-16,3 4 5 15,-2 1 1-15,-4-3 1 16,2-8 1-16,-5-11-2 16,-1-5 1-16,-2-7 1 15,-1 0 0-15,-1 0 5 16,3-2 1-16,4-10 0 15,0-9 0-15,5-5-3 16,3-6-3-16,1-6 5 16,0-3 10-16,1 3-7 15,-7 13-3-15,-3 16-7 0,-1 9-1 16,-1 22-8-16,2 15 2 15,-1 11 8 1,-1 4-1-16,0-2 3 16,0-8 0-16,0-3-7 0,-2-10-29 15,3-5-29-15,1-8-87 16,6 1-155-16</inkml:trace>
  <inkml:trace contextRef="#ctx0" brushRef="#br0" timeOffset="93265.3344">23237 11204 488 0,'0'0'183'15,"-2"10"-106"-15,-4 29-27 0,-1 19 17 16,1 18-7-16,-3 1-14 15,1-3-19-15,-1-14-18 16,1-7-3-16,1-11-4 16,1-5 0-16,1-8-5 15,2-5-34-15,-1-5-29 16,4-4-56-16,3 1-78 0</inkml:trace>
  <inkml:trace contextRef="#ctx0" brushRef="#br0" timeOffset="93618.3546">23448 11426 627 0,'-9'-4'132'0,"-4"4"-61"15,-4 0-32-15,-2 0-33 16,2 5-7-16,3 12 0 15,3 4 0-15,8 8-3 16,3 3 2-16,0 5-6 16,16 1 5-16,8-2 3 15,4-3-4-15,7-3-3 16,-1-4 7-16,0-2-5 15,-7-6 10-15,-13-1-5 16,-11-2-2-16,-3-1 6 0,-20 0-8 16,-4-3 20-16,1-4-7 15,-1-3 4-15,0-3-7 16,-2-1-1-16,-3 0-5 15,-4 0-8-15,3 0-37 16,9 0-86-16,12 0-90 16</inkml:trace>
  <inkml:trace contextRef="#ctx0" brushRef="#br0" timeOffset="94332.3955">23941 11019 25 0,'-11'-23'505'0,"4"-1"-396"16,0-1 0-16,2 2-30 15,-1 0-28-15,1 5-18 0,-3 3-4 16,1 2-6-1,1 9-11-15,2 4-4 0,-1 0-9 16,-4 24-5-16,-1 20 5 16,-7 24 7-16,-3 23 5 15,3 13-2-15,4 9-4 16,3-1-3-16,8-2 0 15,2-12-1-15,0-20 1 16,0-15-2-16,7-19 1 16,-1-16 0-16,1-13-1 15,1-7 3-15,1-8 2 16,0 0-5-16,2 0 0 15,2-5 0-15,1-10 0 0,1-2 0 16,4-5 0-16,7-6-62 16,8 1-137-16,4 9-310 15</inkml:trace>
  <inkml:trace contextRef="#ctx0" brushRef="#br0" timeOffset="94722.4178">24193 11347 585 0,'0'-3'133'15,"0"3"-41"-15,0 12-47 0,0 5-44 16,0 17-18-16,7 13 25 15,-1 7 5 1,0 3-1-16,1-13-5 16,-1-6-4-16,-2-12 1 0,1-9-4 15,-3-6 1-15,-2-10 0 16,0-1 7-16,0 0 20 15,0-12 14-15,-9-10-11 16,-2-14-20-16,1-13-7 16,1-17 1-16,2-15 1 15,2-16-6-15,4-7 0 0,1 9 0 16,0 22 0-1,6 29 0-15,6 29 0 16,5 15-12-16,9 13-39 16,2 25-14-16,5 13-94 0,-6 14-249 15</inkml:trace>
  <inkml:trace contextRef="#ctx0" brushRef="#br0" timeOffset="94890.4274">24126 11560 670 0,'19'-13'192'16,"1"9"-130"-16,3-2-29 16,7 2-32-16,0 4-4 15,3 1-40-15,-3 12-107 16,4 2-172-16</inkml:trace>
  <inkml:trace contextRef="#ctx0" brushRef="#br0" timeOffset="95316.4517">24457 11432 14 0,'-2'-6'704'0,"2"6"-566"16,0 9-81-16,0 0-41 15,9 6-27-15,2 11-3 16,1 8 17-16,2 9 0 15,-3-7-1-15,0-7 0 0,-5-9 0 16,1-8-2 0,-6-7-1-16,2-5 2 0,-2 0 0 15,1 0 0-15,2-13-1 16,2-8 1-16,1-4 1 15,4-1-2 1,1-1-1-16,0 8 0 0,-2 3 3 16,1 13-1-16,-1 3-3 15,-1 0-2-15,5 12 1 16,1 2 8-16,2 4 2 15,1 0 7-15,0-2 6 16,-3-3-3-16,-2-3-3 16,-5-4-1-16,-3-6-4 0,-3 0-4 15,1 0-1-15,1 0-2 16,3-6-15-16,3 0-57 15,6 6-135 1,3 0-316-16</inkml:trace>
  <inkml:trace contextRef="#ctx0" brushRef="#br0" timeOffset="95588.4673">25002 11538 707 0,'0'-24'159'15,"6"10"-78"-15,1-3-24 0,-3 5-38 16,-4 9-19-1,2 3 0-15,-1 0 0 16,6 12-3-16,1 5-7 16,0 3 6-16,-1 3 3 0,-2-8-1 15,-5-4 2-15,0-8-5 16,0 0 0-16,0-3-3 15,-6 0-1-15,-1 0 4 16,1 0-8-16,1 0-21 16,3 0-25-16,0 0-43 15,2-9-37-15,0 6-141 16</inkml:trace>
  <inkml:trace contextRef="#ctx0" brushRef="#br0" timeOffset="96106.4969">25002 11538 89 0,'-76'48'427'0,"76"-51"-296"16,-2-4-11-16,2-7-36 16,0-5-38-16,2-5-19 15,6-1-5-15,1 2-11 16,3 0-4-16,0 9-8 15,3 2-1-15,0 9-1 16,3 3-1-16,-6 0-1 16,3 8 2-16,-4 13-1 15,-4 8-3-15,-5 2 2 16,-2 1-3-16,-2-5 5 15,-13-2-2-15,0-8 8 16,0-1 1-16,4-8 0 16,4-4 2-16,2-3 1 15,3-1-1-15,-1 0 0 0,1-1 1 16,-3-9-3-16,-2-4-16 15,-2-4-25 1,5-2-56-16,4-1-104 0,0 1-272 16</inkml:trace>
  <inkml:trace contextRef="#ctx0" brushRef="#br0" timeOffset="96422.515">25047 11028 201 0,'-9'0'179'0,"6"0"-64"0,-1 2-53 15,-1 18-40-15,0 12 10 16,0 15 15-16,4 12 16 16,1 5-25-16,0 2-8 15,0-5-8-15,1-8-6 16,2-5-8-16,0-11-4 15,1-5-1-15,-4-6-11 16,3-8-53-16,-1-6-74 16,2 1-146-16</inkml:trace>
  <inkml:trace contextRef="#ctx0" brushRef="#br0" timeOffset="97115.5546">25103 10856 235 0,'-1'-3'132'16,"1"0"4"-16,0 3-44 15,0 0-25-15,0-2 9 16,0-2-22-16,9-4-16 15,5-2-14 1,3-2-10-16,4-2 1 0,1 3-1 16,-5 0-1-16,-1 7 1 0,-5-2 0 15,-1 2-4-15,-1 4-4 16,-7-2-2-16,5 2-2 15,-2 2-5 1,2 26-10-16,4 20 2 0,-4 14 14 16,-3 15 3-1,-2 1-1-15,-2-3 3 0,0-4 0 16,0-6-1-16,0-3 1 15,0-3-4-15,0 3 1 16,0 1-5-16,0-1 3 16,0-5-2-16,0-9 1 15,0-7 0-15,-1-16 1 16,-5-10-2-16,1-9 1 0,-1-3 3 15,-1-2 8 1,0-1-9-16,-2 0-4 16,-2 0 0-16,-3 0 0 15,0 0 0-15,-1 0 0 0,2 1 0 16,-1 1 0-16,1-2 0 15,2 0-64-15,3 0-63 16,-2-7-95-16,5-11-339 16</inkml:trace>
  <inkml:trace contextRef="#ctx0" brushRef="#br0" timeOffset="98341.6248">13114 12905 363 0,'-18'-30'136'16,"11"9"-64"-16,2 1-10 15,3 7 9-15,1 10-5 16,-1 3-11-16,2 0-39 16,0 9-11-16,0 22-14 15,0 18 24-15,16 22 8 16,12 11 4-16,9 6-9 15,3 1-5-15,1-5-8 16,-3-1 0-16,-7-1 0 0,-7-8 0 16,-6-16 0-16,-8-21-3 15,-5-20-3-15,-3-14 2 16,-2-3 9-16,0-15 10 15,3-19 13-15,1-20-33 16,1-18 0-16,4-12 0 16,1-13 0-16,7-9 0 15,6-15-24-15,9 9-49 16,11 22-59-16,-3 35-133 15</inkml:trace>
  <inkml:trace contextRef="#ctx0" brushRef="#br0" timeOffset="98819.6521">13847 13511 370 0,'6'-12'144'0,"-1"4"-46"16,2 3-14-16,-7 5-7 15,1 0-25-15,-1 0-33 16,0 10-25-16,3 16 5 15,2 9 23-15,-1 12 3 16,1-1-4-16,-2 5-8 16,0 0-10-16,-3-1 0 15,0-1 0-15,0 2-1 16,-1-7-18-16,-6-6-41 15,4-8-58-15,3-11-48 0,0-8-203 16</inkml:trace>
  <inkml:trace contextRef="#ctx0" brushRef="#br0" timeOffset="98993.6621">13671 13522 341 0,'0'-5'253'0,"24"1"-173"16,15-6-10-16,14-2-29 15,8 0-32-15,-1 4-7 16,-3 8-1-16,-6 3-57 0,-1 24-149 16</inkml:trace>
  <inkml:trace contextRef="#ctx0" brushRef="#br0" timeOffset="99470.6894">14349 13472 588 0,'0'0'126'16,"0"0"-38"-16,0 10-51 15,3 21-17-15,-1 7 2 0,0 6 2 16,0-3-16-16,1-2-3 15,1-10-4 1,-1-5-1-16,-1-8 0 16,0-10-2-16,1-6-5 0,-3 0 0 15,1 0 5-15,2-17 12 16,3-6-3-16,5-7-5 15,3-9-8-15,5 10-4 16,0 6-10-16,-1 11-2 16,2 12 4-16,-1 8 10 15,3 13 4-15,-1 5 1 16,0 0 5-16,-1-2 4 0,-4 0 11 15,-1-6 6 1,-5-3 6-16,1-2-7 0,-4-6 2 16,-5-2-2-1,1-3-6-15,-3-2-2 0,0 0-1 16,2-4-7-16,-2-11-6 15,8-4 0-15,3-8 0 16,7-7-40-16,5-1-74 16,10 0-109-16,9 4-232 15</inkml:trace>
  <inkml:trace contextRef="#ctx0" brushRef="#br0" timeOffset="99696.7023">15075 13339 714 0,'0'0'139'0,"1"0"-56"16,9 0-31-16,10 0-35 15,9-3-14-15,9-1-2 16,4 0 1-16,-4 2-2 15,-2 2 0-15,-2 0-7 16,0 0-45-16,3 0-78 16,3 15-234-16</inkml:trace>
  <inkml:trace contextRef="#ctx0" brushRef="#br0" timeOffset="99925.7154">15166 13609 559 0,'0'0'152'0,"0"3"-11"16,3-3-50-16,10 0-52 15,12 0-26-15,6 0 9 16,6-6-16-16,1-3-6 15,0-2-14-15,1 5-86 16,5 3-157-16,4 3-307 16</inkml:trace>
  <inkml:trace contextRef="#ctx0" brushRef="#br0" timeOffset="103199.9027">16030 13054 400 0,'10'-42'204'0,"-2"26"-128"0,-2 10 47 15,-6 6-43-15,0 3-56 16,0 21-31-1,0 24 3-15,0 19 18 0,0 19 10 16,0-4 2-16,0-4-12 16,0-9-9-16,0-11 0 15,0-5-2-15,0-8 0 16,0-10-1-16,-5-3-13 15,-2-9-35-15,4-6-68 16,3-6-70-16,0-2-222 16</inkml:trace>
  <inkml:trace contextRef="#ctx0" brushRef="#br0" timeOffset="103374.9127">16300 13556 637 0,'0'0'143'0,"2"0"-68"15,-2 0-39-15,0 0-36 16,2 0-2-16,-1 8-19 16,3 6-75-16,2 3-93 15</inkml:trace>
  <inkml:trace contextRef="#ctx0" brushRef="#br0" timeOffset="103784.9361">16549 13048 615 0,'0'0'136'0,"-2"0"-41"15,2 0-31-15,0 0-32 16,0 0-3-16,0 0-7 15,4 0-5-15,0-2-7 16,10 2-7-16,16 0-3 16,13-6 0-16,17-1 0 15,3 0 0-15,-1 5 0 16,-4 2 0-16,-16 6 0 15,-14 14 0-15,-11 3 0 16,-16 5 0-16,-1 4 0 0,-8 7 0 16,-13 1 0-16,1 3 0 15,-3 0 0-15,7 3 0 16,3-1 0-16,8 1 0 15,2-2 0-15,3-1 0 16,0-7 0-16,0-5 0 16,3-3 0-1,2-4 0-15,5-1-70 0,8-6-120 16,12-6-233-16</inkml:trace>
  <inkml:trace contextRef="#ctx0" brushRef="#br0" timeOffset="104338.9678">17164 13328 477 0,'-1'-2'267'15,"1"2"-189"-15,0 13-35 0,0 7-49 16,5 8 10-16,0 7 5 15,1 0 2-15,-2-6-6 16,-2-7-2-16,-1-8-1 16,-1-10 0-16,0-4 2 15,0 0 9-15,0-1 4 16,0-13 13-16,0-6-13 0,0-12-10 15,4-5-7-15,2-5 0 16,3-2 0-16,3 4-1 16,2 16-1-1,0 13-1-15,2 11-4 0,1 5-3 16,-2 19 5-16,-2 7 1 15,-3 3-1-15,-8-5-2 16,4-3 1-16,-4-11 8 16,2-10-2-16,-1-5-3 15,0 0 6-15,0 0 21 16,2-11 12-16,3-7-11 15,4-5-22-15,3-4-3 0,2 0 0 16,-1-1 0 0,5 4 0-16,-5 5 0 15,-2 7 0-15,-3 11 0 16,-3 1-7-16,-1 15-6 0,1 16 2 15,1 5 9-15,-2 4 6 16,0-3 0-16,4-6-1 16,1-2-1-16,0-6-4 15,3 0-24-15,-3-6-50 16,3-2-59-16,8-3-101 15</inkml:trace>
  <inkml:trace contextRef="#ctx0" brushRef="#br0" timeOffset="104550.9799">17889 13062 632 0,'0'0'131'16,"0"22"-45"-16,-6 17-49 15,-4 16-1-15,-8 11-6 16,4 2-6-1,-1-7-18-15,3-6-3 0,1-7 0 16,0-2-8-16,5-12-43 16,2-10-52-16,4-7-101 15,4-2-268-15</inkml:trace>
  <inkml:trace contextRef="#ctx0" brushRef="#br0" timeOffset="104892.9995">18242 13065 544 0,'-14'0'149'0,"-1"0"-68"16,-4 6-26-16,-2 9-33 16,6 5-20-16,3 7-2 15,10 6-4-15,2 1 1 16,6 0-3-16,12-2 4 15,5-2 0-15,2-2 3 16,1-5 7-16,-4-2-4 16,-6-5-2-16,-4 1-1 15,-8-5 2-15,-2-2 5 16,-2 0 1-16,0-3 0 0,-12 0 9 15,-6-1 7-15,-3 0-5 16,-3-1-9 0,-5-1-7-16,3-4-3 15,-3 0-2-15,2 0-26 16,6 0-58-16,12-9-75 0,9 0-296 15</inkml:trace>
  <inkml:trace contextRef="#ctx0" brushRef="#br0" timeOffset="105659.0433">19178 12748 140 0,'4'-29'143'15,"-1"16"-23"-15,-3 2 20 16,-3 3-59-16,-7 1-34 16,-4 0-2-16,-4 2-2 0,1 3-5 15,-5 2 4-15,6 0-2 16,-4 0-8-16,-4 12-6 15,-3 12 0-15,-5 11-4 16,-6 15-1 0,1 13-7-16,2 16-11 0,5 11-3 15,8 7 0-15,10 2 0 16,8-2 0-16,4-4 0 15,0-4 0-15,5-3 0 16,3-11 0-16,1-9 0 16,-1-21 0-16,-1-20 0 15,1-11 0-15,-3-11 0 16,0-3 0-16,-2 0 0 0,0 0 0 15,7-9 0-15,7-6 0 16,7-5 0 0,5 1 0-16,8-3 0 15,4 0 0-15,7 1-76 16,9 4-169-16,7 7-295 0</inkml:trace>
  <inkml:trace contextRef="#ctx0" brushRef="#br0" timeOffset="106055.066">19437 13318 469 0,'-3'-4'222'16,"3"4"-125"-16,0 8-17 15,0 8-60-15,0 16-22 0,0 14 16 16,0 10 8 0,0 4-7-16,5-14-9 0,0-4 0 15,3-14-5-15,-2-9-1 16,0-6 2-16,-4-9 1 15,0-4 2-15,-2 0 6 16,0-2 9-16,0-14 10 16,0-15-28-16,0-11-2 15,0-14 0-15,0-19 0 16,0-5 0-16,0-19 0 15,0-12 0-15,7 7 0 16,11 24 0-16,3 26 0 0,7 33 0 16,1 18 0-16,5 3-3 15,-2 9-55-15,-5 18-53 16,-2 5-107-16,-1 4-276 15</inkml:trace>
  <inkml:trace contextRef="#ctx0" brushRef="#br0" timeOffset="106249.0771">19434 13330 763 0,'4'0'123'0,"9"0"-24"15,2-2-61-15,11-7-38 0,9 2 0 16,2-1 0-16,5 4 0 15,1 4 0-15,0 0-62 16,6 0-105 0,3 9-274-16</inkml:trace>
  <inkml:trace contextRef="#ctx0" brushRef="#br0" timeOffset="106963.1179">19765 13350 423 0,'0'-26'123'0,"14"14"-40"0,-11 4 20 16,-3 5-29-16,0 3-42 16,0 8-36-16,0 16-11 15,0 11 25-15,3 11 7 16,8 2 6-16,2-2-8 15,0-8-7-15,0-6-2 16,-5-10-3-16,0-6 0 16,-3-10 0-16,-3-6-3 15,-1 0 4-15,1 0 6 16,0-1 3-16,3-18-1 15,7-15 0-15,1-5-15 16,1-2 0-16,2 3-7 16,-3 14 6-16,1 11 0 0,-2 10-8 15,4 3 2-15,2 8 6 16,1 9 1-16,3 3 1 15,-3 1 11-15,2-1 6 16,-3-5 8-16,-6-6-1 16,0-7-1-16,-7-2-2 15,-1 0-8-15,-3 0-11 16,3-7 0-16,0-5 0 15,6-3 0-15,5-5 0 16,6-1-29-16,9-5-43 0,6 4-71 16,7 5-66-1,-3 17-361-15</inkml:trace>
  <inkml:trace contextRef="#ctx0" brushRef="#br0" timeOffset="107243.1339">20400 13418 574 0,'0'-21'160'16,"6"6"-46"-16,5 0-38 15,2-5-39-15,4 5-25 16,5 7-10-16,1 3-4 16,1 5-1-16,-1 2-1 15,-6 18 1-15,-6 4 0 16,-10 5-2-16,-1 0 3 0,-5-1 8 15,-12-3-1-15,-1-1-2 16,-2-2 1 0,1-7-2-16,4-1-3 15,1-9-9-15,4-4-19 0,0-1-29 16,0-6-34-16,5-14-41 15,5-10-109-15,0-9-97 16</inkml:trace>
  <inkml:trace contextRef="#ctx0" brushRef="#br0" timeOffset="107448.1456">20567 13125 550 0,'1'0'147'15,"-1"1"-50"-15,3 21-71 0,-2 16-25 16,3 13 37-1,0 9 4-15,-1 2-27 0,2-3-6 16,-1-13-5-16,1-2-5 16,0-12-44-16,-1-8-48 15,1-5-111-15,1-5-241 16</inkml:trace>
  <inkml:trace contextRef="#ctx0" brushRef="#br0" timeOffset="107967.1753">20771 12784 559 0,'0'-7'122'0,"0"7"-18"15,0 0-15-15,1-2-44 16,2-5-16 0,2-3-9-16,3-2-11 0,8 0-2 15,3-2-6-15,11 2 0 16,3-2 0-16,6 0 2 15,-2 5-2-15,-1-2 0 16,-5 6-1-16,-7 4 1 0,-10 1-2 16,-5 2-5-1,-2 18 0-15,-1 12 0 0,-2 12 3 16,-1 20 4-16,2 11 2 15,-2 12-1-15,2 2-1 16,3 1 2 0,2-3 4-16,4-7 5 0,2-10 4 15,1-5-9-15,-1-4-7 16,-4-10 0-16,-8-5 0 15,-3-11 0-15,-1-15 0 16,0-3 0-16,-10-8 0 16,-8-3 0-16,-5-3 0 15,-6 2 0-15,-2-3 0 0,0 0 0 16,3 0 0-1,4-2 0-15,-1 0 0 0,5 0 0 16,3 0-29 0,0-9-144-16,3-1-175 0</inkml:trace>
  <inkml:trace contextRef="#ctx0" brushRef="#br0" timeOffset="108574.21">20556 12962 163 0,'-2'-4'132'15,"2"4"-20"-15,0 0 3 16,0 0-52-16,0 10-30 15,0 14 1-15,2 6 41 16,3 6-18-16,1 0-6 16,-2 0-13-16,2-1-11 0,0-6-11 15,-1-2-8-15,-1-5-4 16,-1-2-1-16,1-3-16 15,1 0-130-15,0 5-322 16</inkml:trace>
  <inkml:trace contextRef="#ctx0" brushRef="#br0" timeOffset="176919.1192">16258 2433 68 0,'9'0'81'0,"-9"-1"-29"0,0 1 66 16,0 0-41-16,-4 0-5 16,-7 0 9-16,0 0-33 15,1 0-22-15,-1 0 8 16,6 0 2-16,3 0-9 15,2 0-6-15,0 0-3 16,0 0-3-16,0 0-5 16,5 0-1-16,16 0-15 15,28 0-3 1,31 0 38-16,48 0-2 0,44 0-15 15,32-5-9-15,18-6 6 16,-4 1-4-16,-24 4-3 0,-36 6 1 16,-40 0-2-16,-34 6-1 15,-23 4-1-15,-12 1-4 16,-7 0-14-16,-6-5-26 15,-10 0-48-15,-6-1-21 16,-6 1-87-16</inkml:trace>
  <inkml:trace contextRef="#ctx0" brushRef="#br0" timeOffset="177294.1406">17814 2300 455 0,'0'0'120'0,"0"0"-42"15,6 0-30-15,11 0-28 0,13 6-6 16,18 11 10-16,21 1 18 15,6 4-10-15,2 4-17 16,-7 1-12-16,-14 3-1 16,-14-1 1-16,-18-3-1 15,-12-2-4-15,-12 1-4 16,0-4-4-16,-18 3 11 0,-10-5 22 15,-13 3 16 1,-11-5-12-16,-12 0-11 16,2-7-10-16,7-2-1 15,11-2-7-15,14-1-17 0,12 2-64 16,10-2-42-16,8 7-41 15,7-3-395-15</inkml:trace>
  <inkml:trace contextRef="#ctx0" brushRef="#br0" timeOffset="178634.2172">16613 2796 283 0,'-3'0'142'0,"2"0"-44"16,1 0-11-16,0 2-28 15,0 21-31-15,0 15 6 16,4 24 35-16,7 13-16 15,2 0-14-15,7-1-9 16,5-10-12-16,-1-10-5 16,0-15-3-16,-3-11-3 15,-6-10-2-15,-5-8-1 16,-4-6-3-16,-6-4 3 15,2 0 4-15,-1 0 9 16,7-18-3-16,8-25-14 0,7-26 0 16,10-21 0-1,2-12 0-15,-2 12 0 0,-4 23 0 16,-9 28-43-16,-3 30-46 15,-6 9-80-15,-4 21-85 16</inkml:trace>
  <inkml:trace contextRef="#ctx0" brushRef="#br0" timeOffset="179156.2471">17255 3142 452 0,'-3'-1'140'0,"-15"1"-67"16,-4 0-44-16,-8 0-14 15,3 14-5-15,3 2-2 16,9 1-3-16,5 0 1 0,10-2-3 16,0 2-3-1,3 6 2-15,15 2 5 0,9 0 3 16,7 0 0-1,8-2-1-15,-7-1-3 0,-6-3 2 16,-11-2-5-16,-12 1 5 16,-6-1-2-16,0-2 1 15,-5-1 7-15,-12 0 19 16,-6-3 7-16,-6-2-12 15,-3-1-11-15,1-5-9 16,2-3-6-16,8 0 1 16,8 0-8-16,8-11-25 15,5 2-25-15,3-3-39 0,15 2-70 16,6 4-262-1</inkml:trace>
  <inkml:trace contextRef="#ctx0" brushRef="#br0" timeOffset="179605.2728">17437 3288 162 0,'0'-7'491'0,"0"7"-349"15,0 0-62-15,4 6-46 16,-1 3-25-16,2 9-15 15,0 9-3-15,3 6 13 16,2 1 2-16,3-3 0 16,-1-8-1-16,0-8-4 15,-3-8 2-15,-1-6-2 0,-1-1 6 16,5-5 21-16,3-16-2 15,6-8-17-15,1-3-4 16,-2-2-3 0,0 5 0-16,-5 8-1 0,-5 9-1 15,0 9-3-15,-1 3-4 16,6 6-9-16,3 12 13 15,3 6 0-15,0 0 2 16,2-1 2-16,-7-7 0 16,0-1 1-16,-5-9 3 15,-2-4 10-15,-2-2 5 16,0-3-17-16,4-18-3 15,0-7 0-15,-3-5 0 0,-3-3 0 16,-3-1 0-16,-2-3 0 16,0 5-59-16,4 3-79 15,13 3-124 1</inkml:trace>
  <inkml:trace contextRef="#ctx0" brushRef="#br0" timeOffset="181334.3717">20960 2433 298 0,'0'0'165'0,"-16"-3"-71"0,-29-1-27 15,-8-1-1 1,-22 5-6-16,-22 0-11 15,-19 0-11-15,-15 0-2 16,2 0-6-16,2 0-9 0,11 0-10 16,19 0-5-16,14 0-4 15,14 0 1-15,7 0-3 16,13 0 1-16,7 5 1 15,17-4-3-15,13 2-1 16,6-1-13-16,3-1-14 16,-1 1-22-16,4 3-25 15,0-1-32-15,0 7-55 16,0-2-127-16</inkml:trace>
  <inkml:trace contextRef="#ctx0" brushRef="#br0" timeOffset="181766.3964">19824 2262 409 0,'7'-6'129'15,"-2"-2"-62"-15,-4 4-5 16,-1 2-20-16,0 2-9 16,0 0-14-16,0 0-6 15,0 0-2-15,0 0-3 16,-3 2-5-16,-6 3-5 0,-7 11 10 15,-14 4-3-15,-12 9 15 16,-6 3 8 0,-3 2-3-16,5-3-12 0,6-2-3 15,7-2-3 1,7-2-4-16,6-4-1 0,8-1 3 15,6-4-4-15,6-6 2 16,0 0-2-16,9-1 3 16,9 1 6-16,16 4 17 15,8-2-3-15,6 2-7 16,9-3-9-16,-1-2-5 15,-8 2-2-15,-11 0-35 0,-12-1-77 16,-9 4-61-16,-3 12-263 16</inkml:trace>
  <inkml:trace contextRef="#ctx0" brushRef="#br0" timeOffset="183880.5173">19770 3164 316 0,'-5'-10'160'0,"5"-3"-68"0,-3 3-23 16,3 1-15-16,0 3-3 16,0 2-16-16,0 2-3 15,0 1-5-15,0 1-3 16,0 0-6-16,0 0-3 15,0 0 0-15,0 0-1 16,0 0 1-16,0 0-2 16,0 0-5-16,0 0-6 0,0 8-7 15,0 10-9 1,3 15-1-16,3 8 17 15,6 6 1-15,-2-5 0 16,-1-10 3-16,2-9-4 0,-4-5 2 16,-2-5-2-1,0-1 2-15,-1-4-1 0,-2-2 1 16,0 1-1-1,0 3-2-15,1 0 2 0,3 2-2 16,-2 1 1-16,-1-4-1 16,-1-1 0-16,-1-4 1 15,1-2 1-15,-1-2 0 16,-1 0 2-16,0 0 1 15,0 0 3-15,0 0-5 16,0 0-1-16,0 0 0 16,0 0-1-16,0 0-1 15,0 0 1-15,0 0 0 0,2 0 5 16,-1-2-7-16,2-5 0 15,1-6 0-15,6-12 0 16,8-12 0-16,5-11 0 16,5-7 0-16,1-2 0 15,-1 5 0-15,-1 4 0 16,-6 7 0-16,-4 8 0 15,-8 11 0-15,-9 11 0 16,0 10-25-16,0 1-69 16,-4 12-115-16,-2 23-167 15</inkml:trace>
  <inkml:trace contextRef="#ctx0" brushRef="#br0" timeOffset="184970.5797">20347 3420 242 0,'6'-14'199'0,"-2"4"-86"16,-3-1-24-16,1 6-2 15,-2 2-16-15,0 3-19 16,0 0-27-16,0 0-8 0,0 14-13 15,0 8-2 1,-5 7 3-16,-1 8 9 0,1-3 2 16,4-1-8-16,-1-8-2 15,1-7-5 1,0-1 2-16,0-9 0 15,0-4-17-15,1-4-27 0,0 0-46 16,0 0-54-16,-3-3-34 16,2-9-205-16</inkml:trace>
  <inkml:trace contextRef="#ctx0" brushRef="#br0" timeOffset="185142.5895">20223 3371 223 0,'0'-1'334'15,"0"1"-224"1,17 0-11-16,11 0-38 15,10-6-32-15,7 2-21 0,-1 2-3 16,-9 2-16 0,-4 0-49-16,-7 9-93 0,-1 11-222 15</inkml:trace>
  <inkml:trace contextRef="#ctx0" brushRef="#br0" timeOffset="185498.6099">20791 3295 521 0,'-9'-10'185'0,"-10"10"-85"16,-6-1-46-16,2 1-35 0,-2 0-12 16,4 1 0-1,6 13-5-15,5 6-5 0,10 2-4 16,0 7 2-16,10 0 6 15,13 2 3-15,6-2 8 16,1-3 0-16,-1-2-7 16,-11-4-2-16,-6-3 0 15,-8-5 1-15,-4-2-1 16,0-3-1-16,-8-2 2 15,0-2 7-15,0-2 9 16,1-1 1-16,-5 0-5 16,-4 0-11-16,2-7-1 15,1-2-5-15,-2-7-28 0,7 1-33 16,3 0-31-1,5 6-88-15,0 2-301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08:57.7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17213 862 157 0,'-27'-4'123'16,"0"4"-76"-16,0 0 56 15,6 0-15-15,7 0-22 16,8 0-17-1,3 0-8-15,3 0-7 0,0 2-3 16,0-2-3-16,0 2-10 16,6 1-11-16,21 5-4 15,38 0-3-15,47 1 63 16,47-5-21-16,32-4-27 15,9 1-11-15,-14-1-1 16,-26 1-1-16,-27 4-2 0,-29-4-20 16,-31 3-34-1,-25-1-70-15,-18 6-49 0,-14 1-173 16</inkml:trace>
  <inkml:trace contextRef="#ctx0" brushRef="#br0" timeOffset="384.022">18344 780 377 0,'-4'-3'115'16,"4"3"-17"-16,0 0-27 0,2 0-18 16,12 0-23-1,17 0-5-15,15 1 8 0,20 11-4 16,10 5-5-16,-6 6-11 15,-14 0-7-15,-14 2-2 16,-20-2-2-16,-11 2-7 16,-11 0-2-16,-1 0 1 15,-20 2 10-15,-11 1 8 16,-10-3 1-16,-1-1 4 15,-1-2-9-15,4-4 0 16,10-2-6-16,11-1-3 16,8 0-28-16,3-1-56 15,4 3-35-15,2 2-59 0</inkml:trace>
  <inkml:trace contextRef="#ctx0" brushRef="#br0" timeOffset="2960.1694">18813 1106 12 0,'9'-9'114'16,"-8"4"-78"-16,-1 1-12 15,0 1 2-15,0-4-14 16,0 3 6-1,0 1 5-15,0 0 16 0,0 1 29 16,0 2 4-16,0 0-23 16,0 0-8-16,0 3-27 15,-1 16-4-15,-6 16 36 16,-2 22 19-1,-3 18 14-15,-1 20-11 0,-3 15-35 16,-5 14-6-16,-1 6-1 16,3-6-9-16,4-8-3 15,7-19-6-15,3-15-1 16,2-14-1-16,-2-18-1 15,3-16-3-15,-1-14 0 0,3-14-3 16,-2-6-17-16,1 0-18 16,1-3-18-16,0-10-22 15,3-5-110-15,13-8-234 16</inkml:trace>
  <inkml:trace contextRef="#ctx0" brushRef="#br0" timeOffset="3367.1926">18600 1980 126 0,'-9'-23'422'0,"2"11"-343"16,3-1-6-1,3 4 8-15,1 4-30 16,0 5-17-16,0 0-17 0,0 2-9 16,0 20-14-16,3 12-9 15,9 20 25-15,3 11 10 16,3 7 0-16,0 0-4 15,4 3 2-15,0-6-6 16,2-5 9-16,-2-13-1 16,-4-14-12-16,-6-16 0 15,-5-16-8-15,-4-5 0 16,2-5 0-16,5-21 0 15,4-12 0-15,8-16 0 16,1-9 0-16,5-10 0 16,5-6 0-16,0 3 0 15,-3 13-16-15,-8 22-96 0,-12 28-96 16,-5 13-230-16</inkml:trace>
  <inkml:trace contextRef="#ctx0" brushRef="#br0" timeOffset="8350.4777">1882 8964 270 0,'-1'-5'175'0,"-6"5"-64"16,5 0-45-16,2 0-11 15,0 0-13-15,0 0-14 16,9 17-18-16,5 24-12 16,4 24 54-16,2 19 2 15,0 18-14-15,2-2-16 16,1 4-12-16,4-1-7 15,-2-9-1-15,2-10-4 16,-8-22 7-16,-3-23-3 16,-9-19-6-16,0-15 4 15,-5-5-1-15,0-3 15 0,4-27 26 16,4-26-35-16,3-30-7 15,3-32 0-15,4-11 0 16,0 5 0 0,4 26 0-16,-1 29-53 15,-6 37-30-15,-2 24-51 0,-3 8-51 16,0 23-233-16</inkml:trace>
  <inkml:trace contextRef="#ctx0" brushRef="#br0" timeOffset="11840.6773">2415 9624 29 0,'-10'-5'326'0,"7"5"-202"16,3 0-28-16,0 0-17 15,0-2-10-15,0-3-16 16,0 3-22-16,11 2-7 16,13-4-2-16,19-8 4 15,20-8 9-15,6-5-15 16,0 7-12-16,-13 4-4 15,-10 5-3-15,-9 7 0 16,-4-1-5-16,0 3-30 0,-6 0-71 16,-4 9-110-16,-4 14-276 15</inkml:trace>
  <inkml:trace contextRef="#ctx0" brushRef="#br0" timeOffset="12326.7051">3077 9585 470 0,'-1'-9'117'15,"0"5"-25"-15,-1 4-11 16,0 0-38-16,1 9-39 16,-1 18-24-16,-3 21 25 15,3 12 11-15,2 10 12 16,0-2-6-16,10-11-17 0,9-8 0 15,4-9 1 1,1-9 2-16,-2-12-6 16,-7-9 5-16,0-7-1 15,-5-3 1-15,-2-3 3 0,4-17 8 16,0-9-1-16,1-2-12 15,-6 2-1-15,-5 2-1 16,-2 6 0-16,0 8-1 16,-2 1-9-16,-9 7-28 15,-2 5-52-15,2 0-68 16,6 15-144-16</inkml:trace>
  <inkml:trace contextRef="#ctx0" brushRef="#br0" timeOffset="13843.7919">2831 9532 173 0,'-21'0'55'16,"4"0"-9"-16,9 0 8 15,2 0 28-15,4 0-4 16,1-1-41-16,-1-7-19 0,2 3-11 15,0-2-4 1,0 6 14-16,0 1 15 16,0 0-11-16,0 0 0 15,0 0 1-15,0 0 7 0,0 0 5 16,0 1 3-16,0 2-3 15,-1 8-28-15,-2 20-11 16,-4 25 20-16,-2 22 27 16,2 11 1-16,0-4-15 15,4-10-8-15,3-7-7 16,0-8-2-16,0-2-4 15,0-9-2-15,0-9-2 16,0-9-1-16,0-13-1 16,0-7 0-16,0-5-1 15,0-6 2-15,-1 0 1 16,-3 0-10-16,4-4-10 15,-2-10-24-15,2-7-60 16,5-8-61-16,12 1-325 0</inkml:trace>
  <inkml:trace contextRef="#ctx0" brushRef="#br0" timeOffset="14659.8385">3270 9879 79 0,'-8'-17'305'0,"6"5"-205"16,2 8-9-16,0 2-14 15,0 2-13-15,0 0-25 16,0 0-19-16,0 0-14 16,2 10-10-16,6 12 0 15,6 5 11-15,0 7 10 0,1 3-2 16,0 0-1-16,0-5-1 15,0-3-2-15,-1-5-5 16,0-7 3-16,-2-8-3 16,-3-7 6-16,5-2 10 15,0-3 4-15,1-17 4 16,5-9-6-16,-1-10-12 15,1 0-7-15,-3-2-2 16,-4 2-1-16,-2 1 1 16,-3 1-1-16,-2-1 0 15,-6 1 2-15,0-4-1 16,0 0-1-16,0 3-2 15,-2 4 0-15,-3 7-4 0,1 8-9 16,1 7-7-16,2 12-17 16,-1 0-37-16,2 6-47 15,0 19-91-15,0 11-200 16</inkml:trace>
  <inkml:trace contextRef="#ctx0" brushRef="#br0" timeOffset="15055.8612">3980 9486 235 0,'-9'11'229'0,"9"-7"-118"0,0-4-7 16,2 0-33-16,14 0-33 15,13 0-26 1,15-10 24-16,16-1 1 16,3 3-29-16,-5 5-4 15,-10 3-18-15,-9 17-61 0,-6 19-124 16</inkml:trace>
  <inkml:trace contextRef="#ctx0" brushRef="#br0" timeOffset="15254.8726">4050 9934 554 0,'7'-22'202'16,"20"12"-106"-16,4-10-34 15,3-1-39-15,4 10-14 0,2 5-5 16,0 6-5-16,0 0-13 15,1 0-63-15,2 13-77 16,9 4-273-16</inkml:trace>
  <inkml:trace contextRef="#ctx0" brushRef="#br0" timeOffset="15574.8909">4780 9080 551 0,'13'-31'136'16,"14"-2"-52"-1,9-4-20-15,9 5-31 0,1 3-10 16,-4 7-3-16,-2 10-3 15,-9 10-6-15,-4 2-9 16,-7 28-9-16,-7 16 7 16,-12 13 2-16,-1 12-1 15,-20 2 2-15,-6 0 4 16,-2-5-3-16,3-4 0 15,4-4-1-15,6-9-15 16,7-3-22-16,7-5-11 0,1-4-96 16,3 3-84-16</inkml:trace>
  <inkml:trace contextRef="#ctx0" brushRef="#br0" timeOffset="15772.9022">4967 10021 379 0,'0'2'352'15,"0"-2"-208"-15,0 0-49 16,0 0-53-16,0 0-31 16,0 0-11-16,0 0 0 15,0-4 0-15,0 2-4 0,0-1-83 16,0 3-112-16,-2 0-332 15</inkml:trace>
  <inkml:trace contextRef="#ctx0" brushRef="#br0" timeOffset="17562.0045">2005 11180 204 0,'-12'-22'102'0,"5"10"-5"16,5 8 31-16,2 4-63 0,0 0-41 16,0 22-20-16,0 20 21 15,7 21 26-15,2 24 12 16,3 8-15-16,2 0-20 15,3-6-7-15,1-12-6 16,3-16 1-16,-1-16 2 16,-3-20-14-16,-7-17-3 15,-3-8 4-15,0 0 19 0,9-25 16 16,6-29 0-1,7-28-40-15,1-19 0 16,-8-14 0-16,-6-4 0 16,-5 0 0-16,4 11 0 0,-1 22-11 15,6 34-76 1,9 33-60-16,4 19-21 0,15 34-105 15</inkml:trace>
  <inkml:trace contextRef="#ctx0" brushRef="#br0" timeOffset="17881.0228">2785 11543 450 0,'-4'0'96'16,"4"0"-42"-16,0 11-6 15,0 12-29-15,0 12 13 16,4 8 26-16,2 6-9 15,-3-3-22-15,1-3-15 16,-3-2-7-16,-1-2 0 16,0-6 1-16,-4-2-1 15,-5-7-13-15,0-6-31 16,2-6-38-16,2-5-52 0,5-4-109 15</inkml:trace>
  <inkml:trace contextRef="#ctx0" brushRef="#br0" timeOffset="18087.0346">2557 11707 508 0,'0'0'160'15,"3"0"-51"-15,3 0-23 16,5 0-43-16,14-5-27 15,14-4-9-15,18 3 1 16,8 0-4-16,0 6-5 16,-2 0-39-16,-5 6-85 15,-2 12-148-15</inkml:trace>
  <inkml:trace contextRef="#ctx0" brushRef="#br0" timeOffset="18552.0612">3358 11569 231 0,'0'-4'190'0,"0"4"-66"16,0 0-42-16,-5 0-8 15,-7 0-39-15,-4 7-29 0,-9 13 5 16,-1 3-1-16,3 6 2 15,4 3-5-15,6-1-4 16,9-4-3 0,4-2-3-16,1 1-1 0,17-3 3 15,6 2 6-15,8-3-2 16,0 2 7-16,2-3-1 0,-4-2-2 15,-8-1-2 1,-7-1-1-16,-8-3 4 16,-7-2 0-16,0-3 6 15,-4 0 6-15,-14 3 11 0,-6 3 1 16,-6 0-3-16,-4-1-17 15,-1-7-6-15,3-5-3 16,8-2-3-16,5-9-17 16,8-10-45-16,11 2-82 15,2 2-193-15</inkml:trace>
  <inkml:trace contextRef="#ctx0" brushRef="#br0" timeOffset="19040.0891">3711 11417 277 0,'-14'-1'127'0,"1"1"-21"15,5 0-22-15,2 0-28 16,6 0-3-16,0 0 0 15,0 0-16-15,9 0-24 16,20 0-18-16,23 0 8 16,27 0 8-16,11 0 0 0,0 0-8 15,-13 0-37 1,-19 0-116-16,-17 16-183 0</inkml:trace>
  <inkml:trace contextRef="#ctx0" brushRef="#br0" timeOffset="19252.1012">3792 11729 392 0,'0'0'291'0,"15"0"-200"15,21 0 3-15,10 0-35 16,13-7-18-16,0 0-24 15,-11 2-12-15,-6 5-3 0,-7 0-12 16,-4 0-61 0,0 2-91-16,11 8-195 15</inkml:trace>
  <inkml:trace contextRef="#ctx0" brushRef="#br0" timeOffset="19693.1264">4608 11033 450 0,'-7'-12'123'16,"3"8"-24"-16,4 4-7 15,0 0-54-15,0 30-41 16,4 28 2-16,6 29 45 15,-4 22 16-15,-5 2-20 16,0-13-13-16,-1-7-18 0,0-19-6 16,1-11-1-16,5-13-1 15,-1-16 0-15,3-12-4 16,-3-8-28-1,0-8-44-15,5-4-40 0,8 0-60 16,2 0-274-16</inkml:trace>
  <inkml:trace contextRef="#ctx0" brushRef="#br0" timeOffset="19923.1396">4904 11633 308 0,'1'-4'366'0,"0"4"-251"16,-1 0-18-16,0 0-49 15,0 4-31-15,0 0-14 16,0 3-6-16,0 3 1 16,0 3 3-1,0-1-2-15,0 2-7 0,0 0-48 16,0-6-52-16,4-2-40 15,11-2-154-15</inkml:trace>
  <inkml:trace contextRef="#ctx0" brushRef="#br0" timeOffset="20222.1567">5196 11030 534 0,'0'-12'159'15,"0"12"-55"-15,0 0-18 16,0 0-30-16,0 0-31 16,0 12-20-16,0 15-8 15,0 23 3-15,3 21 12 16,3 12 10-16,3 6-8 15,-1-4-9-15,-2-10-1 0,-2-1-4 16,-1-14 0 0,-2-14 0-16,0-9 0 15,-1-14 0-15,2-12-23 16,-2-8-47-16,3-3-49 0,4 0-65 15,5 0-251 1</inkml:trace>
  <inkml:trace contextRef="#ctx0" brushRef="#br0" timeOffset="20835.1917">5509 11426 179 0,'0'-4'383'0,"0"4"-315"0,0 22-12 16,0 10 1-16,0 11-22 15,0 10-7-15,0 4-9 16,0-5 6-16,-5 0-14 15,0-9-2-15,3-15-5 16,1-10-3-16,1-11 4 16,0-7-3-16,0 0 3 15,0-3 9-15,5-15-4 16,11-14 3-16,3-18-10 15,5-15-1-15,-2-10-7 16,-2 12 0-16,-4 20-2 16,-9 23 0-16,-2 20 1 15,0 4-9-15,0 20-4 0,1 5 16 16,-2 3 2-16,1-2 0 15,-1-4 3-15,-3-5 2 16,2-7-3-16,-3-7 1 16,1-2 0-16,-1-5 1 15,1 0 5-15,0 0 3 16,3-2 3-16,1-13 5 15,4-14-18-15,8-12 5 16,0-7 0-16,4 8-5 16,-7 11 0-16,-7 23 1 15,-2 6 1-15,-1 4-8 16,4 21-1-16,1 6 7 0,3 10 2 15,-4 0 0-15,-2 2-1 16,-2-1 1-16,1-1 1 16,0-4-3-1,2-5-9-15,2-4-35 0,5-5-108 16,9-3-173-1</inkml:trace>
  <inkml:trace contextRef="#ctx0" brushRef="#br0" timeOffset="21334.2203">6486 11039 127 0,'0'-17'215'16,"0"9"-82"-16,0 4-28 16,0 4-22-16,0 0-16 0,-9 4-30 15,-12 19-22-15,-7 16 0 16,-6 10 7-16,5 4 13 15,4 0-14-15,5-6-11 16,1 0-7-16,1 4 0 16,1-2-3-16,4-1 1 15,6-7 0-15,3-6-6 16,4-12-27-16,4-9-30 15,15-11-28-15,10-3-10 16,5-3-123-16</inkml:trace>
  <inkml:trace contextRef="#ctx0" brushRef="#br0" timeOffset="21739.2435">6851 11211 540 0,'0'0'123'0,"-11"0"-31"16,-7 3-33-16,-7 14-21 16,-2 7-16-16,-1 6-3 15,4 3-8-15,5 1-5 16,10-4-6-16,6-2-3 15,3-4-7-15,10-2 5 0,15 0 6 16,7-3 3 0,8 1 2-16,7 3 1 15,-7-1-6-15,-6 2 3 0,-11-4-4 16,-10 0 1-16,-10-3-3 15,-3-6-1-15,0-1 3 16,-3-4 4-16,-13 0 18 16,-8 5 16-16,-9 4-9 15,-4-1-10-15,0-1-19 16,8-6 0-16,8-7 0 15,9 0 0-15,5-4-3 16,4-12-41-16,3 1-59 16,17 0-136-16,13-1-339 15</inkml:trace>
  <inkml:trace contextRef="#ctx0" brushRef="#br0" timeOffset="22347.2782">7687 10935 331 0,'0'-18'148'0,"0"-6"-41"15,-2 3-38-15,-6 3 8 16,-2-1-10-16,-1 5-16 15,-6 3-23-15,5 1 0 16,-4 7-4-16,-1 3-4 16,0 0-11-16,-9 22-7 15,1 24 0-15,-4 25 1 0,-2 25 2 16,4 20 5-16,3 20-1 15,2 11-5 1,1 8-1-16,-2 6-1 16,1-8 0-16,2-13 1 0,7-25 2 15,12-34-4-15,1-24 0 16,1-30-3-16,4-15 0 15,5-9 1-15,1-3 1 16,8-6 10-16,14-15-3 16,4-7-7-16,3-5 0 15,-2-3 0-15,-4 4 0 16,-4 0 0-16,-1 6-16 0,-3 2-93 15,3 9-102 1,-1 4-321-16</inkml:trace>
  <inkml:trace contextRef="#ctx0" brushRef="#br0" timeOffset="22692.298">7877 11669 524 0,'-1'-8'108'15,"1"8"-36"-15,0 6 3 16,0 2-46-16,0 19-39 16,0 13 14-16,1 8 3 15,-1 2-1-15,0-10 0 16,2-12-4-16,-2-13 0 15,1-8-1-15,-1-7 2 0,2 0 28 16,-2 0 33-16,0-15-11 16,1-15-15-16,6-22-30 15,3-20-8-15,2-16 0 16,3-5 0-16,-2 3 0 15,-1 19 0-15,5 22 0 16,6 22-11-16,6 19-36 16,8 8-25-16,6 1-25 15,1 31-48-15,-1 13-188 16</inkml:trace>
  <inkml:trace contextRef="#ctx0" brushRef="#br0" timeOffset="22904.3101">8283 11698 631 0,'0'0'153'16,"0"3"-72"0,0 6-47-16,3 7-27 0,-2 8-7 15,0 8 5-15,2 0-3 16,-1-5 2-16,-2-6-1 15,0-3-31-15,0-9-57 16,2-5-52-16,-1-4-70 16,6 0-193-16</inkml:trace>
  <inkml:trace contextRef="#ctx0" brushRef="#br0" timeOffset="23036.3176">8252 11301 510 0,'0'-12'95'15,"0"7"-54"1,0 5-22-16,14 0-30 0,15 12-5 15,11 15-52-15,9 6-282 16</inkml:trace>
  <inkml:trace contextRef="#ctx0" brushRef="#br0" timeOffset="23510.3448">8572 11708 561 0,'0'-32'201'16,"4"11"-109"-16,12-19-25 15,4-3-37-15,1 9-23 0,2 10-8 16,0 15 1-16,4 9-4 16,-4 1-3-16,-4 22-3 15,-10 6-5-15,-9 5-2 16,0 0 12-16,-15-1-8 15,-11-5 9-15,-4-3 0 16,0-7-8-16,7-9-1 16,5-4-10-16,7-5 6 15,6-1 1-15,3-17-6 16,2-5-8-16,0-3-13 15,3 9 8-15,10 5 20 16,2 9 7-16,5 3 2 0,1 23 7 16,0 14-1-16,-3 15 27 15,-6 13 1-15,-7 11 6 16,-3 13 2-16,-2 11 23 15,-6-4 0-15,-14-2-16 16,-8-19-20-16,0-22-14 16,0-10-4-16,-1-20-2 15,4-12 3-15,4-11-4 16,7 0-8-16,5-17-18 15,9-16-42-15,6-22-75 16,29-25-56-16</inkml:trace>
  <inkml:trace contextRef="#ctx0" brushRef="#br0" timeOffset="23960.3705">9004 11042 449 0,'0'-10'104'16,"0"10"-23"-16,0 17-22 15,0 27-56-15,0 27 44 0,3 26 11 16,-1 18-19-16,2-8 2 15,-4-10-8-15,0-10-15 16,0-17-10 0,0-11-1-16,-5-15-4 0,1-13 0 15,1-16-1 1,1-12 0-16,2-3 3 0,0 0 3 15,0-9 4-15,0-17-1 16,2-11-20-16,11-22 0 16,5-13 4-16,4 4-4 15,-4 19-3-15,-2 28 5 0,-3 21 0 16,1 24-6-1,0 19 8-15,-2 10 10 0,-5 4-6 16,-3-4 4 0,2-8-1-16,2-8-9 0,2-6-54 15,2-9 11 1,4-9-72-16,4-6-85 15</inkml:trace>
  <inkml:trace contextRef="#ctx0" brushRef="#br0" timeOffset="24188.3835">9490 11193 733 0,'0'25'8'0,"0"14"17"16,0 25 65-16,0 8-42 0,4 0-25 15,1 0-6 1,0-8-10-16,0-10-5 16,-3-7 0-16,-2-12-3 0,0-8-32 15,0-6-78-15,-8-5-69 16,-5 1-235-16</inkml:trace>
  <inkml:trace contextRef="#ctx0" brushRef="#br0" timeOffset="24361.3934">9360 11485 591 0,'0'-14'66'16,"14"14"4"0,10-7-12-16,10-2-30 0,10 2-20 15,1 1-9-15,-3 6-15 16,-1 0-58-16,3 0-57 15,1 0-295-15</inkml:trace>
  <inkml:trace contextRef="#ctx0" brushRef="#br0" timeOffset="25066.4338">9687 10836 265 0,'-2'-22'127'0,"2"-3"-12"16,0 5-50-16,0 5-14 15,0 4-4-15,2 3-7 16,2 5-5-16,7-3-9 0,6-2-5 15,15-5-5-15,10-3 9 16,9-2-3-16,-1-2-6 16,-2-1-2-16,-5 2-3 15,-3 1-4-15,-4 3-5 16,-4 5-2-1,-7 10-1-15,-5 0-4 0,-1 19-11 16,0 15 8-16,-5 13 5 16,-1 13 5-16,-4 8 0 15,-2 16 1-15,-1 5 2 16,-1 14 0-16,-2 11 4 0,1 6-1 15,-1 2-2 1,2-1 2-16,3-9 1 0,1-8-4 16,-4-12 5-16,-3-12 3 15,-2-13-6-15,0-10-1 16,-11-11 2-16,-7-9 1 15,-6-8 6-15,-5-8 0 16,-5-2-9-16,-5-6-6 16,-1-2 0-16,6-1 0 15,3-10 0-15,12 0 0 16,4-14 0-16,2-10 0 15,11-8-54-15,2-2-98 16,9 5-305-16</inkml:trace>
  <inkml:trace contextRef="#ctx0" brushRef="#br0" timeOffset="30097.7215">16378 1027 138 0,'-5'-2'99'0,"0"-1"-33"16,5 1 0-16,0 2-1 15,0 0-26-15,0 0-23 16,0 0-4-16,0 0-5 16,0 0-2-16,0 0-2 15,0 0 1-15,0 0 1 16,0 0 6-16,0 0-2 15,4-1-5-15,6-2 0 0,8-3 22 16,5-2-6-16,2 0-10 16,-1-1-7-1,-4 3-2-15,-7 3-1 16,-6 1-1-16,-5 2 0 0,-2 0-4 15,0 0-2-15,0 0 5 16,0 0 4-16,0 0-3 16,-2 0 4-16,-1 0 2 15,0 0 2-15,2 0 1 16,-1 0 4-16,2 0-4 15,0 0-4-15,0 0 1 16,-3 0-1-16,-1 3 5 16,-3 1-2-16,-1-1-2 15,0 1 3-15,1-1 3 16,1 0-3-16,-1-1 2 15,2 1-5-15,-1-3 1 16,1 2-2-16,4-2 1 0,0 0-1 16,1 0-1-16,0 0 0 15,0 0-1-15,0 0 0 16,0 0 1-16,0 0 0 15,0 0-1-15,0 0 0 16,0 0 1-16,0 0-2 16,0 0 1-16,0 0 0 15,0 0 2-15,0 0 0 16,0 0 1-16,0 0-1 15,0 0-2-15,0 0 0 16,0 0 2-16,0 0-4 16,0 0 0-16,0 0 0 0,0 0-2 15,0 0 0-15,0 0 0 16,0 0 2-16,0 0 0 15,0 0 1-15,0 0 0 16,0 0-1-16,0 0 2 16,0 0 0-16,0 0-1 15,0 0-1-15,0 0 2 16,0 0-2-16,0 0-3 15,0 0 3-15,0 0 0 16,0 0 0-16,0 0-1 16,0 0 3-16,0 0 0 15,0 0-1-15,0 0-1 16,0 0 0-16,0 0-26 0,0 2-81 15,0 11-194-15</inkml:trace>
  <inkml:trace contextRef="#ctx0" brushRef="#br1" timeOffset="36350.0791">16575 921 264 0,'-7'0'81'16,"4"0"-9"-16,0-8-29 15,-1 4-23-15,1 4-15 0,-1 0-14 16,-5 0 12-16,0 0-8 31,-3 0-5 0,1 0 11-31,2 0 2 0,4 2-6 0,0 0 5 0,1 3 1 0,-2-2 10 16,1-1 11-16,2 2 4 0,2-3-8 16,1-1-7-16,0 0-4 15,0 0 1-15,0 0-11 0,4 2 0 16,6 3-4-1,5 2 17-15,8 6 4 0,7 1 7 16,-1 1-6-16,3 4-11 16,-2 5-5-16,0 3 1 15,-6 7 2 1,-7 5-3-16,-9 4-1 0,-7 8 3 15,-1-3-3 1,0-7 0-16,-3-9 8 0,1-10-7 16,2-4 0-16,3-3-3 15,-3-15-1-15,40 24-2 16,-12-14 2-16,8-1 10 15,2 4-13-15,2-3 11 0,-1-2-5 16,-1 1 2-16,-2 0 0 16,-3 2-1-1,-9 2-2-15,-10-3 0 0,-6 2 2 16,-4 2-10-16,-4 1 3 15,0 5 3-15,0 3-1 16,0-3 8-16,0 4 2 16,0-8-4-16,0 1-3 15,9 0-3-15,8-2 1 16,13 2 0-16,5-4 7 15,10 1 9-15,-3 0-11 16,-4-1-1-16,-7 1 1 0,-8 1-1 16,-7-3 0-1,-7-1-2-15,-5 1-2 0,-4-1-7 16,-1 3-6-1,-15 3-4-15,-3 3 18 16,1-1 4-16,6-4-4 0,9-2 2 16,3-5-18-16,4-3-14 15,12 3 16 1,2 3-1-16,7-1 29 0,3 2-5 15,4 3 0-15,1 2 4 16,0-3-4-16,-1 2-2 16,-2 0-3-16,-6-2 1 15,-8-2-3-15,-7-2 0 0,-4 0-3 16,-3 2-4-1,-1-2 1-15,3 1 16 16,7 2-4-16,8-4-10 16,14-1 0-16,13-3 14 0,10-1 3 15,-1 1-10 1,-6-3 0-16,-6 3-3 0,-9 0 2 15,-8-2-1-15,-9 1 0 16,-6 1-1-16,-7 1-2 16,-4 1-8-16,-2 6-1 15,-14 3 9-15,-9 8 10 16,-3-2 7-16,5-1-12 15,4-3-1-15,8-4-1 16,8-8-2-16,3 0-3 16,0-1-7-16,9-1-2 15,18 4 2-15,14-1 11 16,14 0 8-16,6 2 13 0,-3-3-13 15,-10 0-4-15,-16 5-3 16,-14-2-1-16,-7 3-3 16,-9 1-2-16,-2 1 4 15,0 0-6-15,0 1 8 16,0-1 6-16,0-6-1 15,0 0-4-15,0-2-2 16,0 2-2-16,0 1 2 16,6-1 2-16,0 4 2 15,1-4-2-15,-1-4-2 16,-1 3-2-16,-1-6-4 15,3-1-22-15,3 0-50 16,1 0-155-16</inkml:trace>
  <inkml:trace contextRef="#ctx0" brushRef="#br1" timeOffset="36976.115">18306 2409 162 0,'-6'0'94'16,"5"-3"-5"-16,1 3 1 15,0 0-26-15,0 0-14 0,0 0-12 16,0 0-8-1,0 0-2-15,0 0-4 16,0 0-14-16,0 0-12 16,1 0-2-16,9 0 1 0,2 12 11 15,10 3-1-15,6 4 7 16,6 2-3-1,0 2 9-15,-2 2 2 0,-1 1-6 16,-11-2-2-16,-5-2-7 16,-7-4-8-16,-8-2-3 15,0-3 4-15,-5 0 1 16,-13-3 8-16,-8 2 15 15,-8 2 14-15,-14 3-14 16,-11 9-6-16,-5 5-8 16,0 4 9-16,4 1-10 15,19-11-9-15,17-4 6 16,12-13-6-16,12-7-20 0,0-1-55 15,4 4-95-15,13-2-163 16</inkml:trace>
  <inkml:trace contextRef="#ctx0" brushRef="#br0" timeOffset="49719.8439">2101 13186 1 0,'0'0'23'15,"0"0"-8"-15,0-2-9 16,0 2-4-16,0 0-2 16,0 0 0-16,0 0-2 15,0 0 2-15,0 0-1 16,0 0 1-16,0 0-1 15,0 0 1-15,0 0 2 16,0 0 11-16,0 0 19 0,0 0 10 16,0 0-14-1,0 0-5-15,0 0-5 16,0 0-4-16,0 0-1 15,0 0-4-15,0 0 1 16,0 0 1-16,0 0 3 0,0-1 2 16,0-2 2-16,0 1 3 15,0-2-2-15,0 1-8 16,0-1 0-16,0 1 1 15,0 0 4-15,0 1-2 16,0 0 2-16,0-1 2 16,0 1-4-16,0 0-3 15,0 0-3-15,0 0 0 16,0 1-2-16,0-1 3 15,0 2-1-15,0-1 0 16,0-1 0-16,0 0 3 16,0-2-1-16,0-1-1 0,0-1-2 15,0-1-3 1,0 2 3-16,0-1 0 0,0 2 2 15,0 3-1-15,0 1-2 16,0 0 0-16,0 0-6 16,0 0-13-16,4 11-8 15,4 18 14-15,5 14 9 16,4 14 18-16,-1 4-7 15,1 6 3-15,-1-5 7 16,0 2-10-16,-3 2-2 16,-1-4-1-16,-2-9 18 15,-3-12-9-15,-2-15-14 16,0-16-1-16,-2-10 2 0,-2 0 8 15,2 0 32-15,-2-5-2 16,2-14-11-16,5-14-8 16,7-27-16-1,6-9-4-15,10-11-3 0,2-5-4 16,6 6-4-1,-2 1-10-15,-1 3-38 0,1 5-24 16,-7 5-18-16,0 10 8 16,-8 9-86-16,-10 26-163 15</inkml:trace>
  <inkml:trace contextRef="#ctx0" brushRef="#br0" timeOffset="51819.964">2815 13430 118 0,'7'-11'40'15,"-3"5"25"-15,-1 4 6 16,-3 2 5-16,0 0 13 15,0 0-30-15,0 0 8 16,-5 3 13-16,-13 2-10 0,-7 6-29 16,-6 4-6-16,1-1-15 15,1 6-14-15,7 2-4 16,2 3-4-16,7 9 0 15,6 1 0-15,7 5 0 16,0 3 0-16,10-5-2 16,13 1-3-16,2-4 3 0,3-3 2 15,0 0 4 1,-1-3-5-16,-5 0 9 0,-3-3-8 15,-5-2 4 1,-6-4-3-16,-5-1-1 0,-3-2 2 16,0 0 7-1,-2 2 4-15,-15-1 8 0,-5 3-4 16,-3-5-5-16,-8-5-2 15,0-6-3-15,0-5 1 16,4 0-12-16,10-8-32 16,10-8-67-16,9 4-105 15</inkml:trace>
  <inkml:trace contextRef="#ctx0" brushRef="#br0" timeOffset="52341.9938">3009 13597 330 0,'-2'-17'205'0,"2"17"-122"15,0 0-6-15,0 0-43 16,0 8-41-16,0 11-15 15,2 8 20-15,4 11 14 16,0 4-5-16,0-1-2 16,1-5-3-16,0-8 0 15,0-5-1-15,-2-5 0 16,1-7 1-16,-3-11-2 15,0 0-3-15,-2 0 2 16,3-6 3-16,2-18 21 0,1-9-18 16,0-1-1-16,1 4-5 15,-4 14-7-15,1 13 1 16,0 3-10-16,6 13 0 15,1 8 7-15,2 3 7 16,1 1 3-16,2-3 3 16,-2-3-1-16,-4-2 3 15,0-6 5-15,-2-8 5 16,-3 0 2-16,1-3-1 15,0 0 0-15,0 0 5 16,6-3-2-16,3-14-5 0,-1-7-5 16,0-2-7-1,-1-3 4-15,-5-2-2 0,0-1-2 16,-8 0-15-16,-1 6-42 15,0-5-38-15,0 2-12 16,13 6-177-16</inkml:trace>
  <inkml:trace contextRef="#ctx0" brushRef="#br0" timeOffset="52676.0129">3768 13435 268 0,'-2'0'103'0,"-1"0"5"16,3 0-20-16,0 0-43 16,0 0-17-16,0 0-3 15,0 0-10-15,7 0-12 16,17 0-11-16,11 0 16 0,13 1 5 15,10 2-5 1,4-3 0-16,-2 0-42 16,2 0-74-16,-4 0-242 15</inkml:trace>
  <inkml:trace contextRef="#ctx0" brushRef="#br0" timeOffset="52901.0258">3932 13750 417 0,'0'0'127'16,"11"0"-39"-16,8 0-36 15,8 0-2-15,6-4-9 16,5-4-17-16,1-2-18 0,-5 5-3 15,-4 5-4 1,-3 0-76-16,3 0-91 0,0 2-317 16</inkml:trace>
  <inkml:trace contextRef="#ctx0" brushRef="#br0" timeOffset="54295.1055">4523 13209 118 0,'-24'16'86'16,"5"5"-14"-16,6-1 15 16,6-15 9-16,4-3-24 15,3-2-11-15,0 0-11 16,0 0-9-16,0 0-2 15,10-4 7-15,12-12-12 16,17-14-21-16,10-5-6 16,10-5-4-16,3 8-3 15,-6 15 0-15,-5 10-3 0,-7 7 3 16,-13 11-6-1,-8 14 2-15,-15 11 4 16,-8 11-2-16,-21 11 9 16,-21 12 1-16,-11 7-1 0,-3 1-1 15,1-4-3-15,14-8 0 16,13-18-1-16,10-16-3 15,9-8 0-15,7-10-1 16,2-7 1-16,0-4-4 16,1-3 0-16,10 0-3 15,8 0 5-15,10 0 5 16,4 0 8-16,5 0-5 15,-6 0-4-15,-5 0 1 16,-5 5-3-16,-4 2 0 16,-2 0 0-16,-7-1-1 15,-4-2 2-15,-1-4 1 0,2 0 1 16,0 0 1-1,3 0-2-15,10-12-29 0,8-12-65 16,16-1-128-16</inkml:trace>
  <inkml:trace contextRef="#ctx0" brushRef="#br0" timeOffset="54520.1184">5357 13629 195 0,'-1'0'366'16,"1"0"-276"-16,0 0-35 15,0 0-32-15,0 0-18 16,0 0-6-16,0 0-35 15,8 0-87-15,8 0-166 16</inkml:trace>
  <inkml:trace contextRef="#ctx0" brushRef="#br0" timeOffset="54972.1443">5618 13167 557 0,'0'-19'129'16,"24"1"-47"-1,0-6-20-15,11-10-34 0,5-2-14 16,5 4-2-16,-3 11-9 16,-6 16-4-16,-6 5-5 15,-7 22-2-15,-11 16 3 16,-10 7 8-16,-2 10 1 15,-19 8 3-15,-12 2-3 16,-1 2 3-16,-1 7-3 16,2 1-2-16,8-1 2 15,4-4 4-15,5-7-1 0,10-15-5 16,4-6-2-1,7-16-2-15,9-11-1 16,9-8 4-16,0-7 5 16,7-5 1-16,2-16 1 0,-5-18-2 15,-7-7-1-15,-10-4 2 16,-10-2-2-16,-2 2 0 15,-23 1-1-15,-17-4-6 16,-2 1 3-16,-9-5-1 16,3 1-5-16,17 15-10 15,10 19-23-15,14 15-61 16,10 7-100-16,24 0-406 15</inkml:trace>
  <inkml:trace contextRef="#ctx0" brushRef="#br0" timeOffset="55703.1861">6344 13364 247 0,'-14'0'79'0,"1"29"-34"16,0 28 41-16,0-10-20 16,0 1-31-16,6-4-13 15,1-7-4-15,1-13-7 16,3-2-4-16,1-7-4 15,1-11 1-15,0-4 0 16,0 0 19-16,0-7 35 0,0-16 10 16,2-12-49-16,12-20-14 15,6-11-7-15,2 1 1 16,-2 15-3-1,-2 18 1-15,-2 18-4 0,-4 13-1 16,1 1-5-16,2 29 1 16,-4 9 10-16,-3 7 5 15,-3 5-1-15,-2-4 2 16,2-12-1-16,-2-12-1 15,1-12-2-15,0-6 1 16,-3-4-1-16,1 0 5 0,0-1 11 16,6-24 29-1,0-16-26-15,3-13-13 0,0-9-5 16,2 10 2-1,-3 17-5-15,-3 17-1 0,3 19-2 16,-3 3-17 0,5 26 12-16,-3 17 11 0,-2 9 4 15,-1 8 1-15,0-5-5 16,1-7-16-16,2-10-34 15,4-7-39-15,4-6-28 16,3-13-157-16,8-8 74 16</inkml:trace>
  <inkml:trace contextRef="#ctx0" brushRef="#br0" timeOffset="55982.202">7108 13082 331 0,'0'-5'263'0,"0"5"-159"16,0 0-14-16,-9 12-53 16,-10 22-30-16,-12 22 1 15,-1 16 6-15,-4 10 4 16,9 6-5-16,2-1-1 15,2 2-2-15,1-4-4 16,1-8-4-16,-2-11-1 16,3-8-4-16,5-16-17 15,7-19-32-15,8-14-42 16,0-9-40-16,28-16-191 15</inkml:trace>
  <inkml:trace contextRef="#ctx0" brushRef="#br0" timeOffset="56361.2237">7349 13414 509 0,'-10'0'93'0,"-2"0"-23"16,-1 0-21-16,3 0-20 15,3 0-23-15,3 4-7 16,3 13-8-16,1 7 6 16,0 5 4-16,12 3-3 0,6-1-1 15,3-4 6-15,6-1 0 16,-1-4-6-1,0 2 9-15,-5 3 0 16,-7-3-1-16,-8 2 6 0,-6-6 1 16,0 3 13-16,-12-2 13 15,-6 0 12-15,-2-2-12 16,-5-3-4-16,-4 0-14 15,-1-3-10-15,0-6-6 16,3-3-1-16,4-4-3 16,2 0-10-16,6-16-27 15,8-8-35-15,7-3-91 0,20-2-256 16</inkml:trace>
  <inkml:trace contextRef="#ctx0" brushRef="#br0" timeOffset="56970.2586">8014 12942 215 0,'0'-20'105'16,"-3"3"-8"-16,-3-2-10 15,-2 2-26-15,3 3-13 16,0 5 0-16,-2 1 6 16,2 3-13-16,-2 1-3 15,-4 4-1-15,0 0-13 16,-5 1-10-16,-6 24-9 15,-4 16-5-15,0 21 6 0,-2 18 3 16,0 8 2-16,3 13 0 16,6 2 0-16,6 0-2 15,10-8 0-15,3-6-6 16,0-5 0-16,9-12-3 15,3-11 7-15,2-10-1 16,0-13-2-16,-1-10 1 16,-2-9-1-16,-4-7-1 15,-2-7-1-15,-1-5-1 16,2 0-1-16,5-1 1 15,4-15 5-15,6-6-8 0,5-4-37 16,6-4-50 0,5 1-65-16,3 5-199 0</inkml:trace>
  <inkml:trace contextRef="#ctx0" brushRef="#br0" timeOffset="57337.2795">8255 13459 515 0,'-7'-2'83'0,"7"2"-34"16,0 15 1-16,-3 14-38 0,-1 10-5 15,2 18 12 1,2-1-3-16,0 0-1 15,0-3-5-15,0-7-5 16,2-7 8-16,2-12 1 16,-4-14-2-16,3-10 0 15,-1-3 12-15,0 0 27 0,-2-17 4 16,3-22-9-16,-2-19-31 15,0-26-15-15,1-20 0 16,-2-12 0-16,0 3 0 16,0 9 0-16,0 29 0 15,13 27 0-15,8 29-2 0,14 15-18 16,10 4-16-1,3 10-20-15,1 17-38 16,-7 7-52-16,-2 11-155 16</inkml:trace>
  <inkml:trace contextRef="#ctx0" brushRef="#br0" timeOffset="57542.2913">8182 13566 510 0,'-10'-3'139'16,"10"3"-35"-16,8 0-27 15,-1-2-43-15,10 1-30 16,18 1-14-16,13-4 15 16,14-1 2-16,-2-3-9 15,-6-1-74-15,-2 9-96 16,-1 0-241-16</inkml:trace>
  <inkml:trace contextRef="#ctx0" brushRef="#br0" timeOffset="58222.3302">8711 13479 334 0,'0'0'92'15,"0"0"-23"-15,3 6-47 0,4 14-23 16,2 14 16-1,-1 13 11-15,0 6 5 16,-2 3-14-16,4-7-12 0,3-12 0 16,0-13-1-16,0-14 4 15,2-8 22-15,-2-2 8 16,1 0-3-16,1-16 2 15,3-12-11-15,-6-7-15 16,1-4-4-16,0-2-3 16,-1 1 0-16,0 7-8 15,1 12 0-15,0 14-7 16,6 7-9-16,-1 17 1 15,2 15 7-15,-3 3 10 16,-1 8 4-16,-3-4 2 16,-1-9-4-16,-3-13 0 15,-2-8 2-15,0-9 9 16,2 0 21-16,3-13 14 0,3-18-9 15,1-6-23-15,-2-1-8 16,0 0-4-16,-3 6-22 16,-1 6-56-16,1 9-98 15,0 17-221-15</inkml:trace>
  <inkml:trace contextRef="#ctx0" brushRef="#br0" timeOffset="58521.3473">9383 13712 561 0,'0'-19'102'0,"17"-6"-22"16,3-9-20-16,11-10-35 15,5 5-21-15,-2 6-6 16,-4 23 1-1,-6 10-5-15,-9 14-5 0,-8 20 0 16,-7 5 9-16,-4 2 3 16,-15 4 3-16,-3-10-2 15,1-6 0-15,1-10 2 16,3-9-2-16,-1-8-2 15,1-2-5-15,0 0-25 16,0-14-18-16,3-10-29 16,8-13-52-16,6-18-142 0</inkml:trace>
  <inkml:trace contextRef="#ctx0" brushRef="#br0" timeOffset="58727.3591">9582 13180 240 0,'-7'32'216'0,"2"10"-108"16,2 2-47-16,-1 13-19 15,4 1 0-15,0 0-25 16,0 5-11-16,9-5-2 0,2-4 2 15,0-7-3 1,-1-10-4-16,-3-5-37 16,2-9-64-16,1-5-212 15</inkml:trace>
  <inkml:trace contextRef="#ctx0" brushRef="#br0" timeOffset="59192.3857">9840 12959 478 0,'0'-5'116'0,"0"-1"-37"15,2 2-8-15,10-1-26 16,6-2-30-16,7-3-8 15,7 1-4-15,5 4 1 0,-1 2-1 16,-2 3-2-16,-1 0 0 16,-4 5 3-16,-5 6-2 15,-4-2-1-15,-4 3-1 16,0 4-3-16,-6 8-1 15,3 18 4 1,-9 16 5-16,-2 19 25 0,-2 15-5 16,0 8-2-16,0 6-8 15,0-2-3-15,8 1-1 16,6-4-4-16,-4-2-5 15,-3-3 2-15,-7-3-2 16,-7-7-1-16,-17-8 2 0,-7-13 2 16,-5-15 4-16,-3-17 0 15,3-12 0-15,5-16 1 16,4-5-4-16,8-11-2 15,1-21-2-15,6-14-12 16,9-19-58-16,3-6-93 16,16 7-289-16</inkml:trace>
  <inkml:trace contextRef="#ctx0" brushRef="#br0" timeOffset="68159.8986">13318 9640 299 0,'-14'-1'128'0,"3"-19"-19"0,5-9-47 15,5-18-14-15,1 4 1 16,13-4-14-16,14-1-22 16,5 8-15-16,2 11 6 15,-4 9-7-15,-4 9 2 16,-6 7-1-16,-8 4 0 15,-5 0-1-15,-2 0 0 16,-4 0-1-16,-1 0-1 16,0 0 0-16,0 0 4 15,0 0 2-15,0 0-1 16,0 0 1-16,0 0 0 15,0 0 2-15,0 0-1 16,0 0 3-16,0 0 1 16,0 0 1-16,0 0-3 0,0 0-2 15,0 0-2 1,0 0-1-16,0 0-1 0,0 0 0 15,0 0-2-15,0 0 2 16,0 0 1-16,0 0-1 16,0-1-1-16,0 1 1 15,0 0-1-15,0 0 1 16,0 0-1-16,0-2-2 15,0 2 2-15,0 0 2 16,0 0 0-16,0 0 0 16,0 0-2-16,0 0-4 15,0 0-2-15,0 0-3 16,0 0 3-16,0 0 1 15,0 0-5-15,0 0-19 0,0 0-18 16,0 0-88-16,0 0-100 16</inkml:trace>
  <inkml:trace contextRef="#ctx0" brushRef="#br0" timeOffset="69159.9558">13524 9272 90 0,'0'0'72'16,"0"0"8"-16,0 0 5 0,0 0 13 15,0 0-16-15,0 0-27 16,0 0-10 0,0 0-10-16,-1 0-8 0,-2 0 2 15,-4 0-1-15,-7 0-18 16,-9 6-5-16,-13 11 1 15,-1 7 4-15,-2 8 11 16,6 8 5-16,7-3-10 16,7 0-5-16,2 4 4 15,0-1 1-15,3 4 3 16,4 2 0-16,5-3-5 15,5-3-4-15,5-3-4 0,18-6 3 16,13-3 9 0,10-4-1-16,7-9 1 0,0-8-3 15,0-7-9-15,-10 0-2 16,-6-9-2-16,-3-8-5 15,-6-4-46-15,0-4-65 16,-4 0-129-16</inkml:trace>
  <inkml:trace contextRef="#ctx0" brushRef="#br0" timeOffset="69586.9802">13920 9065 337 0,'-6'0'154'16,"6"-2"-67"-16,0 1-23 0,5-1-6 15,11-2-16-15,9-6-18 16,4 0-5-16,4-4-3 16,-3 5-6-16,-3 6 4 15,-3 3-7-15,-4 0-6 16,-9 17-5-16,-4 9-4 15,-7 6 12-15,-3 4-1 0,-19 3 8 16,-6-1 3-16,1-4 6 16,6-8 3-1,8-8-10-15,8-6-9 0,5-7-3 16,0 0-1-16,1-1-2 15,24 1 1-15,13-2 7 16,12-3 6-16,5 0-3 16,4 0-22-16,-2-3-67 15,-1 3-113-15,7 6-372 16</inkml:trace>
  <inkml:trace contextRef="#ctx0" brushRef="#br0" timeOffset="69872.9965">14668 9440 203 0,'0'0'160'16,"0"0"-43"-16,0 0-31 16,0 0-15-16,8 0-19 15,15 0-14-15,12 0 9 16,7 0-24-16,1 0-19 15,-2 0 0-15,-8 3-5 16,-3 9-53-16,-5 9-107 0,-7 6-294 16</inkml:trace>
  <inkml:trace contextRef="#ctx0" brushRef="#br0" timeOffset="70059.0072">14626 9745 568 0,'34'-2'93'0,"9"-8"-3"16,10-2-66-16,5 3-19 16,-5 7-9-16,-5 2-27 0,-8 4-114 15,-5 21-350 1</inkml:trace>
  <inkml:trace contextRef="#ctx0" brushRef="#br0" timeOffset="70585.0373">15430 9592 303 0,'-6'0'174'15,"5"-24"-55"-15,-2-9-43 0,3-13-16 16,0-8-20-16,17-9-17 16,11 7-13-1,11 10-9-15,1 14-1 16,1 18-4-16,-2 14 2 0,-7 3-2 15,-7 26-4-15,-13 13 8 16,-12 7 1 0,-17 8 2-16,-20-1 4 0,-10-2 2 15,-2-7 0-15,2-13-5 16,6-11-8-16,10-10-31 15,12-13-27-15,10 0 5 16,9-24 8-16,3-15-100 16,22-17-67-16</inkml:trace>
  <inkml:trace contextRef="#ctx0" brushRef="#br0" timeOffset="70745.0464">15693 9397 168 0,'9'43'186'0,"-5"3"-36"15,-1 8-42-15,-2 0-47 16,1-2-11-16,1-4-34 15,-1-4-9-15,3-7-2 16,3-6 0-16,-3-5-20 16,5-8-95-16,5-7-154 15</inkml:trace>
  <inkml:trace contextRef="#ctx0" brushRef="#br0" timeOffset="71108.0672">16078 9102 529 0,'25'-25'87'15,"-5"10"-20"-15,-5 2-14 0,-2 5-15 16,-8 8-13-16,-3 0-19 15,0 7-9-15,0 14 6 16,-2 4 3-16,0 9 3 16,-1 0 2-16,-12 1 2 15,1-2-4-15,2-7-2 16,6-4-4-16,4-12-3 15,0-5 2-15,1-3-4 0,9-2 5 16,5 0 6-16,9 0 13 16,5 0-7-1,4 0-11-15,1-2-3 0,-2 2 2 16,-2 0-7-16,-5 0-17 15,0 0-30-15,-1 7-50 16,-5 3-76-16</inkml:trace>
  <inkml:trace contextRef="#ctx0" brushRef="#br0" timeOffset="71599.0953">16741 9278 340 0,'0'0'173'0,"0"0"-96"15,0 5-46-15,0 19-20 16,0 13 32-16,3 16 30 16,-1 7-22-16,-2-3-16 15,0 3-20-15,0-5-9 16,0-3-3-16,-3-7 1 15,-4-6-6-15,-4-10-35 16,-1-12-68-16,3-9-65 16,4-8-187-16</inkml:trace>
  <inkml:trace contextRef="#ctx0" brushRef="#br0" timeOffset="71756.1043">16606 9574 139 0,'18'0'248'0,"15"0"-74"16,10 0-78-16,6 0-37 15,-1 0-44-15,-2-10-4 16,-4-3-19-16,-10 4-90 16,-1 6-171-16</inkml:trace>
  <inkml:trace contextRef="#ctx0" brushRef="#br0" timeOffset="72214.1305">17139 9082 489 0,'0'0'127'0,"0"3"-59"16,4 11-23-16,1 21-11 16,1 20 20-16,1 14-8 15,0 2-21-15,0-4-13 16,-1-9-8-16,-6-9-2 15,0-6 4-15,0-11-6 16,0-12-2-16,0-8-5 0,0-7-11 16,0-5-5-1,2 0-2-15,1 0 13 16,7 0 1-16,7-11 15 15,7-10 3-15,5-5-2 0,5-3-4 16,-3 0 2-16,-2 10-4 16,-6 11-2-16,-8 8-2 15,-9 7-2-15,-1 24 0 16,-5 6 3-16,-4 9 9 15,-13 2 1-15,-9-4 1 16,1-5 5-16,0-13 11 16,-1-7 2-16,1-12-17 15,3-7 0-15,3 0-4 16,8 0-2-16,1-9 0 15,6-5-8-15,1-10-20 16,3-8-34-16,13-16-55 0,19-15-124 16</inkml:trace>
  <inkml:trace contextRef="#ctx0" brushRef="#br0" timeOffset="72672.1566">17679 9140 468 0,'3'-7'100'0,"2"2"-30"16,-1 5 5 0,-1 0-27-16,6 0-31 0,7 0-11 15,6 0 8-15,7 6 4 16,2 5-4-16,-4 1-3 15,-6 3-7-15,-8 2-5 16,-5 3-3-16,-8 1 4 16,0 1 4-16,-8 4 0 15,-6 0 3-15,-4-1-1 16,3-3-2-16,3-1 3 0,5-8 3 15,5-4 6-15,2-4-3 16,0-5 2 0,0 0 3-16,7 0 2 15,12 0-5-15,12-2-7 0,10-5-1 16,8-1-8-16,-4 2-48 15,-9 6-41-15,-7 0-109 16,-5 9-297-16</inkml:trace>
  <inkml:trace contextRef="#ctx0" brushRef="#br0" timeOffset="74838.2805">13542 8978 288 0,'-7'0'108'0,"6"-12"-2"16,-2-5-29-16,1-2-25 16,0-5-2-16,1-4-15 15,-1-4-8-15,-1-5-6 16,0-4-5-16,0-7 3 15,-1-8-2-15,-1-9-5 16,0-5-2-16,0-12 6 16,1-4-12-16,-1-3-2 15,-1-4 3-15,-3 2 1 0,0 9-2 16,-2-1 6-1,1 1-3-15,0-5-6 0,4-5 1 16,4-7-2 0,2-7-2-16,3-9 2 15,9 5-1-15,2-2-2 0,1 7 6 16,0 10-2-16,-1 4-1 15,4 4 4-15,1-1-3 16,2-2-6-16,3-2 5 16,1 1 0-16,5-11-1 15,2 1-3-15,-1-10 4 16,4 2-1-16,7 1-1 15,-1 0-1-15,4 10 1 0,1 2-5 16,-1 2 10 0,6 3-3-16,1 3-1 15,5 2-5-15,1 6 6 16,1 0-10-16,-2 8-2 0,-4 2 6 15,1 4 0-15,-2 6 2 16,3-1 4-16,5-1-4 16,6-3 0-16,5-4 6 15,-1-6-5-15,0 0-4 16,-3 3-10-16,-8 6 7 15,-1 6 7-15,-2 9 0 16,-8 3 10-16,8 1-13 16,2 4 8-16,0 0 2 15,5 1-16-15,-2-2 19 16,-1-6-11-16,1 0-11 15,-1-1 5-15,-3 2 7 0,-5 8-2 16,-5 10 3-16,-8 2 0 16,-5 1 3-16,-3 2 0 15,-1-3 0-15,2-3 0 16,2 0-1-16,-2-6 0 15,3-1 1-15,1-2-1 16,-3-2 0-16,-4 1 0 16,-3 1 1-16,-2-2-1 15,1 2 1-15,5 0 1 16,-1 0-3-16,-2 2 2 15,0-2-1-15,-1 0 1 16,0 5-1-16,6-6 1 16,2 4-1-16,0-3-1 0,2 6 1 15,-3-3 0-15,-4 2 0 16,-7 5 0-16,-9 8 1 15,-6 10 2-15,-7 8 8 16,0 5-13 0,0 0-2-16,-1 0-20 0,-8 0-27 15,-2 1 9-15,0 9-6 16,3 0-41-16,2 1-47 15,6-2-47-15</inkml:trace>
  <inkml:trace contextRef="#ctx0" brushRef="#br0" timeOffset="75338.3091">16334 2467 185 0,'-2'0'132'0,"2"0"-11"15,0 0-18-15,0 0-37 16,10 0-18-16,20 0-10 15,23-6 0-15,18-17 0 0,5-3-24 16,-6 6-3 0,-14 1 1-16,-13 12 4 0,-11 4-5 15,-11 3-10-15,-8-3 0 16,-6 3-6-16,-5 3-7 15,-2 18 3-15,0 16 17 16,-14 20 2-16,-4 11-1 16,-1 7 2-16,0-2-2 15,1-1-5-15,3-11-3 16,6-12 0-16,3-6 0 15,6-12-1-15,0-9-4 16,0-10-33-16,12-2-101 16,12-3-176-16</inkml:trace>
  <inkml:trace contextRef="#ctx0" brushRef="#br0" timeOffset="78425.4857">13056 10887 419 0,'-11'-16'-3'0,"4"6"10"15,3 5 38-15,1-2 11 16,3-5-18-16,0-1-11 16,0 1 6-16,0 0-14 15,0 5 4-15,0 2-2 16,0 0-3-16,0 3-2 0,0 1-1 15,0 1-1-15,0 0-6 16,0 0-2 0,3 12-23-16,7 31 0 15,1 21 32-15,3 24 23 0,1 10-8 16,-3-7-3-16,5-12-7 15,-3-7-8-15,0-12-4 16,-3-13-2-16,0-10-2 16,-3-14-1-16,0-14-2 15,-4-6 2-15,0-3 2 16,-1 0 10-16,5-14 12 0,11-30 10 15,10-28-22-15,7-32-10 16,1-17-1 0,-3 2-2-16,-3 13-5 15,-5 24-22-15,-4 30-33 0,-4 31-40 16,-5 21-52-1,-4 21-32-15,2 31-130 0</inkml:trace>
  <inkml:trace contextRef="#ctx0" brushRef="#br0" timeOffset="79262.5336">13666 11430 54 0,'0'0'63'15,"0"0"-20"1,0 0-11-16,0 0 11 0,0-2-1 15,0 0-6-15,0-2 3 16,0-2-4-16,0 2-11 16,0-1-3-16,0 3 6 15,0 0 4-15,0-2-4 16,0 1-5-16,0-3-5 15,0 1-2-15,0-1-2 16,0 0-2-16,2 0 4 16,-2-1-2-16,0 3 0 15,0 0-4-15,1 2-3 0,-1 2-1 16,0-3 0-16,0 3-2 15,0 0 0-15,0-3 0 16,2 3-2 0,-2 0 0-16,0 0 0 0,0 0 0 15,0 0 2-15,0 0 2 16,0 0 2-16,0 0 1 15,0 0 5-15,0 0-4 16,0 0-4-16,0 0-3 16,0 0-1-16,0 0-1 15,0 0 0-15,0 0-1 16,0 0-3-16,1 8-3 15,0 8 0-15,-1 9 8 0,0 10 4 16,0 2 7 0,0 1 1-16,0 2 0 15,0-2-6-15,-1-1-6 16,1-5 0-16,0-3 0 0,0-4 0 15,0-4 1-15,0-7-1 16,0 0-2-16,0-6-14 16,0-2-17-16,0-5-30 15,0-1-42-15,0 0-118 16</inkml:trace>
  <inkml:trace contextRef="#ctx0" brushRef="#br0" timeOffset="79503.5474">13620 11405 417 0,'0'-2'153'0,"0"-1"-67"15,7 2-28-15,15-2-34 16,12-6-3-16,14-8-5 16,4-3-8-16,-1 2-7 15,-7 14-9-15,-11 4-68 16,1 32-125-16</inkml:trace>
  <inkml:trace contextRef="#ctx0" brushRef="#br0" timeOffset="80504.6046">13652 11445 25 0,'-8'0'61'15,"1"0"6"-15,-3 0-2 16,3 0 11-16,-2 0-29 16,2 0 3-16,2-3-12 15,-1-3-3-15,3 2-8 16,2 2-8-16,0 2-9 15,1 0-6-15,0 0-3 16,0 0-3-16,0 0-4 16,0 0 1-16,0 0 5 15,-2 1 8-15,2-1 9 0,0 0 8 16,0 0 14-16,0 0 4 15,0 0 6 1,0 0-11-16,10-1-17 0,5-10-14 16,6 2 3-16,1-1-3 15,0 0-6-15,-2 8-1 16,-2 1 0-16,0 1 2 15,-2 0-1-15,3 0 0 16,-1 0 0-16,0 0 2 16,0-3-5-16,-2 0-36 15,-2-2-70-15,1-3-118 0</inkml:trace>
  <inkml:trace contextRef="#ctx0" brushRef="#br0" timeOffset="81171.6428">14176 11468 233 0,'-5'0'131'16,"0"0"-17"-16,4 3-38 15,1 0-41-15,0 8-28 16,0 7-3-16,0 10 20 15,0 7 13-15,3-3 0 16,5-1-22-16,-2-8-7 16,1-3-3-16,3-6-5 15,-4-3 3-15,-1-6 0 16,-4-3 0-16,2-2-2 15,-3 0-3-15,3 0 14 16,4-20-5-16,2-7-10 0,3-9-4 16,0-1 0-16,-5 8 7 15,-2 14 2 1,-2 9 2-16,0 6 4 0,2 0-5 15,5 6-9-15,10 9-2 16,2 7 15-16,9 5 4 16,3 1 4-16,0-1 2 15,0-6-5-15,-3 0-7 16,0-8 3-16,-3-6 3 15,-7-7 5-15,-2 0 2 0,-4-3-2 16,-2-15 4-16,-3-9-5 16,0-5-10-16,-5-4 1 15,-5-6-5-15,0-4-3 16,0 0-15-16,-6 2-28 15,-2 15-38-15,7 16-63 16,1 13-158-16</inkml:trace>
  <inkml:trace contextRef="#ctx0" brushRef="#br0" timeOffset="82330.7091">14869 11314 243 0,'-22'-1'92'0,"10"1"-24"16,12 0 17-16,0 0-12 15,7-2-9 1,20-8-25-16,26-5 9 16,18-10-11-16,6 0-22 0,-8 15-11 15,-14 10-2-15,-9 0 1 16,-5 21-12-16,1 0-77 15,-4 3-128-15</inkml:trace>
  <inkml:trace contextRef="#ctx0" brushRef="#br0" timeOffset="82544.7213">14957 11586 163 0,'0'-3'442'0,"1"1"-327"15,14 2-36-15,2-1-49 16,13 1-15-16,14 0-8 0,4-3-2 16,9 3-3-16,-9 0-1 15,-2 3-25-15,2 9-101 16,6-3-183-16</inkml:trace>
  <inkml:trace contextRef="#ctx0" brushRef="#br0" timeOffset="84342.8242">15715 11736 327 0,'0'-15'85'0,"0"10"-10"0,0 5-11 16,4 0-35 0,7 11-32-16,4 20 10 15,5 8 21-15,2 10 3 0,4-6 0 16,0-3-12-16,0-5-3 15,2-8 1-15,-5-6-7 16,-5-8 2-16,-4-4-6 16,-7-6-1-16,-3-3 0 15,-3 0 2-15,-1 0 17 16,0-7 19-16,2-11-10 15,0-14-23-15,0-15-9 16,1-10 0-16,0-12 1 16,-3-16-2-16,0-15-1 15,0-19 0-15,0-8 2 16,0 1-3-16,1 10 3 0,1 18-1 15,-2 24 1-15,0 14-1 16,0 12 2-16,0 4-3 16,0 2 1-16,0 6-2 15,3 7 3-15,1 3-2 16,8 2-1-16,-3-1 0 15,5 4-1-15,0-1-2 16,3 2 3-16,0 3 3 16,0-7-2-16,4 1-1 15,-6-3 2-15,1 0-2 16,-5 7 0-16,-3 7-1 15,-3 3-1-15,2 1 3 16,7 4-3-16,6-2-1 0,6-2 0 16,7-3 4-16,5 4 1 15,0-3 0-15,-2 2-2 16,3 1 3-16,0 4-3 15,4-1 4-15,5-1-4 16,5 0 2-16,3 1 0 16,2-1 2-16,-3 5-4 15,-6 0 0-15,0 0 2 16,-1 0-1-16,0 0 1 15,-1 0-1-15,2 3 2 16,-3 0 0-16,-1 1 0 16,2-2-4-16,0 5 4 0,-3 0-1 15,1 0-1 1,-2 1 2-16,1 3-2 0,4-3 2 15,-1-1-3-15,0-2 3 16,5 0 0-16,0-4 1 16,6 1-3-16,2-2 2 15,1 0-2-15,-1 0 6 16,5 0-5-16,0 0-1 15,3-2-2-15,1-4 4 16,-2 0 1-16,0-5-1 16,-4 2 0-16,-1 2-1 15,-4 1-3-15,2-1 3 16,-1 1 0-16,-1-2 0 0,-2 2 0 15,-3 0-2-15,-7-2 1 16,1 4 1-16,-5 1-4 16,0 1 3-16,4 2 0 15,1 0 2-15,5 0-3 16,5 0 3-16,6-5-1 15,4 0 1-15,6-4-3 16,2-1 2-16,2-2 1 16,-2 0-5-16,-2 0 2 15,-6 2-3-15,-6 2 7 16,-4 4-6-16,-1-3 5 15,2 3-1-15,8-2-1 0,5-2-1 16,5 1 3-16,1 0 1 16,1 0-3-16,2 2 0 15,-2-4 1 1,-1 3 1-16,0 0-3 0,-5 3 2 15,0 0-1-15,-1 3 1 16,-5 0-1-16,2 0 5 16,-2 0-5-16,-1 0 0 15,1 6 2-15,0-2-6 16,2 1 9-16,5-3-4 15,3-1 2-15,4-1-1 16,0 0-6-16,1 0 7 16,-2 0-3-16,1-6 2 0,0-3 3 15,5 1 0 1,-5-1-5-16,3 4 3 15,5 1-6-15,-2 1 10 16,5 0-5-16,-8 1-6 16,3-3 6-16,-11-1 2 0,-5 0-2 15,-8-3-2-15,-11-1-1 16,-10 2 2-16,-16 0 3 15,-11 4-3-15,-10 2 1 16,-4 2 1-16,0 0 0 16,0 0-5-16,0 0-19 15,-4-3-63-15,-6 3-32 16,1 0-29-16,-5 0-160 15</inkml:trace>
  <inkml:trace contextRef="#ctx0" brushRef="#br0" timeOffset="86219.9315">16738 10929 253 0,'0'-3'99'0,"-2"3"-55"16,-14 0 20-16,-1 0-9 15,4 12-29-15,-2 15-12 16,-3 19 20-16,2 14 8 16,1 13 13-16,-1 9-10 15,3 1-7-15,3-3-8 16,1-4-15-16,0-6-7 0,3-8-1 15,3-12-4-15,3-11-1 16,0-9-1-16,8-12-1 16,7-5-4-1,3-6-16-15,5-6-44 0,2-1-30 16,7 0-71-16,0 0-272 15</inkml:trace>
  <inkml:trace contextRef="#ctx0" brushRef="#br0" timeOffset="86783.9638">16781 11353 241 0,'0'-10'44'0,"0"3"-14"16,3 6-21-16,4 1-16 15,5 0 9-15,2 0 2 16,3 0-3-16,3-5 0 15,-2 0 0-15,-4-2 12 16,-4 2 21-16,-1 1 18 16,-4 1 15-16,2 1-9 15,1 2-16-15,-1-3-14 16,5 3-4-16,2-3-3 15,6 2 0-15,1 0 5 0,4 0-7 16,-3 1-4-16,-3 0-5 16,-8 0-6-1,-4 6-7-15,-4 11 1 0,-3 6 1 16,0 9 8-16,-17 7 10 15,-9 3 12-15,-4-2-2 16,-1-3-10-16,4-3-6 16,4-6-3-16,6-8 1 15,8-6-1-15,5-6-2 16,4-5 3-16,0-3 0 15,0 0-2-15,0 0-1 16,0 0-1-16,8 0-5 0,12 3-4 16,8 0 5-1,14-3 7-15,9 0-1 0,-5 0-2 16,-9 0-9-16,-4-4-46 15,-3 1-68-15,3 1-141 16</inkml:trace>
  <inkml:trace contextRef="#ctx0" brushRef="#br0" timeOffset="87011.9768">17347 11633 567 0,'0'0'142'15,"0"0"-33"-15,0 0-60 16,1 0-33-16,-1 0-12 16,0 0-7-1,0 2 0-15,0 7 2 16,0 1-3-16,0 3-45 0,0-4-81 15,3 5-108-15</inkml:trace>
  <inkml:trace contextRef="#ctx0" brushRef="#br0" timeOffset="87469.003">17548 11255 481 0,'9'-19'133'15,"13"0"-67"-15,9-1-3 0,5-2-27 16,4 7-15-16,1 8-5 16,-6 7-7-16,-1 0-5 15,-10 1-2-15,-7 16-5 16,-6 9 0-16,-11 10 1 15,-11 9 2-15,-23 7 7 16,-15 7 2-16,-3 0 0 0,2-5-1 16,9-2-3-1,13-8-3-15,15-7-4 16,11-4 2-16,2-8-2 15,4 0 2-15,13-6-1 0,5-5 1 16,6-6 2 0,4-6 1-16,-1-2 4 0,0 0-3 15,-5-13 0 1,-6-5 1-16,-5-7 0 0,-9-7-1 15,-6-1-1-15,-1-10-6 16,-20-7 3-16,-8-6-3 16,0-3-1-16,1 6-4 15,6 12-17-15,3 18-50 16,4 18-53-16,7 5-114 15</inkml:trace>
  <inkml:trace contextRef="#ctx0" brushRef="#br0" timeOffset="88026.0348">18237 11086 238 0,'-1'0'191'0,"1"0"-104"16,4 19-62-16,10 18 28 16,5 18 14-1,0 12 6-15,1 10-14 16,-5-1-24-16,-6-2-7 0,-7-3-10 15,-2-6-9-15,-7-6-5 16,-9-6 0-16,-3-10 1 16,-1-11-3-16,2-6 2 15,4-12-3-15,4-8-6 16,6-6-26-16,4 0-37 15,0-5-49-15,0-7-120 16</inkml:trace>
  <inkml:trace contextRef="#ctx0" brushRef="#br0" timeOffset="88568.0658">18559 10961 306 0,'0'-6'141'15,"0"-3"-46"-15,17-7-32 16,7 3-22-16,3-2-18 16,-7 7 7-16,-5 6 5 15,-5 2-12-15,-7 0-8 16,0 0-11-16,-1 14-11 15,-2 8 11-15,0 7 3 16,0 4 27-16,-10-2-6 16,2-2-4-16,-7-3-5 15,5 1-5-15,0-5 3 0,2-4-3 16,6-5-4-1,2-9-2-15,0-3-3 0,3-1 1 16,11 0 2-16,11 0 1 16,17 0 5-16,12 0-3 15,1 0-10 1,0-7-1-16,-18 7-23 0,-12 0-61 15,-8 0-142-15</inkml:trace>
  <inkml:trace contextRef="#ctx0" brushRef="#br0" timeOffset="91082.2096">19471 11200 359 0,'9'-18'116'0,"-4"4"-41"0,-1 6 2 16,-2 6-17-16,-2 2-31 15,0 0-8-15,0 13-13 16,0 17-1-16,0 16 39 16,0 8 8-16,-4 1-25 15,1-4-13-15,1-2-8 16,-1-4-3-16,-1 3-3 15,-3-3 1-15,0-2 1 16,1-5-5-16,2-5-14 16,1-4-34-16,3-7-62 15,0-3-49-15,1-7-146 16</inkml:trace>
  <inkml:trace contextRef="#ctx0" brushRef="#br0" timeOffset="91279.2209">19359 11439 208 0,'0'-3'295'0,"0"2"-187"16,0-2 0-16,5 2-25 16,7 0-54-16,13-4-22 15,20-3 4-15,18-7-6 16,1 1-1-16,-5 10-4 15,-13 4-28-15,-8 14-85 16,0 14-95-16</inkml:trace>
  <inkml:trace contextRef="#ctx0" brushRef="#br0" timeOffset="91579.2381">20181 11033 487 0,'-3'-6'177'0,"3"-2"-84"16,0 6-12-16,-8 2-48 16,-9 11-27-16,-12 26-8 15,-8 23 12-15,-2 16 22 0,11 4-7 16,12-1-12-1,13-5-5-15,3-8-3 16,0-1-3-16,9-7 2 16,8-9-1-16,2-6-1 15,3-10-7-15,2-6-18 0,4-9-30 16,3-9-46-16,4-6-103 15,6-3-290-15</inkml:trace>
  <inkml:trace contextRef="#ctx0" brushRef="#br0" timeOffset="91864.2544">20483 11396 483 0,'0'-7'189'16,"0"6"-81"-16,0 0-23 15,0 1-44-15,0 2-28 16,0 25-11-16,0 13-1 16,0 9 16-16,-2 9-2 15,1-8-6-15,1-6-5 16,-2-8-2-16,2-3 0 15,-2-6 1-15,0-8-15 16,1-4-30-16,1-4-47 16,0-2-44-16,5-9-49 15,13 0-258-15</inkml:trace>
  <inkml:trace contextRef="#ctx0" brushRef="#br0" timeOffset="92118.2689">20659 11638 251 0,'0'-3'337'0,"0"3"-230"16,0 0-21-16,0 0-34 15,0 0-30-15,0 0-16 16,0 6-8-16,0 5-3 0,0 4 6 16,0 1 2-16,0 2-1 15,0-3-6-15,0 1-71 16,-2 0-88-1,2 1-224-15</inkml:trace>
  <inkml:trace contextRef="#ctx0" brushRef="#br0" timeOffset="92406.2854">20978 11335 493 0,'-5'-7'171'15,"5"6"-64"-15,0 1-33 16,0 0-48-16,0 3-20 16,0 23-12-16,0 14 9 0,-1 9 23 15,-7 3-6-15,2 2-10 16,2-7-6-16,-2-1-1 15,0-6-1-15,3-2 0 16,-1-6-4-16,3-7-35 16,1-6-55-16,0-5-71 15,16-8-104-15</inkml:trace>
  <inkml:trace contextRef="#ctx0" brushRef="#br0" timeOffset="92811.3085">21252 11161 328 0,'0'0'187'0,"0"0"-93"16,0 0-14-16,2 0-21 15,8 0-30-15,11 8-5 0,7 20-8 16,5 21 8-16,-3 12-3 16,-8 16-4-16,-14 2 6 15,-8 1-6 1,0-8-5-16,-11-11-4 0,-2-8-3 15,2-17-2-15,1-9 0 16,2-12 0-16,-1-5-2 16,0-6-11-16,-3-4-22 15,0 0-45-15,-4 0-85 16,1-2-191-16</inkml:trace>
  <inkml:trace contextRef="#ctx0" brushRef="#br0" timeOffset="93250.3337">21661 10855 420 0,'0'-2'154'0,"0"-7"-103"16,14 1 23-16,5-4-28 15,5 2-26-15,1-1-7 16,-4 1 7-16,-1 6-2 15,-8 4-7-15,-6 0-4 0,-2 0-6 16,-2 14-6 0,-2 7 4-16,0 5 4 0,0 4 3 15,0 5 8-15,-7 2 4 16,-2 1 0-16,-1-1-2 15,5-5-4-15,2-8 0 16,3-4-3-16,0-6 0 16,0-6-1-16,1-5 3 15,11-3 4-15,8 0 7 16,10 0-1-16,5-3-21 15,-1-14 0-15,3 2 0 16,-2 2 0-16,-2 6-45 16,0 7-67-16,-5 0-148 15</inkml:trace>
  <inkml:trace contextRef="#ctx0" brushRef="#br0" timeOffset="96053.494">13150 12446 33 0,'0'-11'91'16,"-5"7"-69"-16,-18-1 31 15,-3-7 2-15,14-2 11 0,5-3-6 16,2-5 5-16,2 3 5 16,3 5-2-16,0 8-4 15,0 6 4-15,0 0-49 16,7 20-31-1,3 23 16-15,4 21 48 0,0 22 7 16,3 10-10-16,-3 9-23 16,4 0-9-16,2-5-4 15,0-11-6-15,5-18-2 16,0-15 0-16,0-16 0 15,-4-14-2-15,-6-12-1 16,-3-11 4-16,-4-3 5 0,8-15 13 16,10-30-11-16,5-22-13 15,4-18 0 1,-1-21 0-16,-10-1 0 15,-3-2 0-15,-4 12-21 16,0 23-56-16,3 26-45 0,5 28-73 16,4 20-224-16</inkml:trace>
  <inkml:trace contextRef="#ctx0" brushRef="#br0" timeOffset="96377.5125">13779 13046 413 0,'1'0'170'16,"2"0"-95"-16,-2 0-18 15,-1 13-40-15,0 17-16 16,0 14 16-16,-1 17 25 16,-4 3-12-16,-1-6-19 15,5-4-4-15,-2-10-5 16,3-5 3-16,-1-6-3 15,-1-9 1-15,-3-9-20 16,2-9-39-16,-4-6-58 16,2-6 5-16,-1-18-74 15</inkml:trace>
  <inkml:trace contextRef="#ctx0" brushRef="#br0" timeOffset="96547.5222">13629 13011 496 0,'29'-6'126'0,"2"3"-25"15,3 1-49-15,5 2-20 16,5 0-14-16,-3 8-11 16,-2 3-4-16,-4 1-1 15,6-2-75-15,0 2-112 16,10-8-394-16</inkml:trace>
  <inkml:trace contextRef="#ctx0" brushRef="#br0" timeOffset="97185.5587">14150 12930 304 0,'0'0'126'0,"0"0"-23"0,0 9-62 16,0 18-40-16,0 14 29 15,-6 11 28-15,1 2 1 16,4-8-18-16,1-7-16 16,0-5-8-16,10-5-3 0,2-4-3 15,3-4 0 1,-1-2-3-16,0-11-1 0,0-3-1 15,-5-5-1 1,3 0 4-16,2-3 2 0,3-15 4 16,1-5-10-1,0-1-4-15,-2 2-4 0,-3 7 2 16,-2 4-4-16,2 8-1 15,1 3-3-15,4 0 3 16,-1 0 2-16,2 12-2 16,-2 0 6-16,1 0 9 15,-2-2 11-15,2-1 1 16,-3-4 0-16,-2-5-1 15,-2 0-6-15,0 0-1 16,3-4-1-16,0-13-5 16,0-3-1-16,-1-1-5 15,-8 4-12-15,-3 5-28 0,1 3-30 16,2 3-74-16,6 1-89 15</inkml:trace>
  <inkml:trace contextRef="#ctx0" brushRef="#br0" timeOffset="97403.5712">14960 12909 531 0,'1'-1'88'0,"13"0"-29"0,11-3-24 15,5 2-16-15,12 1-7 16,3 1-7-16,0 0-4 16,-2 4 1-16,-8 8-17 15,-8 5-79-15,-1 4-178 16</inkml:trace>
  <inkml:trace contextRef="#ctx0" brushRef="#br0" timeOffset="97608.5829">14996 13087 311 0,'0'0'273'0,"0"0"-142"16,9 0-47-16,5 0-44 15,13 7-13-15,9 0 3 16,3 0-19-16,2 1-8 15,-10-3-2-15,-4 7-21 16,-6 2-84-16,0 4-135 16</inkml:trace>
  <inkml:trace contextRef="#ctx0" brushRef="#br0" timeOffset="98970.6608">15715 13217 214 0,'-7'-2'215'0,"5"-1"-105"15,2 2-38-15,0 1-27 16,0 0-20-16,9 4-20 16,6 15-1-16,4 10 17 15,4 1 9-15,0 3-8 0,0-4-9 16,0-9-1-16,-1-5-5 15,-4-4 0 1,-3-4 0-16,-6-4-2 16,-4-1 0-16,-3-2 1 0,-2 0 1 15,0 0 6-15,0-14 5 16,0-13-5-16,0-13-11 15,4-17-2-15,-2-13 1 16,0-19-3-16,3-13 0 16,4-12 3-16,7-11-3 15,3 8 5-15,3 14-7 16,-3 18 0-16,-3 21 0 0,-2 19-1 15,-1 10 4 1,-1 14 0-16,-1 5 1 16,7 6-4-16,5-2 1 15,7-2-2-15,9-6 1 0,8 3 3 16,8 2 0-16,-1-2 1 15,4 3 1-15,0 2-2 16,-2 1 1-16,0 3-3 16,0 1 3-16,0 3 0 15,1 2 0-15,4 2-3 16,6 0 3-16,-1 0 1 15,0 0-2-15,2 0 1 16,-1 6 2-16,1 0 0 16,7-5-1-16,1-1 1 15,2 0 1-15,6 0-2 16,1 0 0-16,7 0 0 15,-2 4-1-15,-5 3 0 0,-10 1-2 16,-11-6 4-16,-16-2 2 16,-7 0-2-16,-13 0-14 15,-5-7-68-15,-8-2-52 16,-15 9-184-16</inkml:trace>
  <inkml:trace contextRef="#ctx0" brushRef="#br0" timeOffset="99609.6974">16433 12951 3 0,'-12'-9'472'15,"11"-12"-350"-15,1-10-53 16,3-18-11-16,16 14-23 15,11 1-27-15,10 2-7 16,6 6-2-16,3 12 4 16,-8 14-5-16,-11 0 0 15,-13 23-5-15,-16 9 0 16,-6 14 8-16,-27 0 1 0,-12 3 4 15,-6-6-4-15,0-9 7 16,7-7-5-16,11-10-3 16,13-9 2-16,9-8-4 15,5-1-1-15,5-23-8 16,0-11-26-16,19-11-58 15,18-7-141-15</inkml:trace>
  <inkml:trace contextRef="#ctx0" brushRef="#br0" timeOffset="99812.709">16672 12850 183 0,'0'25'157'0,"0"-2"12"16,0 4-58-16,-5 10-34 16,0 1-8-16,-2 6-14 15,2-1-18-15,3-1-12 16,-1 0-11-16,3-5-8 15,0-4-4-15,0-5 1 16,3-5-1-16,-1-3-15 16,0-6-59-16,0-1-97 15,4 1-196-15</inkml:trace>
  <inkml:trace contextRef="#ctx0" brushRef="#br0" timeOffset="100014.7206">16920 13249 588 0,'0'0'148'0,"0"0"-49"16,0 0-53-16,0 2-34 16,0 8-14-16,3 7-4 15,-2 1 10-15,-1 4-1 16,0-4-11-16,1-7-88 15,6-3-98-15,3 1-254 16</inkml:trace>
  <inkml:trace contextRef="#ctx0" brushRef="#br0" timeOffset="100342.7393">17099 13109 526 0,'0'-44'175'0,"13"-4"-81"16,4-4-22-16,8-6-36 15,-4 13-18-15,-1 18-12 16,0 15-3-16,2 12-4 16,5 0-1-16,1 24-1 15,-3 16-2-15,-12 9 3 16,-7 8 2-16,-6 1 1 0,-8-3 1 15,-17 1 2 1,-6-11-2-16,0-9 2 16,2-8 1-16,7-13 0 15,5-6 1-15,5-7-1 16,2-2 1-16,-2 0 1 0,0-14-2 15,1-8-10-15,1-10-35 16,6-13-26-16,4-11-93 16,8-9-183-16</inkml:trace>
  <inkml:trace contextRef="#ctx0" brushRef="#br0" timeOffset="100689.7592">17733 12794 420 0,'0'0'198'0,"-6"0"-102"0,-11 0-46 16,-6 4-41-16,-6 14 1 16,2 6 3-16,7 7-11 15,5 3-3-15,9 3 2 16,6 3-1-16,1-1-1 15,21-2 3-15,8-4 1 16,9-1 0-16,6-3 3 16,-5-5-3-16,-4-4 6 15,-14-4-7-15,-13-1-2 16,-9-1-4-16,0 1 1 15,-21 1 10-15,-10-1 1 0,-10 0 0 16,-3 1-4 0,-2-6 0-16,3-4-12 0,8-1-56 15,17-5-41-15,17 0 4 16,2-15-239-16</inkml:trace>
  <inkml:trace contextRef="#ctx0" brushRef="#br0" timeOffset="100898.7711">17752 12844 400 0,'13'-7'227'15,"14"3"-100"-15,11-3-59 0,7-4-42 16,2 0-10-16,-5 4-10 15,-7 2-2 1,-9 4-5-16,-4 1-41 16,-5 0-98-16,-4 9-182 0</inkml:trace>
  <inkml:trace contextRef="#ctx0" brushRef="#br0" timeOffset="101813.8235">13289 14272 88 0,'4'-58'202'15,"4"19"-108"-15,2 22 43 16,-3 14-39-16,-4 3-42 16,-1 0-36-16,6 13-25 0,6 19-7 15,7 19 40-15,3 16 29 16,-2 13-9-16,-3-2-13 15,-3-4-12 1,-4-3-6-16,-3-7-6 0,2-10-6 16,0-5-3-16,-1-14 0 15,-2-17-1-15,-3-9-1 16,2-9 0-16,-1 0 7 15,9-29 39-15,10-26-6 16,9-23-27-16,0-23-10 16,-6-10-3-16,-11-10 1 15,-4-1 0-15,-3 14-5 0,0 37-19 16,-1 35-26-1,1 36-37-15,3 22-61 16,3 29 27-16,9 22-232 16</inkml:trace>
  <inkml:trace contextRef="#ctx0" brushRef="#br0" timeOffset="102102.84">13947 14573 429 0,'-3'-5'133'16,"3"5"-35"-16,-2 0-14 15,1 4-62-15,1 13-26 16,0 7 9-16,0 8 11 0,0 8 12 15,-1 2-9-15,0 2-11 16,0-3-2-16,-4 0-3 16,-2-3 2-16,-2-8-7 15,-2-4-47-15,1-11-66 16,2-8-23-16,6-7-172 15</inkml:trace>
  <inkml:trace contextRef="#ctx0" brushRef="#br0" timeOffset="102293.8509">13774 14597 410 0,'29'-1'156'0,"14"-8"-26"15,13-6-49-15,11-3-44 16,-2 0-18-16,-11 11-12 15,-11 7-5 1,-6 0-35-16,-4 5-133 0,7 22-213 16</inkml:trace>
  <inkml:trace contextRef="#ctx0" brushRef="#br0" timeOffset="102795.8796">14407 14532 284 0,'-1'0'145'0,"1"2"-69"16,0 22-12-16,0 5 7 15,0 9 2-15,0 1-23 16,0-3-20-16,2-7-16 16,3-1-1-16,2-10-6 15,-1-4-1-15,-1-3-3 16,0-9 0-16,-5-2 2 0,2 0 0 15,-2 0 7 1,3-5-2-16,6-12 0 16,3-3 0-16,3-6-16 15,1 6-3-15,-5 7 2 0,0 12 0 16,-2 1-5-16,1 0 2 15,2 14 0-15,5 9 5 16,-1 6 6-16,1-2 5 16,1-2 8-16,-2-4 3 15,4-5 5-15,2-7 3 16,-1-7-1-16,3-2 0 15,1-11-5-15,2-15-5 16,-1-8-8-16,-1-7-5 16,-4-2-4-16,-4 3-34 15,-6-1-44-15,2 7-93 16,2 10-160-16</inkml:trace>
  <inkml:trace contextRef="#ctx0" brushRef="#br0" timeOffset="103089.8964">15194 14449 377 0,'-1'-2'134'0,"1"2"-50"16,0 0-24-16,7 0-16 15,16 0-25-15,15 0-3 16,12 0 1-16,8-3-9 15,-5-4-4-15,-6 4 0 16,-5 2-1-16,-8 0-50 16,-4 1-77-16,-2 0-310 15</inkml:trace>
  <inkml:trace contextRef="#ctx0" brushRef="#br0" timeOffset="103268.9067">15229 14682 590 0,'22'6'85'16,"16"1"21"-16,11-1-25 0,7-3-52 16,1-3-16-1,-1 0-9-15,-12 0-2 0,-8 0-33 16,-3 1-131-16,-2 5-221 15</inkml:trace>
  <inkml:trace contextRef="#ctx0" brushRef="#br0" timeOffset="104694.9883">15932 14420 244 0,'0'-8'80'16,"0"-3"-18"-16,6 1-3 16,7 1-15-16,1-2-13 15,-3 5-2-15,-1 0-3 16,3 1 0-16,5-1 0 0,9-2 0 15,11 1 5-15,7 2-7 16,-3 2-3-16,-2 3-6 16,-11 1-9-16,-9 15-2 15,-6 1-8-15,-14 4 4 16,0 4 5-16,-24 7 2 15,-15 0 10-15,-8 4 1 16,-3-2-9-16,7-3-4 16,14-4-3-16,19-8-1 15,10-7-9-15,7-3-2 16,16 4 4-16,11 6 9 15,5 3-1-15,4-2 4 16,1 0-4-16,-2 0 1 0,-10-1-3 16,-9-1 3-16,-9-2 0 15,-8-2 4-15,-6 3 0 16,0 1 12-1,-19 4 9-15,-13 7 6 16,-11 4-8-16,-7-3 3 0,0-2-5 16,7-7-9-16,8-12-13 15,14-7 0-15,14-2-4 16,5-2-11-16,2-7-37 15,0-3-13-15,9-2-78 16,19-3-150-16</inkml:trace>
  <inkml:trace contextRef="#ctx0" brushRef="#br0" timeOffset="104872.9984">16537 14930 668 0,'0'0'127'16,"0"-2"-64"-16,-5-6-38 15,0 4-17-15,-1 0-8 16,0 1-44-16,3 3-99 16,3 4-63-16</inkml:trace>
  <inkml:trace contextRef="#ctx0" brushRef="#br0" timeOffset="105265.0209">16839 14800 485 0,'-3'-37'206'0,"3"3"-127"16,2-2 13-16,5-14-52 15,8-9-14-15,4-7-13 16,7-3 3-16,1 2-14 15,-4 17-2-15,0 20-2 16,-4 22-2-16,5 8 0 16,3 24-3-16,1 20 3 15,-5 20 2-15,-9 12 4 16,-7 6-1-16,-7 1 2 15,-9-7 2-15,-10-4 1 0,-8-12-2 16,2-19 2-16,-2-10 3 16,7-13-2-16,0-16 4 15,2-2 1-15,2-9-1 16,-4-16-6-16,-3-12-3 15,0-4-2-15,2-11-23 16,5-9-37-16,10 1-27 16,6 0-118-16,15 25-332 15</inkml:trace>
  <inkml:trace contextRef="#ctx0" brushRef="#br0" timeOffset="106031.0647">17244 14642 371 0,'0'0'147'15,"0"0"-63"-15,4 0-50 16,1 8-27-16,0 10-4 15,-1 7 5-15,0 7 7 16,-2 2 12-16,0-4-7 16,-1-4-6-16,0-6-5 15,2-3 1-15,-1-8-4 16,-1-6-2-16,0-3 2 15,-1 0 6-15,3 0 7 16,4-11 18-16,4-17-9 16,13-17-24-16,5-15-3 15,0-7 0-15,-4 8 1 0,-5 20-4 16,-10 23-1-16,-3 16-2 15,0 4-7-15,-1 21-9 16,5 11 15-16,-3 10 11 16,-3 0-5-16,-1-5 7 15,-4-3-1-15,0-9-2 16,0-8 1-16,0-10-3 15,0-6 0-15,0-5 2 16,0 0 8-16,1-3 3 16,5-14 17-16,3-11-10 15,5-8-18-15,4-13-2 16,0 8-2-16,-6 11-2 15,-5 17 2-15,-4 11 1 0,0 2 0 16,4 21-11-16,1 18 4 16,1 10 8-16,1 8 0 15,-4-7 1-15,-2-8-1 16,0-9-1-16,-3-7-15 15,-1-7-44-15,0-4-74 16,3-9-31-16,8 3-192 16</inkml:trace>
  <inkml:trace contextRef="#ctx0" brushRef="#br0" timeOffset="106267.0782">18118 14362 496 0,'0'0'124'16,"0"0"-47"-1,-6 12-21-15,-11 34-13 0,-6 14 9 16,-1 11-4-16,0 2-17 16,4-6-12-16,2-12-12 15,1-1-2-15,3-13-2 16,0-7 0-16,2-5-10 15,3-6-39-15,2-6-40 16,4-6-83-16,3 0-115 16</inkml:trace>
  <inkml:trace contextRef="#ctx0" brushRef="#br0" timeOffset="106607.0976">18468 14504 525 0,'0'-2'137'16,"-14"2"-46"-16,-5 0-35 15,-1 0-29-15,2 10-4 16,10 2-12-16,4 0-11 16,4 6-2-16,7 6-3 15,14 8 11-15,4 3 4 16,2 5-3-16,0-3-2 15,-4 2 1-15,-4-5-6 16,-2-3-8-16,-9-4 3 16,-3-5 4-16,-5-10-2 15,0-1 0-15,-18-2 4 0,-9 0 12 16,-9 2 14-16,-2-5-6 15,-1-1-9-15,3 1-8 16,18-5-2-16,15-1-7 16,3-1-64-16,30-6-143 15,24-7-265-15</inkml:trace>
  <inkml:trace contextRef="#ctx0" brushRef="#br0" timeOffset="112332.4251">3871 16018 18 0,'-1'0'17'0,"1"11"-3"16,0 6-9-16,4-5-10 15,6-4-9-15,1 1-21 16</inkml:trace>
  <inkml:trace contextRef="#ctx0" brushRef="#br0" timeOffset="112823.4532">4119 16251 43 0,'1'1'148'0,"1"-1"-26"16,-2 0 42-16,0 0-26 16,0-7-36-16,-7-5-30 15,-7-6-29-15,-8-9-12 0,-1-5-16 16,-4-8 2-16,-3-6-8 15,-1-18-5-15,2-13-4 16,11-12 0 0,13-10-4-16,7-5 1 0,37 1-1 15,21 2-5-15,15 9 8 16,11 10-1-16,-8 21 2 15,-13 21 1-15,-13 25-7 16,-16 15 3-16,-4 26-6 16,-6 26 6-16,-6 27 2 15,-9 18 1-15,-11 13 1 16,-11 3 2-16,-19-3 0 0,-10-7 0 15,-4-18 1 1,-4-15-4-16,1-10 5 16,3-18-3-16,9-17 4 15,6-24-4-15,4-1 4 0,-5-20-1 16,-7-15-5-16,-3-11-1 15,3-17-4-15,7-4-20 16,15 3-40-16,15 11-101 16,5 21-149-16</inkml:trace>
  <inkml:trace contextRef="#ctx0" brushRef="#br0" timeOffset="113150.4719">4136 15386 335 0,'0'0'172'0,"0"0"-90"15,0 0-38-15,0 2-19 16,2 15-19-16,11 14-3 16,6 16 40-16,6 8 10 15,8-2-19-15,4-15-12 16,0-8-14-16,-2-11 0 15,-1-11-2-15,-9-7 2 16,-4-1-1-16,-9 0-21 0,1-12-69 16,2-8-74-16,3-3-295 15</inkml:trace>
  <inkml:trace contextRef="#ctx0" brushRef="#br0" timeOffset="113571.496">4979 15744 387 0,'0'0'153'0,"4"0"-66"15,10 0-29-15,11-3-23 16,13-3-10-16,6-2-8 16,8 0-10-16,-3 4-2 15,-3 1-1-15,1 3 0 0,-10 0-20 16,-5 0-81-16,-9 0-116 15</inkml:trace>
  <inkml:trace contextRef="#ctx0" brushRef="#br0" timeOffset="113764.507">4997 16080 380 0,'0'0'148'15,"18"0"-59"-15,7 0-17 16,10 0-2-16,12 0-16 15,8-2-30-15,2-6-14 0,-1 1-4 16,-7 5-20-16,-4 2-132 16,-3 0-241-16</inkml:trace>
  <inkml:trace contextRef="#ctx0" brushRef="#br0" timeOffset="114184.531">5938 15294 302 0,'-7'-15'133'16,"2"5"-25"-16,4 0-19 16,1 8 5-16,0 2-42 15,0 15-42-15,-1 38-15 0,-1 29 23 16,-3 27 30-16,1 5-8 15,2-6-22-15,2-15-12 16,0-16-3 0,1-11-2-16,4-9-3 0,0-13-36 15,-3-12-64-15,4-12-71 16,2-11-83-16</inkml:trace>
  <inkml:trace contextRef="#ctx0" brushRef="#br0" timeOffset="114356.5409">5771 15839 348 0,'0'0'152'16,"19"0"-57"0,16-1-20-16,18-12-9 15,13-8-30-15,1 0-23 16,1 8-6-16,-8 13-3 0,-2 6-71 15,-2 24-124-15</inkml:trace>
  <inkml:trace contextRef="#ctx0" brushRef="#br0" timeOffset="114741.5629">6299 15977 585 0,'-3'-31'144'15,"3"-2"-48"-15,7-8-62 16,13 2-23-16,8 3-9 15,4 14-2-15,-1 14-2 0,-6 8-4 16,-8 12 2-16,-10 22 0 16,-7 10 4-16,-7 3-2 15,-17-2 0-15,-9-3-4 16,4-9 2-16,8-11-11 15,7-10-11-15,7-12-5 16,4 0-1-16,0-17-4 16,3-14-27-16,0-10 7 15,3-5-86-15,7 2 6 16,4 10 45-16,0 22 71 15,2 12 29-15,2 12 30 0,-1 22 20 16,-2 4 0 0,-2 5 2-16,-2 4 17 0,-1-4-36 15,1-3-28-15,0-9-8 16,0-2-5-16,1-12-62 15,-2-8-137-15</inkml:trace>
  <inkml:trace contextRef="#ctx0" brushRef="#br0" timeOffset="115136.5855">6675 15906 443 0,'0'2'180'16,"0"1"-77"-16,0 4-49 15,0 9-31-15,0 6 1 16,0 8-4-16,0-4-9 16,0-6-7-16,0-8-3 0,0-10-1 15,0-2 1-15,1 0 2 16,1 0 6-16,1-11 6 15,6-14 0-15,2-12-9 16,3-11-4-16,1-9-1 16,-3 5-2-16,-2 20-1 15,-5 18 2-15,0 14-2 16,0 10-11-16,3 20-1 15,1 10 14-15,-3 7 3 0,-1 1 2 16,-3-7-3 0,2-11 0-16,-1-9 0 0,1-6-2 15,-4-5-21 1,0-3-43-16,2-1-52 0,0-6-50 15,6 2-230-15</inkml:trace>
  <inkml:trace contextRef="#ctx0" brushRef="#br0" timeOffset="115531.6081">6998 15441 312 0,'-2'3'127'16,"2"-3"1"-16,0 0-40 15,0 0-10-15,6 0-13 0,9 0-41 16,13 0-24 0,10 0 14-16,4-6 8 0,-1 2-16 15,-6 0-5-15,-12 4 3 16,-3 0-10-16,-4 3-76 15,1 8-108-15,-2 3-257 16</inkml:trace>
  <inkml:trace contextRef="#ctx0" brushRef="#br0" timeOffset="116130.6423">7639 15106 294 0,'0'-6'110'0,"0"6"22"15,0 0-51-15,0 4-53 16,3 21-5-16,1 18 31 16,1 13 32-16,0 7-24 15,2 0-23-15,-3-10-12 16,-1-9-9-16,-3-5-7 0,0-6-5 15,0-6-3 1,0-8-1-16,0-6 0 0,0-4-17 16,0-5-36-16,0 2-59 15,7-2-85-15,10-4-181 16</inkml:trace>
  <inkml:trace contextRef="#ctx0" brushRef="#br0" timeOffset="116833.6825">8272 15054 111 0,'0'-3'159'15,"0"1"-46"1,0 1 12-16,-5-2-49 16,1 0-19-16,0 2 5 15,0 1-6-15,-9 6-40 0,-8 37-12 16,-12 37 4-16,-6 43 34 15,-2 35 18-15,0 25-18 16,6 16-11-16,6 3-3 16,9 7-4-16,10 0-15 15,10 1-9-15,2-7 0 16,19-16 0-16,6-25 0 15,3-22 0-15,5-34 0 16,2-25 0-16,-6-24 0 16,-5-22 0-16,-8-21 0 15,-7-14 0-15,2-29-61 16,2-31-91-16,5-22-155 0</inkml:trace>
  <inkml:trace contextRef="#ctx0" brushRef="#br0" timeOffset="117459.7184">8478 15833 299 0,'-13'0'211'0,"10"0"-96"0,1-43-33 16,2 3-32-16,5-12-20 15,20-9-19-15,13 10-9 16,4 10-5-16,1 19-1 15,-7 22-1-15,-6 10-6 16,-10 27 8-16,-11 9 5 16,-9 7 1-16,-7 0-2 15,-19-5 9-15,-6-10 0 16,3-7 1-16,5-13 4 0,4-13 0 15,6-5-4 1,0 0 0-16,-4-17-6 16,-5-7-1-16,6-7-5 15,3-1-42-15,14 1-37 0,8 2-72 16,25 14-276-16</inkml:trace>
  <inkml:trace contextRef="#ctx0" brushRef="#br0" timeOffset="117906.7439">8943 15756 528 0,'0'2'84'0,"0"10"-39"15,0 8-37-15,0 16-5 16,3 9 3-16,12 2 18 0,-4-2-5 15,-3 4-8-15,-3-9 2 16,-5-5-2-16,0-12-3 16,0-12-2-16,0-6 0 15,0-5 17-15,-2 0 36 16,-5-16-16-16,0-13-20 15,0-17-11-15,1-20-12 16,1-21 0-16,5-20 1 16,0-13-2-16,0 10 0 15,21 28-2-15,4 39-5 16,7 34-2-16,2 9 6 15,-7 11-1-15,1 18 3 16,-8 12-4-16,-9 10 5 0,-11 1 1 16,-4 3 0-16,-19-5 5 15,-6-6 1-15,3-10-3 16,6-13 1-16,8-13-2 15,5-8 4-15,3 0-5 16,-5-11-10-16,-3-7-28 16,0-2-75-16,12-11-70 15,4-5-263-15</inkml:trace>
  <inkml:trace contextRef="#ctx0" brushRef="#br0" timeOffset="118394.7718">9385 15768 353 0,'-9'-17'202'0,"5"10"-124"0,1 7-18 15,3 0-25-15,0 3-32 16,0 28-25-16,0 19 27 15,0 10-2-15,0 0 7 16,0-5 5-16,0-14-7 16,0-15-3-16,-2-9-1 15,1-8-3-15,1-9 13 16,-1 0 26-16,0 0 16 15,-4-9-11-15,2-12-22 16,-1-14-13-16,4-13-7 16,0-15-3-16,5-18-1 15,11-17 2-15,6-11-1 0,3 10-1 16,11 24-2-16,3 36-4 15,1 35 0-15,-3 9 2 16,-8 26-2-16,-5 17 2 16,-12 7 4-16,-12 0 0 15,0 2 1-15,-26-11 1 16,-5-5 3-16,-3-11-1 15,1-7 2-15,6-10 0 16,8-8-2-16,4-5 1 16,6-2 1-16,3-14-5 15,-4-6-16-15,7-1-29 16,3-9-74-16,18-7-70 15</inkml:trace>
  <inkml:trace contextRef="#ctx0" brushRef="#br0" timeOffset="118874.7993">8627 16270 295 0,'-16'0'151'0,"5"0"-44"15,6 0-17-15,5 0-19 0,0 0-31 16,23 0-14-16,32 0-23 15,44 0 34 1,33 0 23-16,17-8-33 16,-4 0-17-16,-13 6-8 0,-13 2 5 15,-6 5-9-15,-13 4 7 16,-11-4-42-16,-9 1-107 15,-10 0-203-15</inkml:trace>
  <inkml:trace contextRef="#ctx0" brushRef="#br0" timeOffset="119447.8321">8990 17256 397 0,'0'-35'113'0,"0"-3"-36"15,22-5-27-15,1 3-26 16,5 5-9-16,-6 15-8 16,-1 11 1-16,-4 9-6 15,-6 0-11-15,-2 18 5 16,-5 17 5-16,-4 5 0 15,-13 6 6-15,-15-1 0 16,-6-2 3-16,0-7-9 0,0-6-9 16,10-14-2-16,11-14 6 15,7-2 1-15,3-24-17 16,3-9 8-16,0-13-2 15,0-3-24-15,14-6-79 16,4-1-90-16,4 12-29 16</inkml:trace>
  <inkml:trace contextRef="#ctx0" brushRef="#br0" timeOffset="119584.8399">9082 16999 96 0,'20'3'82'16,"3"22"-13"-16,-5 10 0 15,-2 11 45-15,-6 5-10 16,-3-5-42-16,-6 0-19 16,2-5-15-16,0-9-8 15,1-4-9-15,-1-4-11 0,0-2 3 16,2-5-54-16,2-2-97 15,6-1-222 1</inkml:trace>
  <inkml:trace contextRef="#ctx0" brushRef="#br0" timeOffset="119901.858">9373 17226 632 0,'0'-35'54'0,"5"-4"15"0,8-5-18 15,6-4-39 1,8 7-11-16,2 12-5 16,-1 15 2-16,-1 14-4 15,-7 9-2-15,-5 25 8 0,-8 12-2 16,-7 6 4-16,-1 0 1 15,-16-6 2-15,-4-6 2 16,-2-8-3-16,2-7-1 16,4-8 1-16,0-8-1 15,3-7 1-15,1-2-9 16,1 0-15-16,2-19-27 15,7-7-42-15,3-17-73 16,9-11-219-16</inkml:trace>
  <inkml:trace contextRef="#ctx0" brushRef="#br0" timeOffset="120114.8702">9582 16590 481 0,'0'0'141'15,"0"7"-66"-15,0 25-43 16,0 19-5-16,0 26 29 15,0 12-8-15,0 1-30 16,0-7-12-16,7-8-2 16,1-13-3-16,2-9 1 15,1-10-35-15,-2-5-91 16,7-9-54-16,0-1-252 15</inkml:trace>
  <inkml:trace contextRef="#ctx0" brushRef="#br0" timeOffset="120398.8865">9804 17091 559 0,'0'0'101'15,"0"0"-24"-15,7 3-38 16,0 6-28-16,6 8-1 15,2 5 8-15,5 0 2 16,-1 0-5-16,-1-6-7 16,-3-6-1-16,-1-5 0 15,-4-5-3-15,0 0 8 0,-2-22 9 16,-1-7-5-16,-4-9-8 15,-3-4-3 1,0-4-5-16,-5 0-17 16,-4-4-52-16,8-7-73 0,1 7-120 15</inkml:trace>
  <inkml:trace contextRef="#ctx0" brushRef="#br0" timeOffset="120599.898">9966 16573 444 0,'-5'0'106'16,"0"0"-37"-16,0 3-17 16,3 0-30-16,2-1-16 15,0-2-5-15,0 0-2 16,0 6-4-16,10 4-23 0,6 1-89 15,4 3-201-15</inkml:trace>
  <inkml:trace contextRef="#ctx0" brushRef="#br0" timeOffset="121065.9246">10100 15117 393 0,'0'0'111'15,"0"12"-85"-15,11 13 33 16,14 18 31-16,13 17-13 16,18 23-12-16,14 18-10 0,8 27-20 15,3 18-13-15,-13 13 5 16,-25 11-5-16,-26 6-10 16,-21 8-4-1,-40-1 1-15,-16-2-11 0,-11-10 1 16,-4-19-3-16,11-26 3 15,16-33-9-15,21-41-11 16,23-35-24-16,4-17-60 16,2 0-74-16,7-14-127 15</inkml:trace>
  <inkml:trace contextRef="#ctx0" brushRef="#br0" timeOffset="146794.3962">19318 2274 82 0,'-1'-3'38'0,"1"1"-21"15,0-1-4-15,0 2-7 0,0 1-3 16,-1 0 3-16,1 0 6 16,0-2-1-16,0 1 4 15,0 1 10-15,0-2 4 16,0 2 1-16,0-1-2 15,0 1-3-15,0-3 11 16,0 3-5-16,0-4-8 16,0 3-3-1,0 1 6-15,0-2-3 0,0 2-4 16,0 0-1-16,0-1-3 15,0 1-1-15,0 0-3 0,0 0 2 16,0 0-2 0,0-1 3-16,0-1-1 0,0-1 2 15,0 0-8-15,0-2-2 16,0 2-1-16,0 2 1 15,0-1-1-15,0 1-3 16,0 1 0-16,0-2-1 16,0 2 1-16,0-2 0 15,0 1 0-15,0-2-1 16,0 0 1-16,0 0 3 15,0 3 2-15,0-3 0 16,0-1 0-16,0 3-2 16,1-1-1-16,-1 0-1 0,1-1 1 15,-1 1 1-15,0 0-2 16,0-2 0-16,0 1 2 15,2 0 0-15,-2 0 2 16,0 1 1-16,0-1-2 16,0 1 0-16,0 1 2 15,0-1-1-15,0 0 0 16,0 0 1-16,0-1 0 15,2 1-1-15,-2 0 5 16,0 1-5-16,1-1-3 16,-1 1-1-16,0 1 0 15,0-1-1-15,0 1 0 0,0-2 0 16,0 2 0-1,0 0-1-15,0 0 1 0,0 0-1 16,0 0 1-16,0 0-2 16,0 0 0-16,0 0-3 15,0 14-5-15,4 10-15 16,0 13 22-1,3 11 8-15,-2 2 6 0,-4 1-1 16,2-2-4-16,0-8 0 16,1-1 2-16,0-8-2 15,1-7-2-15,-2-8 2 16,1-10-1-16,-3-7 5 15,1 0 15-15,2 0 14 0,5-12 14 16,8-17-15 0,7-15-37-16,7-11-2 0,4-4 0 15,-5 4 0-15,-1 11 0 16,-11 8 0-16,-3 10-22 15,-8 13-40-15,-3 8-51 16,-1 5-99-16,1 6-275 16</inkml:trace>
  <inkml:trace contextRef="#ctx0" brushRef="#br0" timeOffset="147424.4322">19777 2537 228 0,'0'-18'204'0,"0"6"-95"16,0 6-26-16,0 1 1 16,0 3-10-16,0 2-35 15,0 0-30-15,0 9-7 16,0 15-14-16,-6 17 8 0,4 8 16 15,-2 6 1-15,1-1-4 16,0-5-5-16,3-4-3 16,0-9 2-16,0-9-2 15,0-11 1-15,0-8-7 16,0-8-17-16,0 0-17 15,0 0-18 1,0-14-14-16,0-12-72 0,0-11-226 16</inkml:trace>
  <inkml:trace contextRef="#ctx0" brushRef="#br0" timeOffset="147584.4414">19644 2595 464 0,'0'-3'160'0,"2"-1"-33"15,17 1-25 1,12-3-87-16,10 3-14 15,4-2 4-15,-3 5-5 16,-5 0 0-16,-11 12-65 0,0 7-121 16,-7 3-314-16</inkml:trace>
  <inkml:trace contextRef="#ctx0" brushRef="#br0" timeOffset="148037.4673">20288 2608 341 0,'0'0'158'0,"-5"0"-74"15,-10 0-52-15,-9 0-13 16,-7 3-7-16,0 10 8 16,0 3 5-16,10 0-6 15,11-7-6-15,7 1-12 16,3 1-4-16,7 9 8 15,12 5-1-15,7 4 10 16,4 2 1-16,3 1-2 16,-1-3-6-16,-4 0-6 0,-8-1 1 15,-7-3 8-15,-8 0 1 16,-5-4-3-16,0 1 3 15,-16-4 9-15,-5-1 7 16,-4-4-5-16,0-8-10 16,2-5-5-16,-2-2 1 15,2-17-12-15,2-9-22 16,1-6-22-16,8-4-30 15,12 6-65-15,3 11-278 16</inkml:trace>
  <inkml:trace contextRef="#ctx0" brushRef="#br0" timeOffset="148393.4877">20624 2627 355 0,'0'-5'144'0,"0"5"-34"0,11-1-21 15,13-3-11-15,15-3-71 16,9-3 3-16,4 3 0 16,-3 2-8-16,-3 5-2 15,-6 0-37-15,-11 11-119 16,-4 17-304-16</inkml:trace>
  <inkml:trace contextRef="#ctx0" brushRef="#br0" timeOffset="148580.4984">20741 2866 507 0,'0'-4'220'0,"2"4"-95"16,8 0-42-16,12 0-43 15,12-3-41-15,9 3 2 16,1 0 0-16,-5 0-11 15,-6 8-35-15,0 5-72 16,4 2-162-16</inkml:trace>
  <inkml:trace contextRef="#ctx0" brushRef="#br0" timeOffset="149093.5277">21314 2460 1 0,'-5'-31'455'0,"5"14"-343"15,0 5-11-15,0 7 14 16,0 5-32-16,0 0-45 15,-1 0-19-15,-2 16-7 16,-6 11-10-16,1 16 4 16,-2 13 19-16,2 6 3 15,2 2-10-15,1-1-12 16,3-1-4-16,0-3-2 15,2-6 0-15,0-5 0 0,0-9-10 16,2-6-25-16,7-10-25 16,0-3-54-16,-2-2-78 15,1-10-255 1</inkml:trace>
  <inkml:trace contextRef="#ctx0" brushRef="#br0" timeOffset="149308.54">21544 2837 561 0,'3'0'176'0,"0"0"-86"0,-3 0-31 15,0 4-31 1,0 1-22-16,0 4-12 15,0 0 0-15,0 7 8 16,0 2 0-16,0-2-18 16,0 0-62-16,0 0-69 0,0 1-128 15</inkml:trace>
  <inkml:trace contextRef="#ctx0" brushRef="#br0" timeOffset="149575.5553">21806 2505 16 0,'-3'-9'666'0,"3"9"-531"16,0 0-48-16,-4 9-40 15,1 10-29-15,1 19-18 0,0 14 10 16,-3 14 19-16,2 6-14 15,0-6-15-15,0-4 0 16,2-11 0-16,-1-8 0 16,-2-8 0-16,4-10 0 15,0-6 0-15,0-5 0 16,-2-1-57-16,-1-4-61 15,-1 2-133-15</inkml:trace>
  <inkml:trace contextRef="#ctx0" brushRef="#br0" timeOffset="151305.6542">17244 176 177 0,'0'-15'173'0,"0"2"-38"0,0 5-52 16,1 4-30-16,-1 2-6 15,0 2-8 1,0 0 0-16,0 0-9 0,0 0-5 16,1 13-4-16,3 13-22 15,3 11-11-15,1 13 15 16,2 10 4-16,-1-3 9 15,0-7 3-15,-2-7-8 16,0-8-5-16,-2-10-2 16,-4-7-2-16,2-10 1 15,-1-5-2-15,0-3 5 16,2 0 17-16,-3 0 10 0,5-14 3 15,7-18 8 1,4-21-44-16,9-16 0 0,-3-5 0 16,1 5 0-16,-7 18 0 15,-7 18 0-15,-2 13-18 16,-3 12-40-16,0 8-43 15,4 0-84-15,6 12-136 16</inkml:trace>
  <inkml:trace contextRef="#ctx0" brushRef="#br0" timeOffset="151818.6836">17776 402 393 0,'-4'-4'168'0,"-6"1"-83"16,-7 3-32-16,-5 0-24 15,-3 0-16-15,2 0-2 16,6 7-3-16,10 1-3 16,4-1-5-16,3 0-5 15,0 1 0-15,0 4 4 0,6 5 3 16,8 6-1-16,3 3 4 15,0-1 0-15,-3-1-5 16,-3-3 2-16,-5-4-1 16,-2-4-1-16,-4-3 8 15,0-4 7-15,0-1 5 16,-12 4 6-16,-6-1 0 15,-2 0-5-15,-2-4-4 16,0-4-9-16,4 0-2 16,4 0-3-16,6-8-18 15,3 1-37-15,5 4-57 0,1 3-111 16</inkml:trace>
  <inkml:trace contextRef="#ctx0" brushRef="#br0" timeOffset="152282.7101">17870 480 391 0,'0'-3'248'15,"0"3"-143"-15,0 0-48 0,0 7-45 16,0 5-25-1,1 5 6-15,3 4 9 0,4 0 2 16,-3-3-2-16,1-4 3 16,-1-4-3-16,-1-5 1 15,-1-4 0 1,-3-1 0-16,0 0 9 0,3 0 21 15,1-9-15-15,3-4-11 16,1-6-3-16,1-2-2 16,0 3 1-16,-1 4-2 15,-4 7-1-15,-1 7 0 16,0 0-2-16,2 3-4 16,2 11-3-16,6 11 4 15,4 4 5-15,0 3 6 0,0-2 5 16,-3-2-3-16,0-8-5 15,-4-7-2 1,-2-8 1-16,-3-5 1 16,-1 0 2-16,-2-2 5 0,4-13 7 15,1-4-9-15,4-9-19 16,1-3-38-16,3-7-47 15,1-2-51-15,6 5-131 16</inkml:trace>
  <inkml:trace contextRef="#ctx0" brushRef="#br0" timeOffset="152518.7236">18365 331 49 0,'0'-3'448'16,"0"2"-327"-16,16 0-20 16,6-2-52-16,10 0-46 15,1 3 2-15,-4 0-6 16,-3 15-1-16,-3 5-28 15,-5 3-111-15,-7 2-266 16</inkml:trace>
  <inkml:trace contextRef="#ctx0" brushRef="#br0" timeOffset="152705.7343">18361 478 583 0,'0'0'138'0,"2"0"-27"16,11 0-59-16,7 0-26 15,4 3-14-15,-1 1-14 16,0 4-37-16,-4 5-86 16,3 2-136-16</inkml:trace>
  <inkml:trace contextRef="#ctx0" brushRef="#br0" timeOffset="153288.7677">18817 193 339 0,'0'-3'195'15,"3"-2"-90"-15,10 2-76 16,1 0 3-16,-1 3 2 16,-1 0-9-16,-2 0-3 15,-3 3-7-15,3 5-2 16,0 4 0-16,1 2 0 0,-2 5-1 15,-2 4-1 1,-6 4 5-16,-1 2 10 16,0 0-21-16,-12 0 1 0,-1-3-3 15,3-4 3-15,1-5-1 16,2-6 7-16,3-3 1 15,-3 2-4-15,-1-3 1 16,0 4 1-16,-2-3-3 16,2 1-3-16,1 0-3 15,3 0-2-15,1-2 0 16,2 0 2-16,1-5-6 15,0 1 5-15,0 0 0 16,0-3-1-16,0 0 3 16,0 1-1-16,0-1 2 0,4 2-1 15,4-1-1 1,3 2 3-16,2 0 4 0,-1-1-9 15,2 0 0-15,0-2 0 16,2 0 0-16,3 0 0 16,0 0-16-16,5 0 1 15,1-7-16-15,-3-2-30 16,-5 3-83-16,-4 4-166 15</inkml:trace>
  <inkml:trace contextRef="#ctx0" brushRef="#br0" timeOffset="153505.7801">19233 510 173 0,'0'-4'541'0,"0"4"-426"15,0 0-45-15,0 0-49 16,0 0-21-16,0 3-4 16,0 4-9-16,0 1-58 15,0 4-58-15,-3 5-72 16</inkml:trace>
  <inkml:trace contextRef="#ctx0" brushRef="#br0" timeOffset="153959.806">19347 277 126 0,'5'-21'544'15,"18"7"-441"-15,0-6-32 0,2 0-27 16,7 0-20-16,2 5-11 15,0 4-1-15,-3 3-6 16,-7 8 2-16,-4 0-6 16,-9 11-2-16,-6 9-5 15,-5 11-4-15,-4 7 14 16,-15 6 2-16,-8 4-1 0,-7 3-2 15,4-5-1 1,1-3 1-16,9-4-3 0,10-3 0 16,3-7-1-1,7-5-3-15,0-9 0 0,13-1 4 16,7-8 1-16,5 0 9 15,1-6 2-15,-3 0-5 16,-6-4-4-16,-11-8-1 16,-5-5-1-16,-1-2-2 15,-5-5-7-15,-13-5-3 16,-4-6 7-16,1-5 0 0,1-6 3 15,6-8-4 1,7-1-20-16,1 6-26 16,2 12-34-16,3 24-103 15,-2 13-395-15</inkml:trace>
  <inkml:trace contextRef="#ctx0" brushRef="#br0" timeOffset="155034.8675">17227 1426 264 0,'-4'-16'305'15,"4"-15"-189"-15,0-1 1 16,4-1-49-16,10-6-23 16,3-3-22-16,3-5-3 15,5 2-6-15,7 6-12 16,5 5 4-16,3 8-5 0,0 9-3 15,-3 9 1 1,-6 8-4-16,-6 10 0 16,-6 22-4-16,-8 14 2 15,-11 12 6-15,-8 6 5 0,-22 3 1 16,-11-5 1-16,-6-11-4 15,1-7 1-15,3-15 0 16,8-7 0-16,8-11-2 16,4-10 2-16,3-1 3 15,-2-5 1-15,2-16-2 16,4-9-6-16,5-9-5 15,4-11-15-15,1 2-21 16,6 2-56-16,0 12-117 16,13 12-268-16</inkml:trace>
  <inkml:trace contextRef="#ctx0" brushRef="#br0" timeOffset="155344.8853">17326 1076 319 0,'0'0'117'16,"0"4"-37"-16,0 11 9 15,5 9-19-15,6 5 7 16,11 0-6-16,5-2-13 16,4-4-13-16,7-3-1 15,-3-6-7-15,0-6-21 0,-6-8-16 16,-2 0 0-1,-5-2 0-15,-10-10 0 16,-5 5-43-16,-7 2-112 0,0 1-251 16</inkml:trace>
  <inkml:trace contextRef="#ctx0" brushRef="#br0" timeOffset="164385.4023">11809 16520 413 0,'-12'-19'84'0,"4"8"-5"15,5 3-13-15,3 7-7 16,0 1-33-16,21-4-20 0,17-4-2 16,17-8 38-16,18-6-13 15,2-3-14-15,1 1-8 16,-10 0-1-16,-9 3-1 15,-7-1-26-15,-9 7-108 16,-7 10-124-16</inkml:trace>
  <inkml:trace contextRef="#ctx0" brushRef="#br0" timeOffset="164579.4134">12065 16656 306 0,'0'5'115'16,"15"-5"-32"-16,18 0-18 15,14-5 23-15,11-15-18 16,10-8-37 0,-10 1-21-16,-9 7-7 0,-8 8-1 15,-3 3-73-15,7 6-78 16</inkml:trace>
  <inkml:trace contextRef="#ctx0" brushRef="#br0" timeOffset="165005.4378">13152 15911 462 0,'-16'-15'96'0,"9"5"-9"15,7 7 18-15,0 3-76 16,0 21-41-16,7 20 17 15,5 19 40-15,1 13-1 0,1 7-14 16,-1 3-10-16,-1 2-11 16,-1 1-4-16,-5-4-2 15,-2 0 0-15,-4-5-4 16,0-11-24-16,0-15-51 15,3-12-106-15,5-15-166 16</inkml:trace>
  <inkml:trace contextRef="#ctx0" brushRef="#br0" timeOffset="165164.4469">13027 16378 513 0,'0'-6'117'0,"1"-5"-1"0,22 3-58 15,20-14-62-15,23-9 10 16,15-1-6-16,6 1 1 15,-12 17-29-15,-6 14-114 16,-10 8-182-16</inkml:trace>
  <inkml:trace contextRef="#ctx0" brushRef="#br0" timeOffset="165590.4713">13593 16503 584 0,'-4'-38'116'0,"4"2"-20"15,2-3-38-15,14-3-44 16,3 11-14-16,2 9 0 16,1 13-4-16,-2 9 1 15,-2 8-4-15,-5 23-3 16,-8 14 1-16,-5 6 12 15,-11 2 3-15,-5-4 4 16,-2-8-6-16,6-15 1 16,3-14-5-16,2-6 2 15,-1-6 0-15,0 0-2 16,-1-17-9-16,2-10-17 15,3-10-4-15,4-3-21 0,0-2 18 16,15 8-3 0,1 10 10-16,3 14 20 0,-3 10-11 15,2 13 23 1,-2 21 0-16,0 9 13 0,-3 5 6 15,0 1-6-15,-2-6-6 16,3-9-7-16,-5-5 0 16,5-7-10-16,1-6-82 15,8-4-173-15</inkml:trace>
  <inkml:trace contextRef="#ctx0" brushRef="#br0" timeOffset="165934.491">14036 16421 470 0,'0'8'99'0,"0"3"-28"16,-1 9-26-16,0 1 1 16,-2 2-12-16,2-3-17 15,0-3-10-15,-1-9-2 16,2-3-3-16,0-5 4 15,0 0 9-15,0-5 21 16,11-21-9-16,6-13-12 16,6-14-5-16,-1-1-6 15,-5 11 0-15,-7 21-5 16,-5 17 13-16,-3 5-6 15,3 6-5-15,6 13-8 0,3 10 9 16,-1 5 3-16,1-1-3 16,-2-4-1-16,-1-5 0 15,-4-7-2-15,-2-2-23 16,-4-5-46-16,1-1-36 15,3 1-70-15,3 0-302 16</inkml:trace>
  <inkml:trace contextRef="#ctx0" brushRef="#br0" timeOffset="166147.5031">14424 16010 454 0,'0'0'156'0,"0"-1"-66"16,0-1 19-16,5 2-58 15,8-2-35-15,8-3 1 16,4-4 3-16,4 4-13 16,-1-1-3-16,-4 4-4 15,-4 2-22-15,0 0-119 16,-4 5-146-16</inkml:trace>
  <inkml:trace contextRef="#ctx0" brushRef="#br0" timeOffset="166535.5253">14853 15822 250 0,'0'-6'167'16,"-4"6"-46"0,2 0-34-16,2 0-13 15,0 0-36-15,0 5-22 16,0 13-21-16,0 8 6 0,5 9 25 15,1 6 11-15,-1-2-13 16,0-2-16-16,-1-4-2 16,-1-2 0-16,-3-5-4 15,0-3-62-15,7-5-122 16,4 1-264-16</inkml:trace>
  <inkml:trace contextRef="#ctx0" brushRef="#br0" timeOffset="167060.5554">15527 15618 375 0,'8'-23'165'0,"-5"22"-56"16,-3 1-31-16,-5 15-75 0,-16 38-5 15,-9 29 30-15,-2 31 24 16,6 23 6-16,11 13-22 15,6 16-2-15,9 12-4 16,2 9-12-16,14-2 1 16,7-7-8-16,0-14-5 15,6-24-3-15,1-23-3 16,2-25 0-16,-2-27 0 0,-2-20 0 15,-9-20 0 1,-7-17 0-16,-5-7-55 16,5-26-72-16,11-20-66 15,8-16-426-15</inkml:trace>
  <inkml:trace contextRef="#ctx0" brushRef="#br0" timeOffset="168002.6092">16189 15850 277 0,'0'-14'130'16,"0"-6"-6"-16,0 0-39 15,0-8-19-15,0-4-10 0,0 17-5 16,0 9-8-16,0 3 1 15,0 3-19-15,0 0-18 16,0 21-14-16,0 16 1 16,0 18 14-16,0 6 14 15,0-1-4-15,0-1-8 16,0-9-4-16,0-3-3 15,0-5 0-15,0-7 1 16,-1-3-4-16,1-12-34 16,0-6-74-16,5-3-66 15,19-8-102-15</inkml:trace>
  <inkml:trace contextRef="#ctx0" brushRef="#br0" timeOffset="168223.6219">16576 16090 473 0,'0'-3'183'0,"0"3"-73"16,0 0-31-16,0 0-44 15,0 0-22-15,0 0-9 16,0 4-8-16,0 3 2 15,0 2 3-15,0 0 0 16,0 1-28-16,0-3-92 0,11 1-76 16,6-5-357-16</inkml:trace>
  <inkml:trace contextRef="#ctx0" brushRef="#br0" timeOffset="168471.6361">16841 15750 611 0,'-3'-2'122'16,"3"2"-9"-16,0 0-60 16,0 6-42-16,0 18-17 0,0 14 3 15,3 16 21-15,4 5 4 16,-1-2-3-16,-3-6-13 15,2-5-3 1,-3-6 0-16,-1-4 0 0,-1-1-4 16,0-4-48-16,-3 1-89 15,-5 8-107-15</inkml:trace>
  <inkml:trace contextRef="#ctx0" brushRef="#br0" timeOffset="168890.66">15934 16731 485 0,'0'0'114'0,"7"0"7"0,27-3-57 15,26-9-15-15,36-13 11 16,24 0-24-16,25 0-19 16,1 8-2-16,-7 13-6 15,-18 4-10-15,-21 0 4 16,-20 11-35-16,-6 3-111 15,-5-3-246-15</inkml:trace>
  <inkml:trace contextRef="#ctx0" brushRef="#br0" timeOffset="170396.7462">16196 17103 323 0,'-15'-3'139'16,"10"0"-25"-16,5 3-26 16,0-6-8-16,5-1-25 15,15-6-28-15,6-2-15 0,5-1-1 16,5 7-2-1,-10 6-4-15,-5 3-5 0,-5 8-2 16,-5 12-1-16,-7 8 1 16,-4 8 4-16,-7 10 4 15,-21 0 1-15,-5 9 2 16,-3-3-3-16,-1-6 1 0,9-7 6 15,16-13-1 1,5-8-1-16,7-10 0 16,0-3 0-16,2-2-7 15,13-2 2-15,13-1 2 0,18 0 6 16,6-1 2-1,1-14-11-15,-2 3-4 0,-10 2-23 16,-1 5-99-16,4 5-170 16</inkml:trace>
  <inkml:trace contextRef="#ctx0" brushRef="#br0" timeOffset="170589.7572">16736 17345 518 0,'-6'-5'226'15,"6"5"-116"-15,-1 0-49 16,0 0-46-16,0 0-15 0,-1 0-3 16,0 1-19-16,1 6-71 15,1 4-58-15,6-1-94 16</inkml:trace>
  <inkml:trace contextRef="#ctx0" brushRef="#br0" timeOffset="171013.7815">16915 17045 561 0,'22'-18'82'0,"1"5"13"0,2 1-45 16,0 2-25-1,0 10-7-15,0 0-13 0,-2 2-4 16,-2 12-3-16,-5 2 5 15,-4 3-2-15,-7 3-7 16,-5 4 2 0,-1 6 7-16,-22 9 12 0,-4 4-1 15,-4 2-2-15,2-1 1 16,9-3-2-16,8-7-7 15,8-6-3-15,4-4-1 16,0-4 0-16,12-5-4 16,3-7 3-16,3-2 4 15,1-8 0-15,-3 0 6 16,0-3-2-16,-3-15 0 0,-6-4-1 15,-7-11 3 1,0-6-1-16,-17 0-3 16,-14-9-4-16,-14-3-1 15,-2 4 2-15,2 5-2 0,13 15-4 16,15 10-23-16,9 13-39 15,8 4-75-15,13 0-53 16,18-7-246-16</inkml:trace>
  <inkml:trace contextRef="#ctx0" brushRef="#br0" timeOffset="171498.8092">17434 15663 355 0,'3'-30'188'0,"18"-8"-112"16,7 18-1-16,6 7-24 15,11 13-17-15,12 20-11 16,6 50-2-16,-2 39 10 15,-11 47-8 1,-26 43-3-16,-24 30 25 0,-28 23-27 16,-30-5-16-16,-4-26 0 15,-1-33-2-15,5-43 4 16,13-34 0-16,9-38 1 15,15-31-3-15,13-23-5 16,6-19-58-16,2-5-103 16,10-26-101-16</inkml:trace>
  <inkml:trace contextRef="#ctx0" brushRef="#br0" timeOffset="172012.8386">18278 16326 441 0,'-21'-4'126'0,"8"1"-44"16,11 3 10-16,2 0-44 0,0 0-7 15,0 0-13-15,13 0-11 16,19 0-9-16,25-6 11 16,17-9-7-16,7 0-10 15,-5 6 0-15,-14 9-27 16,-10 0-166-16,-3 24-136 15</inkml:trace>
  <inkml:trace contextRef="#ctx0" brushRef="#br0" timeOffset="172191.8489">18307 16528 631 0,'0'0'137'0,"9"0"-21"15,6 0-76-15,19 0-39 16,16-3 6-16,7 0-5 15,7-3-2 1,2 2-52-16,6 3-127 0,12-4-281 16</inkml:trace>
  <inkml:trace contextRef="#ctx0" brushRef="#br0" timeOffset="175310.0272">19320 15957 172 0,'-16'-1'92'15,"4"1"-6"-15,5 0 19 16,7 0-24-16,0-2-26 15,0 2-15-15,0-2-2 0,0-1-5 16,10 0-8-16,15-3-3 16,14-9-11-16,16-7-1 15,6-2 3-15,1 10 2 16,-16 8-6-16,-12 6 2 15,-13 16-12-15,-13 12-1 16,-8 10 4-16,-5 4 10 16,-22 13 10-16,-13-1 1 15,-4 2 3-15,-1 0-4 16,12-12-4-16,12-9 3 15,14-15-11-15,6-4-8 16,1-6-1-16,0 1 3 0,6-3 1 16,9-3 2-16,12-4-4 15,11 1 5-15,5-2 0 16,5 0-4-16,-2-1-20 15,0-6-63-15,4 7-88 16,-3 0-269-16</inkml:trace>
  <inkml:trace contextRef="#ctx0" brushRef="#br0" timeOffset="175569.042">19940 16236 525 0,'-4'-3'201'15,"4"3"-115"-15,0 0-15 16,0 4-36-16,0 7-21 16,0 11-10-16,0-1 4 15,-2 5 2-15,-2-3-4 16,4-12-6-16,0 1 4 15,-2 0-4-15,1-2-4 16,1-5-17-16,-1-1-33 16,1-4-52-16,0 0-66 15,4 0-396-15</inkml:trace>
  <inkml:trace contextRef="#ctx0" brushRef="#br0" timeOffset="176233.08">19877 15867 235 0,'0'-5'95'15,"0"-4"7"-15,0-2-21 16,0-2-28-16,3 0-13 15,-1 4 2-15,-2 4 3 16,0 3-4-16,0 2 2 0,0 0-20 16,1 0-18-16,-1 0-4 15,2 0-5-15,0 8-2 16,2 9 6-16,1 8 12 15,-1 8 8-15,1 4 4 16,-4 4-3-16,-1 4-7 16,0 1 3-16,0 1 0 15,0 1 1-15,0 7-4 16,0-1-5-16,0-1 4 15,0-4 0-15,0-3-4 16,0-10-4-16,0-9-4 16,0-10 0-16,0-8 0 15,1-8-1-15,-1-1 2 0,0 0 0 16,0-5-18-16,2-15-60 15,16-5-71-15,12-8-210 16</inkml:trace>
  <inkml:trace contextRef="#ctx0" brushRef="#br0" timeOffset="181037.3548">20341 15575 52 0,'-11'-6'193'16,"-3"0"-91"-16,2 5 11 16,5-3-24-16,3-3-31 15,3 1-10-15,-3-2 1 16,1-3-1-16,1-4-4 15,0-2-6-15,2-4-10 16,0-3-13-16,0 1-6 16,14-3-2-16,5-4-9 0,5 5 0 15,0 5 0-15,-1 8 1 16,-6 12-3-1,0 2-7-15,-3 28 4 0,-6 15 7 16,-7 8 0-16,-1 1 4 16,-9-6-1-16,-10-9 1 15,4-11-1-15,1-10 1 16,4-7 0-16,3-5 10 15,-2-6 13-15,-2 0-1 16,-3-20-17-16,0-3-3 16,1-7-6-16,3-7-21 15,3 0-44-15,7 2-98 16,0 16-282-16</inkml:trace>
  <inkml:trace contextRef="#ctx0" brushRef="#br0" timeOffset="266438.2394">10762 17897 205 0,'-3'-12'75'0,"2"-3"-46"16,1 1 14-16,1-2-15 16,2 9-6-16,-1 1-8 15,3 1-5-15,-5 2-5 16,2 0-1-16,-1 2 2 15,-1 1-2-15,0 0 3 0,2 0 3 16,-2 0 4 0,0 0 0-16,0 0-5 15,0 0-5-15,0 0 14 16,0 0-5-16,0 4 2 0,0 1 7 15,0-2 0-15,0 1 4 16,-5 1 3-16,-5-1-6 16,3 0-4-16,1-4 1 15,2 0 4-15,4 0-2 16,0-4-12-16,0-7-8 15,0 2-5-15,0 4 0 16,0 1-2-16,4 3 1 16,6 1-1-16,3 0 2 15,-3 0 0-15,-1 10 1 16,-3 1 2-16,-5 3-2 0,-1 3 6 15,0-2 0 1,-9-1-1-16,-1-1 1 0,-2-3 1 16,0-1-2-16,-5-1-18 15,1-2-40-15,2 0-71 16,2-1-182-1</inkml:trace>
  <inkml:trace contextRef="#ctx0" brushRef="#br0" timeOffset="266867.264">10648 18415 222 0,'-2'-7'218'16,"2"4"-125"-16,0 0-24 15,0-1-30-15,0 4-22 16,0-3-9-16,5 3-7 15,3-3-4-15,2 0 1 16,0 3-2-16,-2 0 0 16,-4 0 0-16,-3 0 1 0,-1 6 9 15,0 7 10 1,-9-1 18-16,-5 2-2 15,0-1-10-15,-3-5-7 16,4-3 0-16,6-5 0 0,-2 0-2 16,0 0-5-1,2-2-2-15,-1-9-2 0,3-5-4 16,-2 0-2-16,7 3-6 15,0 5-39-15,0 6-58 16,9 2-56-16,14 6-228 16</inkml:trace>
  <inkml:trace contextRef="#ctx0" brushRef="#br0" timeOffset="267246.2857">11059 18421 302 0,'0'-6'89'15,"0"3"-3"-15,0 3-28 16,3 0-40-16,-3 0-23 15,2 3 7-15,-2 9 18 16,0 5 11-16,0-3-5 16,0 1-1-16,0-8-1 15,0-3-5-15,0-3 6 16,0-1 18-16,-2 0 3 15,-2-2-22-15,-1-15-21 16,0-8-2-16,1-1-3 0,4 2-3 16,0 5 2-16,5 9-1 15,-1 10-8-15,-2 0-2 16,0 10-2-16,3 9-42 15,4 0-38-15,2 3-101 16</inkml:trace>
  <inkml:trace contextRef="#ctx0" brushRef="#br0" timeOffset="267851.3203">11491 17810 238 0,'-9'-29'138'16,"7"12"-82"-16,-1 2 35 15,3 6-6-15,-1 9-53 16,1 1-38-16,0 28 14 16,0 21 35-16,0 16 6 15,7 8-9-15,0 7-16 16,7-3-5-16,3 0-4 15,0-10-6-15,6-10-3 16,2-9-2-16,0-12 0 16,-2-12-1-16,-9-10 2 15,-6-8 3-15,-1-7 21 0,4-12 11 16,5-29-17-1,9-30-15-15,-2-20-3 0,-6-23-2 16,-4 5 0-16,-4 3-5 16,0 24-16-16,2 33-19 15,-7 35-19-15,-4 14-116 16,0 28 9-16,8 13-192 15</inkml:trace>
  <inkml:trace contextRef="#ctx0" brushRef="#br0" timeOffset="268440.354">12087 18330 241 0,'0'-22'111'15,"0"8"1"-15,6-3-9 0,1 5-39 16,-2 3-2-16,-2 5-6 15,-3 4-30-15,0 0-24 16,0 15-14 0,2 18 22-16,1 10 14 15,-2 12-4-15,1-1-12 0,-1-2-5 16,1-1 1-16,-1-7-2 15,0-8 1-15,-1-7-20 16,0-13-45-16,0-5-35 16,0-7-54-16,0-4-119 15</inkml:trace>
  <inkml:trace contextRef="#ctx0" brushRef="#br0" timeOffset="268615.364">11952 18354 317 0,'0'0'119'15,"25"2"-13"-15,10-2 1 0,8 0-56 16,10-7-25-16,2-2-22 16,-5 6 1-16,-4 3-22 15,-5 6-130-15,-1 17-300 16</inkml:trace>
  <inkml:trace contextRef="#ctx0" brushRef="#br0" timeOffset="269084.3908">12489 18334 393 0,'0'-7'218'15,"0"3"-135"-15,4 4-5 16,2 0-46-16,-6 0-33 15,0 8-13-15,1 10 14 16,6 7 5-16,0 4-3 16,3 2 1-16,-3-7 0 15,-3-5-2-15,1-6 0 16,-1-8 0-16,-3-5 4 15,1 0 0-15,-1 0 5 16,4-5-2-16,1-13-4 0,7-7-2 16,1-2 0-1,-3 5-2-15,-3 15-3 0,-7 4-3 16,0 3-3-16,3 0 3 15,9 6 2-15,4 8 3 16,2 2 1-16,3 4 4 16,3 1 6-16,-1-5 1 15,0-5 7-15,-1-5 7 16,-6-6 5-16,-2 0-6 15,-1-4-6-15,-1-14-8 16,0-6-4-16,2-1-4 16,-5-1-5-16,-2 3-31 15,-6 5-59-15,0 6-85 0,1 7-244 16</inkml:trace>
  <inkml:trace contextRef="#ctx0" brushRef="#br0" timeOffset="269560.418">13265 18204 227 0,'-21'-2'169'16,"9"2"-57"-16,12 0-14 15,0 0-25-15,11 0-38 0,17-3-14 16,17-4 3-16,17 0-14 16,7 5-8-16,-8 2-2 15,-13 13-27-15,-16 10-103 16,-7 12-275-16</inkml:trace>
  <inkml:trace contextRef="#ctx0" brushRef="#br0" timeOffset="269747.4287">13268 18432 631 0,'0'-5'125'0,"5"5"-63"0,15 0-26 15,11-1-22-15,9-5-8 16,10 5-4-16,12 1-3 15,-9 1-51-15,-10 10-118 16,-5-1-267-16</inkml:trace>
  <inkml:trace contextRef="#ctx0" brushRef="#br0" timeOffset="270497.4716">13981 18011 280 0,'-9'0'145'16,"9"0"-15"-16,0 0-32 15,2 0-12-15,10-8-44 16,11-11-27-16,16-3-10 15,15 3 3-15,8 5 1 16,-7 8-2-16,-12 6-4 16,-22 11-1-16,-17 17 1 15,-4 6-1-15,0-5 0 16,0-2 3-16,-8-1 3 15,-14 0-5-15,-8 2 3 0,-1-4-4 16,8-1-3-16,10-6-4 16,10-3-6-16,3-2 5 15,1 1 1-15,11-3 1 16,4 1 3-16,9 1 2 15,8 2-1-15,3 2 0 16,4-3-1-16,-8 4 1 16,-8 1 0-16,-15 2 3 15,-9 0 6-15,-15 2 13 16,-10-1 13-16,-5-2-5 15,-4-4-9-15,0-5-9 16,4-5-7-16,0-2-2 16,11-3-2-16,1 0-3 0,5-3-34 15,5-10-56-15,5-5-123 16,3-2-257-16</inkml:trace>
  <inkml:trace contextRef="#ctx0" brushRef="#br0" timeOffset="270684.4823">14447 18465 586 0,'-2'0'152'16,"2"4"-52"-16,0 0-58 15,3 0-26-15,-3-4-13 16,0 0-3-16,0 0-17 15,3 3-67-15,5 2-107 16,4 8-297-16</inkml:trace>
  <inkml:trace contextRef="#ctx0" brushRef="#br0" timeOffset="271030.5021">14836 18372 614 0,'-23'-41'95'16,"10"1"7"-16,6-3-38 15,2-6-36-15,3-9-11 0,2 7-13 16,6 4-3 0,13 10-2-16,9 15-2 15,5 15-2-15,8 7 2 16,0 13 0-16,-5 20 1 0,-6 6 3 15,-12 7-1-15,-13 4 4 16,-5-1 3-16,-9-3 4 16,-12-8 7-16,-4-6-1 15,-3-6-3-15,-5-6-3 16,3-8-2-16,2-4-4 15,6-6-1-15,8-2 0 16,5 0-1-16,2-8-10 16,3-12-36-16,1-15-35 15,3-8-101-15,0-6-221 16</inkml:trace>
  <inkml:trace contextRef="#ctx0" brushRef="#br0" timeOffset="271653.5377">15155 18262 478 0,'-7'-14'127'16,"7"14"-53"-16,3 0-47 0,-1 17-35 15,-2-1 13-15,0 6 10 16,5 6 9-16,6 3-4 15,-2-8-4-15,-2-5-9 16,-3-6 0-16,0-7-3 16,-3-2 1-16,0-3 5 15,-1 0 9-15,2 0 7 16,1-11-13-16,7-9-11 15,2-10-2-15,4-14 1 16,0 0-1-16,2 3-1 16,-1 15-2-16,-3 15-5 15,-2 11-3-15,-2 3 4 0,-2 20 5 16,-3 7 2-16,0 3 2 15,-4-4 0-15,-1-1 1 16,0-6-1 0,0-6 0-16,3-7-2 15,-2-6 4-15,2-3 5 0,0 0 10 16,-1 0 9-16,4-9-5 15,4-12-14-15,4-14-6 16,5-6-2-16,3 0 0 16,-2 9-2-16,-2 12 0 15,-8 14-3-15,-6 6-3 16,-1 10 4-16,2 22 4 15,8 10 0-15,-2 3 1 0,-5 2-1 16,-5-12-23 0,-1-4-42-16,5-5-81 15,10-1-52-15,9-1-186 16</inkml:trace>
  <inkml:trace contextRef="#ctx0" brushRef="#br0" timeOffset="271879.5507">15879 18208 634 0,'-4'-11'125'16,"4"11"-31"-16,0 5-46 16,0 7-34-16,-2 3-15 15,-10 12 6-15,-2 8 4 16,0 9-2-16,-1 2-4 15,2-4-1-15,1-2 0 16,0-2-2-16,1-6-29 0,3-5-63 16,4-8-107-16,4-1-257 15</inkml:trace>
  <inkml:trace contextRef="#ctx0" brushRef="#br0" timeOffset="272223.5703">16103 18291 538 0,'0'-14'125'0,"0"14"-20"16,0 0-35-16,0 9-45 16,0-4-22-16,0 1-6 0,-4 2 1 15,0 5 2-15,2 4-2 16,-1 5 1-16,3 2-1 15,0 1 1-15,10 1 1 16,7 0 3-16,-1-1-3 16,2-4 1-16,-4-2-1 15,2-1 1-15,-4-4 0 16,-6-2 6-16,-4-3 4 15,-2-4-1-15,-2-2 5 16,-8-1 5-16,-6 0-4 16,-8 1-7-16,-8-2-7 15,-3-1 1-15,5 0-33 16,8 0-32-16,9 0-98 0,8-4-185 15</inkml:trace>
  <inkml:trace contextRef="#ctx0" brushRef="#br0" timeOffset="274824.7191">16946 17879 152 0,'6'-11'129'0,"-3"4"-39"15,-3 2 5-15,0 3-13 16,0-3-26-16,0-2-19 16,0-2-13-16,-6 0 7 15,-4-3 3-15,1-2 3 16,-4 6-16-16,2 1 1 0,-1 2 0 15,-3 1-14 1,0 4-3-16,-6 0-3 16,-1 0 2-16,0 0 8 15,2 5-1-15,3 3-2 0,-1 3 1 16,1 4-5-16,-2 12-1 15,-3 10-1-15,1 17 4 16,1 21 2-16,9 8-2 16,7 9-2-16,0 0-4 15,3-9 1-15,0-7-1 16,1-7 0-16,0-14 0 0,4-7-1 15,8-14 1 1,3-8-1-16,2-10 1 16,-3-5 2-16,-3-4 2 15,-2-3-2-15,0-4 2 0,-4 0 0 16,3 0 0-1,0-1-5-15,2-9-36 0,1-2-37 16,5-1-101-16,2 1-241 16</inkml:trace>
  <inkml:trace contextRef="#ctx0" brushRef="#br0" timeOffset="317056.1346">17340 18037 262 0,'-3'0'167'16,"2"0"-97"-16,1-12-8 16,10-5-34-16,9 3-17 15,5-3 2-15,6 0 3 16,3 7-12-16,1 1 4 15,-5 5-2-15,-4 4-3 16,-10 0 0-16,-6 6 0 16,-3 11 2-16,-6 6 15 15,0 5 15-15,-16 10-2 16,-8 11 3-16,-5 2-5 15,-2 4 6-15,5-6-16 16,4-8-9-16,10-8-3 0,7-11-2 16,5-5-2-16,0-10-5 15,5-3-2-15,12-3 17 16,10-1 5-16,7 0-1 15,3-2-12-15,-7-8-3 16,-3 0-3-16,-5 2-38 16,-1 2-70-16,2 6-70 15,7 0-183-15</inkml:trace>
  <inkml:trace contextRef="#ctx0" brushRef="#br0" timeOffset="317396.1541">17956 18028 470 0,'-2'-5'116'0,"1"5"-34"16,1 0-9-16,0 0-27 16,0 0-14-16,0 0-14 15,0 0-18-15,0 14-5 16,0 11 18-16,3 11 4 15,1 5-1-15,1 5-13 16,0-2-1-16,0 0 1 16,2-7-1-16,-5-1 1 15,0-4-16-15,-2-5-32 0,0-6-35 16,0-6-41-16,0-3-86 15</inkml:trace>
  <inkml:trace contextRef="#ctx0" brushRef="#br0" timeOffset="317834.1791">18207 17868 369 0,'-6'-23'117'15,"6"2"-41"-15,0-5-18 16,0 2-33-16,6 6-5 16,6 2-7-16,2 4-7 15,1 4 1-15,3 4 0 16,-1 4 1-16,1 7-3 15,-3 10 3-15,-4 2 1 16,-5 3 0-16,-5 0 4 0,-1-1 7 16,0-1 10-16,-12-1-3 15,-3-2-8-15,-3-2-9 16,3-2-6-16,1-5-1 15,1-4-2-15,2-4-15 16,-2 0-29-16,-1-1-46 16,1-13-41-16,1 0-275 15</inkml:trace>
  <inkml:trace contextRef="#ctx0" brushRef="#br0" timeOffset="318323.2071">18767 18075 240 0,'0'0'90'0,"0"0"-34"16,0 23 33-16,0 6-26 15,0 8-24-15,0 1-11 0,0-1-4 16,0-2-6-16,1-4-2 15,2-9-2-15,-1-6 5 16,0-7 7-16,-2-5 23 16,0-4 24-16,0 0-10 15,0-16-20-15,0-18-24 16,0-18-12-16,0-21-4 15,0-16-1-15,0-6-1 16,14 14-1-16,0 21-11 16,5 26-9-16,1 24-22 15,7 10-54-15,6 8-62 16,3 28-142-16</inkml:trace>
  <inkml:trace contextRef="#ctx0" brushRef="#br0" timeOffset="318599.2229">19109 18066 544 0,'0'-17'90'0,"0"12"6"16,0 5-34-16,0 0-52 0,0 5-30 16,1 17 21-16,1 8 10 15,-1 4-7-15,-1 4-1 16,0-5 3-16,0-6-5 15,0-4-36-15,0-5-39 16,0-3-37-16,0-2-160 16</inkml:trace>
  <inkml:trace contextRef="#ctx0" brushRef="#br0" timeOffset="318755.2318">19036 17674 469 0,'-13'-17'133'0,"6"15"-87"16,7 2-40-16,0 0-19 15,0 6-3-15,0 13-59 16,10 12-41 0,0 2-173-16</inkml:trace>
  <inkml:trace contextRef="#ctx0" brushRef="#br0" timeOffset="327787.7484">19425 18229 33 0,'0'-2'41'0,"0"2"-13"0,0 0-7 16,0 0-16-16,0 0-1 15,0 0 4-15,0 0 3 16,0 2 10-16,0 2 2 15,0 1 11-15,0-1 12 16,0-3-6-16,0-1 30 16,0 0 3-16,0 0-6 0,0 0-14 15,0 0-15-15,0-1-16 16,-1-10-12-16,-3 2-7 15,0-5 3 1,2 3 2-16,0-1-7 0,1 0 1 16,1-1 1-16,0-3-2 15,0 1 0-15,3-2-1 16,2 0 0-16,3 0-1 15,2-1 1-15,-3-1 0 16,1 6 0-16,-2 1 1 16,0 2 0-16,-2 4 0 15,3-4 1-15,2-3-3 0,3 2 2 16,3 0-4-1,1 4 1-15,0 4-5 16,1 3 3-16,1 0 1 16,-2 15 3-16,2 2 2 0,-3 3-1 15,-2-1-1 1,-5 2 0-16,-5 2-1 0,-3-2 3 15,0 4 9-15,-5 1-2 16,-7 3 0-16,-9-5-2 16,0 4-2-16,-3-5-1 15,1-5 0-15,1-2-7 16,4-9-7-16,2-7-18 15,4 0-22-15,5-6-59 16,3-9-161-16</inkml:trace>
  <inkml:trace contextRef="#ctx0" brushRef="#br0" timeOffset="328089.7657">19634 18076 271 0,'0'9'121'15,"0"0"-59"-15,3 7 46 16,9 7-38-16,3 11-25 16,1 5 0-16,-2 9-10 15,-4 8-9-15,-4 7-10 16,-5 2-4-16,-1-1-2 15,-10-4-4-15,-8-4 1 0,-4-10-3 16,2-12 0 0,2-4-1-16,1-9-17 0,-4-9-5 15,1-7-9-15,-3-5-7 16,0-13-35-16,0-21-53 15,2-15-180 1</inkml:trace>
  <inkml:trace contextRef="#ctx0" brushRef="#br0" timeOffset="328670.7989">19952 17674 35 0,'-6'-25'222'15,"5"5"-149"-15,-1 8 22 16,2 4-6-16,0 3-30 16,0 3-24-16,0 2-16 15,0 0-9-15,0 2-18 16,0 30 10-16,0 13 41 0,5 14 2 15,-1 14-11 1,-2 1-11-16,0 1-9 16,-2 3-6-16,0-3-5 0,0-3-2 15,0-7 2-15,0-14 0 16,0-12-1-16,0-12-1 15,0-13 0-15,1-9 2 16,-1-5 7-16,2 0 9 16,1-24-11-16,6-23-5 15,2-22-3-15,6-14-3 16,1 4-7-16,0 21 5 15,-7 27 2-15,-6 20 0 16,0 11-14-16,5 10-8 16,2 20 28-16,5 16 2 15,-5 6 0-15,-4 7 1 16,-3-3-2-16,-5-6 0 0,0-5-3 15,0-6-33-15,0-6-33 16,4-7-45-16,5-5 8 16,5-4-310-16</inkml:trace>
  <inkml:trace contextRef="#ctx0" brushRef="#br0" timeOffset="328961.8156">20327 17691 319 0,'0'-22'151'0,"0"18"-57"0,0 4-49 16,0 0-37-16,0 12-3 15,2 17 37-15,6 10 3 16,-1 14-3-16,3 5-11 16,1 5-12-16,-1 5-12 15,-3 5-3-15,-2-1-1 16,-3 6-1-16,-2-4-36 15,0-9-51-15,0-2-79 16,0-8-287-16</inkml:trace>
  <inkml:trace contextRef="#ctx0" brushRef="#br0" timeOffset="329146.8262">20206 18093 477 0,'-2'-4'95'16,"2"2"-54"-16,9 0-20 15,19-2-11-15,23-4 10 16,8 4-16-16,9 1-2 16,-5 3-65-16,-10 21-238 15</inkml:trace>
  <inkml:trace contextRef="#ctx0" brushRef="#br0" timeOffset="331772.9764">21266 18456 22 0,'0'0'91'0,"0"0"-58"16,0 0 20-16,0 0 12 16,0 0-5-16,0 0 23 15,0 0-1-15,0 0-3 16,-2 0-22-16,2 0-3 0,-2-3-11 15,1 1-11-15,-1-5-9 16,-2-2-6 0,2-2-6-16,1-5-6 15,1-7-2-15,0-8-3 0,0-5-1 16,14-1-2-16,5-1 0 15,7 3 1-15,0 6-1 16,1 10-3-16,-3 9-7 16,-1 10 0-16,-1 14 13 15,-6 21 0-15,-3 8 2 16,-8 3 6-16,-5-2 7 15,-6-2 5-15,-11-7 7 16,-4-7-5-16,1-7-8 0,5-6 0 16,0-5-5-1,1-6-1-15,-1-4-4 16,-2 0 1-16,-4 0-14 15,-3-14-31-15,1-8-31 0,7-5-44 16,10 1-117-16</inkml:trace>
  <inkml:trace contextRef="#ctx0" brushRef="#br0" timeOffset="332169.9991">21668 18305 134 0,'-7'-20'371'0,"7"8"-310"16,0 9 3-16,0 3-32 15,0 0-44-15,5 7 7 16,1 14 17-16,4 6 8 15,-3 8 0-15,-2 0-2 16,0-3-7-16,-3-6-5 16,-2-6 0-1,0-8 6-15,0-7 10 0,0-5 29 16,0 0 6-16,-6-13-18 15,-2-17-25-15,-4-22-1 16,3-23-9-16,1-17-3 16,6-19 0-16,2 3 1 15,0 18-3-15,16 22-1 0,3 27-7 16,1 18-15-16,6 14-14 15,8 9-35-15,4 20-27 16,4 23-24-16,-8 13-210 16</inkml:trace>
  <inkml:trace contextRef="#ctx0" brushRef="#br0" timeOffset="332358.0098">21606 18214 508 0,'0'-12'47'15,"26"7"25"-15,14-2-28 16,11-2-24-16,7 3-13 16,2 4-4-1,0 2-10-15,1 0-93 0,-4 6-259 16</inkml:trace>
  <inkml:trace contextRef="#ctx0" brushRef="#br0" timeOffset="332824.0365">22634 17958 237 0,'-2'-3'7'0,"2"3"23"15,7 7 12-15,1 20 5 16,-1 7 20-16,-4 9-30 15,-3 8-5-15,0 5 17 16,0-1-21-16,-4-9-5 16,-2-10 0-16,4-11-3 15,0-11-4-15,2-9 15 16,0-5 35-16,0 0 10 15,0-9-20-15,0-16-31 16,0-13-13-16,0-20-3 16,7-17-2-16,0-16-3 0,2-12-1 15,-1 2 0-15,1 5-1 16,3 20-6-16,-1 22 2 15,-2 20-5-15,6 18-2 16,5 12-10-16,4 4-10 16,8 13-28-16,6 17-27 15,2 11-23-15,-4 7-75 16</inkml:trace>
  <inkml:trace contextRef="#ctx0" brushRef="#br0" timeOffset="333035.0486">22491 18076 536 0,'-3'-7'70'15,"3"2"-12"-15,18-1-27 16,24-5-18-16,19-3 0 15,11 1-8-15,4 4-3 16,-11 9-14-16,-11 0-61 16,-6 15-136-16</inkml:trace>
  <inkml:trace contextRef="#ctx0" brushRef="#br0" timeOffset="333523.0765">22987 18078 477 0,'-5'-12'129'0,"5"10"-83"15,0 2 5-15,0 0-47 16,0 23 2-16,5 8 15 15,1 11 0-15,1 0 2 16,-1-3-17-16,-3-9-2 0,0-7 1 16,1-12-3-1,-4-5 1-15,1-6 6 0,1 0 3 16,0 0 6-1,7-14-8-15,4-15-6 0,8-8-4 16,1 1-19-16,-5 6 7 16,-5 14 5-16,-4 11-5 15,2 5-7-15,5 6 10 16,4 12 8-16,2 4 0 15,0-2 11-15,3-1 10 16,-1-3 4-16,-5-7-1 16,0-3 1-16,-2-6 2 15,-1 0-5-15,-6 0-4 16,4-6-5-16,-5-7-3 15,0-6-3-15,-1-4-2 0,-2 2-7 16,1-1-22-16,3-2-23 16,3 7-43-16,10 2-68 15,9 5-152-15</inkml:trace>
  <inkml:trace contextRef="#ctx0" brushRef="#br0" timeOffset="333823.0936">23795 18274 497 0,'-16'-29'112'0,"11"-3"-48"0,5-3 22 16,0-3-35-1,11 6-30-15,6 7-12 0,1 8-7 16,4 11-3-16,-3 6-1 15,0 2 2-15,1 22 3 16,-6 7 0-16,-7 3-3 16,-5 2 3-16,-2-4 1 15,-9-8 6-15,-5-7-6 16,-4-3 4-16,-1-7 1 15,3-4-6-15,-4-3-22 16,4 0-37-16,3-7-48 16,5-10-25-16,3-2-257 15</inkml:trace>
  <inkml:trace contextRef="#ctx0" brushRef="#br0" timeOffset="334053.1068">23907 17744 347 0,'0'-6'243'0,"0"6"-140"15,0 0-4-15,0 0-47 16,2 0-32-16,1 0-16 16,3 23 2-16,-1 15 12 15,0 19-5-15,-3 6-6 16,0 1-6-16,-2 0 3 15,0-3-7-15,0 1-25 16,0-8-17-16,0-10-60 0,0-12-39 16,0-12-154-1</inkml:trace>
  <inkml:trace contextRef="#ctx0" brushRef="#br0" timeOffset="334622.1393">24109 17568 378 0,'-7'-17'129'16,"2"8"-48"0,5-1-21-16,0 2-9 0,0 3-11 15,0-1-4-15,0 4-3 16,0-2-9-16,5 2-6 15,2-1-10 1,10 0-5-16,4 2 0 16,11-2 4-16,5 2 4 0,8 0 4 15,5-1-6-15,-2 2-5 16,-5 0-3-16,-10 2 0 15,-11 14 1-15,-7 9 3 16,-2 10 0-16,-4 16 5 16,-2 15 7-16,-6 9 2 15,-1 11 4-15,0 3-7 16,-10 8-4-16,0-1-10 0,4-3-2 15,2-12 0-15,4-8 0 16,0-15 0-16,0-8 0 16,-1-10 0-16,-6-6 0 15,-2-11 0-15,-4-5 0 16,-3-9 0-16,-1-1 0 15,-4-8 0-15,-3 0 0 16,-7 0 0-16,0-14 0 16,-4-4 0-16,1-4 0 15,4 1-86-15,8 3-171 0</inkml:trace>
  <inkml:trace contextRef="#ctx0" brushRef="#br0" timeOffset="404260.1224">21816 16066 295 0,'-8'-22'139'0,"2"1"-75"15,6 10 5-15,0 9-13 16,0 2-11-16,0 0-20 15,0 0-18-15,0 0-10 0,3 6-5 16,1 9 16-16,3 10 13 16,0 9-3-1,0 4-4-15,0 6-3 0,-2 3-2 16,0-1 6-16,-2-8-3 15,-2-9-4-15,2-10-2 16,-2-14 6-16,0-5 35 16,-1 0 24-16,0-12-25 15,0-29-26-15,-5-20-7 16,-2-31-12-16,3-20-4 15,4-8 2-15,6 10-1 16,16 24-1-16,2 27-4 0,4 25-8 16,6 16-31-1,0 11-33-15,0 7-51 0,0 4-65 16</inkml:trace>
  <inkml:trace contextRef="#ctx0" brushRef="#br0" timeOffset="404470.1344">21792 16023 485 0,'-4'-3'126'0,"4"0"-86"16,17-4-18-1,13-3-16-15,13-7-3 16,10 3-4-16,2 2-42 16,-3 9-102-16,2 3-183 0</inkml:trace>
  <inkml:trace contextRef="#ctx0" brushRef="#br0" timeOffset="404924.1604">22102 15981 545 0,'-4'-3'91'0,"4"3"-24"16,0 0-44-16,1 5-27 16,9 12 14-16,2 6 7 15,2 4-3-15,-1-2-3 0,-1-2-7 16,-3-6-1-16,-3-6-1 15,0-4-1-15,-3-7 2 16,-2 0 5-16,-1 0 1 16,0 0 6-16,0 0-1 15,0 0 4-15,0-9-11 16,0-3-7-16,0-4 1 15,2 4-1-15,1 3-4 16,-1 4-2-16,4 5-8 16,6 0 6-16,4 10 6 15,2 2-1-15,0 2 3 16,1-4 1-16,1 4 1 15,0-4-1-15,3-5-1 0,-2-5 7 16,-1 0 9-16,-4 0 11 16,-7-12 1-16,-4-2-10 15,-3-1-12-15,-2-2-3 16,0 0-7-16,0 3-34 15,0 4-41 1,0 5-87-16,0 5-250 16</inkml:trace>
  <inkml:trace contextRef="#ctx0" brushRef="#br0" timeOffset="405351.1848">22657 16158 255 0,'0'0'174'0,"0"0"-13"16,0 0-70-16,0-13-21 15,0-11-26-15,9-10-6 0,3-7-18 16,4-2-15-1,0 3-3-15,-2 19 0 16,-5 13-4-16,-3 8-13 16,0 3-1-16,-3 19 9 0,-1 7 6 15,-2 8 12-15,-2-4-5 16,-12-4-2-16,-3-4 4 15,-1-7-6-15,2-6-10 16,2-7-14-16,-1-5-17 16,3-2-12-16,4-17-54 15,3-12-63-15,5-14-146 16</inkml:trace>
  <inkml:trace contextRef="#ctx0" brushRef="#br0" timeOffset="405522.1946">22750 15550 204 0,'0'19'145'0,"0"13"1"0,0 10-33 15,0 8-34-15,0 3-24 16,0 3-33-16,0 1-10 16,3 2-8-16,-1 3-1 15,0-4-5-15,-2 0-61 16,6-12-115-16,5-11-324 15</inkml:trace>
  <inkml:trace contextRef="#ctx0" brushRef="#br0" timeOffset="405908.2167">23011 15698 86 0,'-9'-8'444'0,"9"1"-351"15,4 4-29-15,16-5-28 16,6-7-14-16,7-5-8 16,1 3-6-16,-3 8 2 15,-3 7-2-15,-4 2-8 16,-7 6-6-16,-12 16-2 15,-5 7 13-15,-5 9 23 16,-20 5 2-16,-5 4 5 16,-1 2 0-16,1-6-15 0,11-4-4 15,4-10-5-15,7-6-5 16,6-5-4-1,2-4-1-15,0-6-3 16,1-1 1-16,10-4 4 0,5-3 0 16,7 0 4-16,4-2-1 15,7-11-41-15,-3-4-57 16,-1 0-74-16,2 2-215 15</inkml:trace>
  <inkml:trace contextRef="#ctx0" brushRef="#br0" timeOffset="406198.2333">23448 15623 450 0,'-9'-18'217'15,"6"4"-101"1,3 14-20-16,0 0-50 0,0 0-32 15,0 3-22-15,0 18-2 16,0 18 18-16,0 15 3 16,0 8 6-16,0 4-10 15,4-11-4-15,-1-5 2 16,4-8-3-16,-3-5 0 15,-1-7 0-15,0-10-1 16,-2-7-6-16,-1-9-43 16,0-4-62-16,0 0-74 15,5 0-269-15</inkml:trace>
  <inkml:trace contextRef="#ctx0" brushRef="#br0" timeOffset="406536.2526">23560 15436 507 0,'-6'-16'107'0,"6"11"-15"16,0 2-28-16,7-8-38 15,8-2-19-15,5 3-3 0,3 1 2 16,3 8-5-16,-2 1-6 16,-5 11 2-16,-6 15-3 15,-5 3 4-15,-8 0 8 16,0-1 13-16,0-7 16 15,-10-5-2-15,-2-7-6 16,-3-3-11-16,1-4-9 16,-1-2-2-16,1 0-3 15,3-2-25-15,1-11-40 16,4-1-57-16,6 3-168 15</inkml:trace>
  <inkml:trace contextRef="#ctx0" brushRef="#br0" timeOffset="407036.2812">23895 15927 234 0,'0'-10'230'0,"-3"4"-136"15,3 6-33-15,0 0-41 16,-2 3-11-16,2 12 9 15,-1 4 13-15,0 4-4 16,0 1-12-16,-1-3-5 16,1-6 1-16,-1-5-2 15,2-6-1-15,0-4 9 16,-2 0 20-16,2 0 9 15,-2 0 1-15,-4-11-21 16,1-14-19-16,2-14-1 16,0-8-4-16,2-14 1 15,-2-7 0-15,2-1-4 16,1 6 2-16,0 16-19 0,0 23-24 15,7 24-24-15,15 4 21 16,5 30-87-16,7 12-102 16</inkml:trace>
  <inkml:trace contextRef="#ctx0" brushRef="#br0" timeOffset="407265.2943">24042 15888 33 0,'-2'-6'545'0,"2"5"-480"0,0 1-2 16,0 5-39-16,1 8-13 15,5 6-7 1,1 6 3-16,-1 6-3 15,-2 0 0-15,-4-4-44 0,0-3-69 16,0-5-132-16</inkml:trace>
  <inkml:trace contextRef="#ctx0" brushRef="#br0" timeOffset="407419.3031">24058 15672 70 0,'-9'-9'451'16,"7"5"-357"-16,2 4-51 15,0 2-38-15,0 0-31 16,13 6 0-16,5 5-130 0</inkml:trace>
  <inkml:trace contextRef="#ctx0" brushRef="#br0" timeOffset="407892.3301">24218 15908 656 0,'0'-26'116'0,"5"2"-50"16,6 9-20-16,0 3-39 16,-5 6-14-16,6 6-5 15,-2 17 9-15,0 9-3 0,-3 8 2 16,-6 1-3-16,-1-3 0 15,-3-3-2-15,-9-7-4 16,0-8 0-16,2-7-5 16,3-3 8-16,0-4 5 15,0 0-1-15,-1-13-16 16,6-9-5-16,2-7 16 15,0-4 7-15,0 2 3 16,10 5-12-16,4 12 3 16,0 14 3-16,6 0 1 15,1 20 2-15,-4 17-6 16,-5 9 18-16,-10 12 9 0,-2 8 12 15,0 7 21-15,-14 2-7 16,0-11 2-16,-1-10-23 16,-1-15-13-16,5-17 3 15,-2-9-4-15,-1-12 3 16,1-1-6-16,-7-5-21 15,2-16-46-15,7-10-63 16,9-16-48-16,6-13-347 16</inkml:trace>
  <inkml:trace contextRef="#ctx0" brushRef="#br0" timeOffset="408265.3515">24430 15463 457 0,'-6'-12'196'0,"3"9"-139"15,3 3-8-15,0 17-21 16,0 23 8-16,5 17-4 16,6 18-7-16,0 9-6 15,-4-5-16-15,-2 0 0 16,-5-10-1-16,0-8 1 15,-3-12 0-15,-5-15-4 16,3-13-7-16,3-15-5 0,2-6 11 16,0 0-2-16,0-18-7 15,13-20 12 1,4-18 3-16,6-11-5 0,1-2 2 15,-2 14-3 1,-10 26-1-16,-5 18 11 0,2 11-20 16,-1 18 6-16,6 16 8 15,0 5-1-15,-3 2 2 16,-1-6-7-16,-5-3-70 15,1-4-58-15,0-8-88 16</inkml:trace>
  <inkml:trace contextRef="#ctx0" brushRef="#br0" timeOffset="408491.3644">24785 15283 658 0,'-5'-7'83'0,"5"7"-51"15,0 37 20-15,0 23-1 16,5 24-26-16,8 21-9 16,-5-1-9-16,-1-6-5 15,-4-6 2-15,-3-8-7 16,0-14-61-16,-5-16-95 15,-3-14-176-15</inkml:trace>
  <inkml:trace contextRef="#ctx0" brushRef="#br0" timeOffset="408642.373">24738 15691 552 0,'1'-4'96'16,"15"4"-54"-16,11 0 30 15,17 3-40-15,18 5-25 16,8 2-89-16,3 9-383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17:46.1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2474 9264 208 0,'-2'0'89'16,"0"0"3"-16,2 0 2 15,0 0-22-15,0 0-26 16,0 0-2-16,0-3 7 0,0 0-8 15,2-3-34-15,1-4-5 16,3-2-1-16,4-5-3 16,4-2 1-16,7-3-2 15,5-1 1-15,6 0 0 16,10-4-1-16,8-7 3 15,10-6-1-15,9-3 3 16,5 1-3-16,-1 5 1 16,-3 6-1-16,-9 11-2 15,-7 11 2-15,-4 9-3 16,-6 0 3-16,-1 4-3 15,3 12 1-15,-3 0 2 0,1 1 0 16,2-3 1-16,2-2 1 16,0-2 3-16,4-2 1 15,-1-1-1-15,0-1 1 16,2-2-2-16,3-2-2 15,1 0-2-15,2-2 0 16,3 0 3-16,-2-2 0 16,0-10-1-16,-3-3-1 15,-2-2 0-15,-3 3 1 16,-5 2-4-16,-2 1 2 15,-6 8-2-15,-3 3 2 0,-3 0-3 16,-2 7 1 0,3 12-1-16,-3 1 3 0,-3 6-2 15,3-6 3-15,-1-1 0 16,5-3 2-16,0-8 2 15,6-8 4-15,4 0 0 16,7-10 0 0,9-12-5-16,3-6-2 0,7-4-1 15,0 0-1-15,2 3 1 16,-7 0-3-16,-2 7 2 15,-7 6-2-15,-6 6 0 16,0 2 2-16,-6 7-2 16,-5 1 1-16,-1 0-2 15,-2 7 1-15,-5 9-1 0,-3 8 1 16,2 1 0-16,-3-4 2 15,-1-1 0-15,2-3 0 16,4-10 0-16,7-2 3 16,8-5 0-1,7-2 0-15,15-16-1 0,6-3-2 16,4-2 2-16,0 3-3 15,-3 8 0-15,-4 6-1 16,-6 6 1-16,1 2-1 16,-10 18 0-16,-2 5 0 15,-8 6 1-15,-2-2 0 0,0-3-1 16,-7 0 2-1,1-3-1-15,-4-2 1 0,2-3-1 16,1-2 1 0,2-5 0-16,2-2-1 0,5-8 2 15,9-1 0 1,2-1-1-16,6-14 2 0,1-2-3 15,-6-2 0-15,-2 5 1 16,-5 4-1-16,-4 3-1 16,-7 6 1-16,-2 1 0 15,-1 0-3-15,-5 8 3 16,-2 9-1-16,0 4 1 15,1 4 1-15,6-1 0 0,2-3 1 16,0-5 0 0,7-5 0-16,1-4 1 15,3-7 0-15,8 0 1 16,-5-4-3-16,2-10 1 15,-2-2-1-15,-6-3 1 0,-5 6-3 16,-11 0 1-16,-6 3 0 16,-9 3 1-16,-8 4-11 15,-6 1-21-15,-4 2-38 16,0 0-54-16,-3 0-70 15</inkml:trace>
  <inkml:trace contextRef="#ctx0" brushRef="#br0" timeOffset="1820.1041">2860 11767 231 0,'1'0'66'16,"19"-14"-4"-16,17-17 24 15,0 2-31-15,6 5-15 16,6-1-5-16,1 10 0 15,-1 7-14-15,6 8-9 0,-5 0-3 16,4 14-5 0,-4 10 0-16,-3 3-1 0,0 6-1 15,-3-1 4 1,-3 2-1-16,-4-1 2 0,4-4 4 15,-3-4 1-15,4-11 2 16,5-7 3-16,12-7 3 16,12-13 8-16,20-24-5 15,14-21-9-15,17-9-8 16,2-7-3-16,-6 10-2 15,-17 15 0-15,-23 20-1 16,-24 21-1-16,-15 8-1 16,-13 3-1-16,-8 14 2 0,-6 7 0 15,-4 3-1-15,2 2 4 16,2-1-2-1,3 2 1-15,11-6 2 0,9 4 0 16,10-7 1 0,9-9 1-16,10-6 1 0,8-6-1 15,16-1 1-15,6-19-2 16,9-2 0-16,-6-2-2 15,-11 7-1-15,-7 5-1 16,-17 9 0-16,-12 3 1 16,-6 0-3-16,-7 11 1 15,-5 1 2-15,2-3 0 16,-3 4-1-16,4-9 1 0,6 1 0 15,14-5 3-15,9 0 1 16,7-12-3 0,1-2-1-16,-5 3 0 15,-5 4-2-15,-7 0 1 0,-4 3 0 16,0-1 0-16,-1 2 1 15,0-2-2-15,2 2 1 16,-1 3 0-16,-1 0 0 16,1 5-1-16,-6 10 0 15,-1 6 1-15,-3-3-1 16,5-2 1-16,-2-8 0 15,4-8 2-15,15 0-1 16,9-23-2-16,17-6-1 16,12-7-3-16,5-2-4 15,-3 3 5-15,-7 6 2 16,-14 9 2-16,-11 8-1 0,-12 9 0 15,-15 3 1 1,-16 0 0-16,-11 12 1 0,-6 5 2 16,2-2-1-16,2-4-1 15,1-3 3-15,1-4 0 16,5-4 2-16,1 0-2 15,9 0-1-15,2 0 0 16,2 0-1-16,1 0-5 16,4 2 3-16,0 6 0 15,5-1 0-15,2 0 0 16,9-7 3-16,-2 0-2 15,-3-1 3-15,-6-11-3 16,-13 3 1-16,-11 3-2 0,-12 6 0 16,-6 0-2-1,0 0 0-15,1 3 3 0,1 4 0 16,4 0 1-16,4-3 0 15,4 3 3-15,4-6 5 16,6 1 3-16,6-2-2 16,1 0-5-16,-1 0-3 15,-8 1-2-15,-6 5-1 16,-11 1-1-16,-3 1-19 15,-3-1-42-15,-3 0-44 16,0 0-99-16</inkml:trace>
  <inkml:trace contextRef="#ctx0" brushRef="#br1" timeOffset="23527.3457">5236 11764 241 0,'-4'0'136'0,"2"-14"-65"15,2-10-26-15,0 5-21 16,4-4-13-16,1 8-11 16,2 1 1-16,-2 6-2 0,-1 5 3 15,0 3 5 1,-2 0 7-16,-2 0 6 0,1 0 4 15,-1 0-14-15,0 0 0 16,1 3 2-16,-1 9-1 16,0 1-1-1,0 5 6-15,0 2-3 0,0-4-3 16,0-8-3-16,0-5 3 15,0-3 6-15,-1 0 8 16,-2 0-2-16,-2-8-11 16,1 1-7-16,2 0-11 0,0 4 6 15,2 3 2 1,0 0-7-16,0 0-1 0,0 0-6 15,0 0 7 1,2 0 5-16,1 0-2 0,-1 0 3 16,-1 0-2-16,-1 0 3 15,0 3 3-15,0 0 9 16,0 0 1-16,0 2-1 15,-5 2 6-15,-2 3-9 16,0-2-3-16,2-4 1 16,1-4-2-16,3 0 3 15,1 0-3-15,0-9-3 16,-2-7-14-16,2-6 23 15,0-3-14-15,0 3 2 16,0 4-2-16,7 8-2 16,0 7-4-16,2 3 1 15,-1 2 0-15,-1 10 3 0,0 2 2 16,-2 0 3-16,-3-3 6 15,0-1 0-15,-2-3 0 16,0-6 1-16,0-1 1 16,0 0 0-16,0 0 3 15,0 0 0-15,-2 0-7 16,-1 0-4-16,0 0-1 15,0 0 1-15,-1 0-7 16,-5 0-17-16,-7-8-15 16,0 1-55-16,-7 2-176 15</inkml:trace>
  <inkml:trace contextRef="#ctx0" brushRef="#br1" timeOffset="26038.4893">4898 9010 17 0,'3'-17'84'0,"2"-5"-38"15,-3 8 1-15,1 4 2 16,-2 7-10-16,-1 1 5 16,2 2 8-16,-2 0 0 15,0 0-7-15,1 0-6 16,-1 0-7-1,0 0-1-15,0 0-7 0,0 0-17 16,0 2-5-16,0 3-6 16,1 2-1-16,0 1 14 15,0 4-2-15,0 2 10 16,2-2-9-16,-2-1-2 0,1 0-4 15,1 1 0 1,-1 0 1-16,0 0 3 0,1 2-1 16,-2 0 1-16,1 1 0 15,-1-1 0 1,-1 2 3-16,2-1-4 15,-1-1-1-15,-1-2 0 0,0-2-1 16,0 1 0-16,0-3 0 16,0 4-2-16,2 3 1 15,-2-1-1-15,2 6 0 16,-1 0 1-16,-1 3 13 15,2-3 19-15,-2 1-26 16,2-1-6-16,1 1 0 0,-2-2-1 16,0-4 0-16,2-2-1 15,-2-6 2 1,-1 0-2-16,2-4 0 15,-2-1 1-15,0 3 0 16,0-5 0-16,0 9-1 0,0 5 4 16,0 0-2-16,0 7 8 15,0 3 2-15,0-2-9 16,0 7-1-16,0-3 0 15,0-1-1-15,0-2 1 16,0-1-1-16,0 0 1 16,0 0 0-16,0 0-1 0,0 0-1 15,0 4 2 1,0 1-1-16,0 0 1 15,0-1 0-15,0 2-1 16,0-2 2-16,0 0-2 16,0-3 1-16,0 0-1 15,0-4 0-15,0 0 1 0,0-2-2 16,0 0 1-16,0-2-1 15,3 2 0-15,1 1 1 16,-1 0-1-16,-1 1 1 16,2 3 0-16,1-2-1 15,-2 0 2-15,0-2-2 16,1 2 0-16,0-3 1 15,-2 0 0-15,0-2-1 16,-1-1 1-16,2-2-1 16,-1 0 0-16,-1 2 1 15,2 0-1-15,-1-2-1 0,0-1 2 16,1 1-2-16,-2-4 1 15,2 1 0-15,-1-4 0 16,0 2 0-16,1 0 1 16,-3 0-1-16,2 4 1 15,0 0-1 1,1-1 1-16,-1 2 0 0,0 1-2 15,2-1 2-15,-1 1-1 16,-1-1 0-16,2 1 0 16,-1 1 1-16,-2 1 0 15,1 2 0-15,-1-3 0 16,2 1 0-16,-3-1 0 15,2 0-1-15,-2-2 0 16,2-1 0-16,-1 0 1 0,1 1-1 16,0 0-1-16,-1 1 2 15,1 1-1 1,0-2 0-16,-2 1 2 15,3 3-3-15,-2 2 2 0,1 1-1 16,0-3 1-16,-1-1-1 16,0-3 1-16,-1-2 0 15,0 2 0-15,0 0-2 16,3 1 1-16,0-2-1 15,-3 2 1-15,2-1 0 16,1-1-1-16,-1 3 1 0,0-2-1 16,1 2 2-1,-1 2-1-15,-2-3 0 16,1 3 1-16,0-4-2 15,1-2 2-15,-2 1-1 0,3-4 0 16,-2 2 0 0,-1 0 1-16,1-1-1 0,1 2 0 15,-2-2 0 1,0 3 1-16,2 3-1 0,-1-3 1 15,-1 3-1-15,0-1 0 16,0-2 0-16,1-2 0 16,-1 0 1-16,1-1-2 15,-1-1 1-15,2 1-1 16,0-2 0-16,-1 1-1 15,0 3 2-15,2-2 0 16,-2 1 0-16,0-3 0 16,-1 0 0-16,0 0 2 0,2-1-2 15,-2 5 0 1,0 1 1-16,2 6 0 15,-2 0-1-15,1-1 1 0,-1 2-1 16,0-3 1-16,0-2-1 16,0 0 0-16,0-2 1 15,0 1-1-15,0-3 0 16,0 1 0-16,0-3 0 15,0 4 1-15,1 0-2 16,-1 0 1-16,0-3 0 16,0 2 1-16,0-4-1 15,0-2 1-15,0-2-1 16,0 0 3-16,0-1-1 15,0 1-2-15,0 2 0 0,0 6-1 16,0 3 1-16,0-1-1 16,0-3 1-16,0-1 1 15,0-6-1 1,0-2-1-16,0 0 2 0,0 0 2 15,0 0 1-15,0-5-7 16,0-2-1-16,-4-6-1 16,0-5-27-16,1-7-44 15,3-7-69-15,0-6-168 16</inkml:trace>
  <inkml:trace contextRef="#ctx0" brushRef="#br1" timeOffset="27260.5592">4781 9270 274 0,'-1'0'80'0,"1"0"-5"16,0 0-18 0,0 0-29-16,0 0-11 0,0-1 2 15,0-2 7 1,2 1 5-16,2-1 10 0,1-3 10 15,6-7-6-15,5-9-10 16,5-7-10-16,6-5-15 16,-1-3-4-16,-1 2-4 15,-3 6-2-15,-4 3 1 16,-6 10-1-16,-7 9 0 15,-1 7 0-15,-4 0-5 16,0 0-5-16,1 3 1 0,3 4 5 16,0 0 7-16,3 1 4 15,1-1 3 1,0-3 0-16,-1 1-4 15,-2-2 2-15,2-1-1 0,-1-2-2 16,-1 3 0-16,1-3-1 16,1 4 0-16,0 1-2 15,1 7 1-15,4 5 0 16,-2 8 1-16,2 4 4 15,4 3 0-15,-3 3-1 16,-1-6 1-16,1-4-2 16,-2-7-1-16,-3-5-1 15,-2-6-2-15,-1-2 0 16,-2-1-2-16,-1-4 1 15,-2 0 2-15,0 0-2 16,0 0-33-16,0 2-79 16,-2-1-157-16</inkml:trace>
  <inkml:trace contextRef="#ctx0" brushRef="#br1" timeOffset="31714.8139">1767 10050 214 0,'-10'-31'73'0,"4"-3"-1"16,5-2 10 0,1-7-32-16,0 13 1 0,0-2-16 15,3 1-13-15,4 2 6 16,0 3 0-16,-5 8 3 15,0 9-8-15,-2 7 12 16,2 2-10-16,-1 9-23 0,-1 27-35 16,3 21 37-1,-3 18 24-15,0 13 2 16,0-3-4-16,0-5-12 15,0-11 0-15,1-10-7 16,3-13-5-16,1-13 2 16,-2-13-3-16,1-8-3 0,-2-11 2 15,0-1 2 1,1 0 9-16,-1-14 15 0,7-19 10 15,5-25-16-15,9-23-17 16,2-14-1-16,1 10-7 16,-3 20-23-16,-8 25-16 15,-1 19-23-15,0 16-27 16,1 5-36-16,2 20-179 15</inkml:trace>
  <inkml:trace contextRef="#ctx0" brushRef="#br1" timeOffset="32203.8419">2213 10236 282 0,'-11'-12'163'0,"3"10"-51"15,-2-1-35-15,1 3-18 16,-3 0-26-16,-1 12-5 16,-2 8-6-16,-1 6 1 15,5 0-7-15,3-1-2 16,4-5-3-16,4-5-6 15,0-2-4-15,2-3 3 16,9 2-3-16,3-2 0 16,2-3 3-16,4-2 2 0,-2-5 3 15,5 0 3-15,-1-2-34 16,5-11-46-16,-5-1-75 15,4 3-174 1</inkml:trace>
  <inkml:trace contextRef="#ctx0" brushRef="#br1" timeOffset="32717.8713">2404 10168 396 0,'-2'0'116'15,"0"0"-56"-15,-3 20-43 16,2 9-6-16,-4 7 14 15,3 5 13-15,2-4-19 16,2-6-14-16,0-7 1 16,0-7-6-16,4-5-3 15,-1-9 0-15,0-3-3 0,0 0 21 16,2-3 15-1,7-15 13-15,4-12-17 16,-2-4-18-16,0 2-2 16,-6 11-4-16,-3 9-1 0,-3 12-1 15,0 0-7 1,0 0-5-16,3 8-11 0,2 8 13 15,4 2 9-15,1 0 3 16,1-3 5-16,-1-6-5 16,3-6-1-16,0 2 4 15,3-5 6-15,0 0-1 16,3 0-2-16,1-11 6 15,-1-5 1-15,-4-3-8 16,-2-3-2-16,-7 1 3 16,-5-1-8-16,-3 1-36 15,0 5-47-15,0 6-66 16,-3 4-228-16</inkml:trace>
  <inkml:trace contextRef="#ctx0" brushRef="#br1" timeOffset="33473.9146">2881 10096 195 0,'-5'0'103'0,"3"0"-5"15,1 0 11-15,1-1-31 16,0-2-30-16,0 0 1 16,0 0-8-16,2-1-23 15,12-1-7-15,10-3-2 16,8-4-11-16,7 2 4 15,2 3-2-15,-4 7-8 0,-4 0-76 16,-5 0-50 0,-3 5-242-16</inkml:trace>
  <inkml:trace contextRef="#ctx0" brushRef="#br1" timeOffset="33673.926">2923 10281 400 0,'0'1'185'15,"0"-1"-87"1,3 0-15-16,7 0-51 0,8 0-36 16,9 0 15-16,8 0 11 15,4 0-12-15,0 3-3 16,-2-3-62-16,3 9-128 15,1 8-255-15</inkml:trace>
  <inkml:trace contextRef="#ctx0" brushRef="#br1" timeOffset="34743.9872">3372 9878 86 0,'-2'-13'258'0,"2"9"-112"16,-2 0-49-1,1 1-33-15,1 1-8 16,0 2-14-16,0 0-4 0,0 0-12 16,0 0-14-1,0 10-18-15,-2 9 7 0,0 7 5 16,-2 7 8-16,-1 7 7 15,1-5-3-15,1 0-8 16,1-4 3-16,2-5-8 16,0-6 0-16,0-5-4 0,0-7 0 15,0-2-2-15,0-5-3 16,10-1-1-1,9 0 2-15,8 0 10 0,6-13 5 16,2-4-13-16,0-3-43 16,-10 5-61-16,-3 9-80 15,-6 6-310 1</inkml:trace>
  <inkml:trace contextRef="#ctx0" brushRef="#br1" timeOffset="35002.002">3549 9925 57 0,'-3'-8'502'16,"3"8"-341"0,0 0-64-16,0 5-51 15,0 10-38-15,0 11-5 0,-7 11 8 16,0 8 11-16,-1 2-10 15,6-1-7-15,-1 0-4 16,2-6 0-16,1-4-1 16,0-5-11-16,0-8-28 15,0-4-24-15,4-9-54 16,8-2-91-16,10-8-179 15</inkml:trace>
  <inkml:trace contextRef="#ctx0" brushRef="#br1" timeOffset="35167.0114">3653 10262 462 0,'0'0'153'0,"0"0"-48"16,0 0-50-16,0 1-43 0,0 7-10 15,0 6 4-15,0-2-2 16,0 2-26-16,0-1-77 15,0-3-51-15,3-1-267 16</inkml:trace>
  <inkml:trace contextRef="#ctx0" brushRef="#br1" timeOffset="35529.0321">3871 9960 271 0,'-4'-12'359'15,"-4"12"-225"-15,-1 0-58 16,0 0-45-1,-5 0-19-15,-2 8-11 0,0 13-6 16,5 2 2-16,4 3 1 16,7 0-3-16,0-1 0 15,7-1 2-15,9 2 0 16,2-1 4-16,3-3 0 15,-3-1 1-15,2-2 0 16,-6-2 0-16,-5-3 1 16,-6-2-5-16,-3-1 0 0,0-3 2 15,-3 1 12 1,-11 0 2-16,-3 0 10 0,-3 2-11 15,0-5-7-15,4-2-3 16,2-4-8-16,4 0-26 16,5 0-54-16,5-3-87 15,0-1-348-15</inkml:trace>
  <inkml:trace contextRef="#ctx0" brushRef="#br1" timeOffset="36114.0656">3983 10132 542 0,'0'0'137'0,"0"0"-68"16,0 0-36-16,0 12-35 15,0 8-14-15,0 6 25 16,3 1-1-16,-2-2 4 16,1-5-10-16,-2-8 1 15,0-5-2-15,0-6-1 16,0-1 6-16,0 0 5 15,0 0 3-15,3-14-6 16,4-5-13-16,2-8 6 16,4-5 0-16,1 1-1 15,0 7-9-15,-3 7-2 16,-2 12 2-16,-1 5-3 0,-4 2 1 15,-1 19 7-15,0 3-7 16,-2 1 5-16,-1-3 2 16,0-4 6-16,0-4 3 15,1-8-5-15,1-5 1 16,-2-1 3-16,1 0 17 15,3 0 14-15,-1-7-2 16,2-10-19-16,3-3-7 16,4-6-5-16,2 2-2 15,-1 2-2-15,-1 10-2 16,-5 7-1-16,0 5-5 15,-1 0 1-15,1 15 4 16,-2 6 5-16,-1 4 1 0,-1 1 6 16,-3-1-3-16,2-2 0 15,-2-3-4-15,1-6-6 16,-1-2-17-16,0-5-36 15,2-2-28-15,0-2-58 16,5 2-231-16</inkml:trace>
  <inkml:trace contextRef="#ctx0" brushRef="#br1" timeOffset="36343.0787">4389 9990 551 0,'0'0'176'0,"0"0"-72"15,0 11-66-15,-2 14-35 16,-4 14 0-16,-4 9 5 0,0 0 4 16,3-6-7-1,2-11-3-15,2-9 0 0,-2-7-7 16,3-5-25-16,2-4-38 15,0-1-56-15,0 2-90 16</inkml:trace>
  <inkml:trace contextRef="#ctx0" brushRef="#br1" timeOffset="36699.099">4528 10115 39 0,'0'-6'568'0,"0"6"-465"16,-2 0-41-16,-6 4-49 15,-5 5-16-15,6 4 10 16,-2 2-6-16,4-1-4 16,5-2 1-16,0 0-2 15,0-4-3-15,14 1 1 16,6-1 7-16,2 1 22 15,3 1-7-15,-4 2-1 16,-8 0-6-16,-4 2-3 16,-6 1 1-16,-3 2-1 15,0 0-3-15,0-1 12 16,-9 1 1-16,-3-4 14 15,-4-4-3-15,0-3-9 0,2-5-9 16,-2-1-4-16,3 0-3 16,1-5-16-16,2-4-61 15,4 4-109 1,4-5-515-16</inkml:trace>
  <inkml:trace contextRef="#ctx0" brushRef="#br2" timeOffset="57764.3039">5104 8971 88 0,'7'-5'48'0,"-7"5"14"15,0 0-4-15,-13 0-8 16,2 0 8-16,-1 0-21 15,-3 0-2-15,2 0-16 16,2 1-5-16,2-1 8 16,2 0 12-16,2 0-2 15,0 0-9-15,0 0 3 16,1 0-8-16,0 0-4 15,1 0-5-15,2 0-1 16,1 0 0-16,0-1-2 16,0 1-1-16,0-2-2 15,3 2 13-15,3-5-5 16,10-1-3-16,8-3-8 0,7 3 0 15,4 0-4-15,4 4 2 16,-5 2-2 0,0 0 4-16,-6 0 0 15,-2 0 0-15,-1 0 1 16,-2 0 3-16,-7 0-3 0,-3 0 1 15,-6 0 0-15,-4 0-1 16,-3 0 0-16,0 0 3 16,0 0-3-16,0 0-1 15,-9 0-8-15,-3 0 3 16,-6 2 10-16,-7 2 1 15,-3 0-4-15,1-2-1 0,-2-2 2 16,-1 0 0 0,-1 0-1-16,-1-3-1 15,2-4 0-15,4 2 1 16,7-1 1-16,6 3-2 0,8 3 2 15,2 0 2-15,2 0-4 16,1 0-3-16,0 0 0 16,0 0-3-16,0 0 0 15,0 0-4-15,11 0-7 16,6 0 9-16,14 0 8 15,12 0 7-15,7 0 0 0,5 3-2 16,-3-2-2 0,0 1-3-16,-8-1 0 15,-6 1 1-15,-11-1 0 16,-4-1 0-16,-8 2 0 15,-6-2 0-15,-6 0 1 16,-3 0-2-16,0 0-1 0,0 2 1 16,-5 1-5-16,-12 0-9 15,-10 3 11-15,-8-1 6 16,-12 3 2-16,-6 1-5 15,-1 1-1-15,2-1 1 16,3 1-1-16,5-6 1 16,12-3 0-16,4-1 3 15,7 0-1-15,3 0 2 16,5 0-3-16,4-2 1 15,4 0 3-15,3 2-2 16,-1 0-3-16,2 0 1 16,1 0-1-16,0 0 4 0,0 0 3 15,0 0 4-15,0-1-3 16,0 1-7-16,4-2-5 15,-1 2 5-15,6 0-3 16,12 0-1-16,11-3 6 16,12-3 1-16,6 0-2 15,0 1-2-15,1-1 2 16,3 3 1-16,1 0 1 15,-5-2-2-15,-5 2-1 16,-5 2-1-16,-7 1-1 16,-6 0 1-16,-2 0-1 15,2 0 1-15,0 0-1 16,3 0 0-16,0 0 8 0,-1 0-4 15,1 0-3 1,-2 0 3-16,9-2 1 16,1-4 1-16,-3 0 0 15,3 0-2-15,-5 2-2 0,-3 1-1 16,0 0-1-16,0 1 2 15,-2 0 1-15,-1-1 0 16,-4 1 0-16,0-1 0 16,-2 1-1-16,-1 1 0 15,2 0 0-15,2 1-1 16,3 0-1-16,-2 0 0 0,5 0 1 15,1 0 0 1,0 0 0-16,3 0 0 16,-2 0 0-16,-2 0 0 15,-3 0 1-15,0 0 0 16,3-3-1-16,3 1 2 15,1-3-2-15,2 2-1 0,1 2 1 16,1-1-1-16,-4 1 0 16,1 1 0-16,0 0 1 15,-4 0-2-15,-1 0 2 16,-2 0-1-16,-1 0 0 15,-2 0 0-15,7 0 1 16,-2 1-1-16,1 1 0 16,-3-2 1-16,-1 1-1 15,0-1 0-15,-3 2 1 16,0-2-2-16,0 0 2 15,0 0 1-15,-3 0-2 16,1 0 1-16,-3 0 0 16,2 0-1-16,-3 0-1 0,0 0 1 15,-4 0 0-15,-3 0 1 16,-3 0-2-16,-1 0 2 15,-2 0 0-15,-4 0-1 16,1 0 0-16,0 0 1 16,-1 0 1-16,0 0-2 15,-1 0 0-15,0 0 2 16,0 0-2-16,0 0 0 15,0 0 1-15,0 0 0 16,0 0 0-16,-1 0 0 0,-4 0 0 16,-1 0-4-1,-7 0-1-15,-9 0 9 0,-7 0 1 16,-1 0-5-16,-1 0 0 15,4 0-1-15,-2 3 0 16,1 0 0 0,-8-1 2-16,-2-1-1 0,-2-1 0 15,-1 0 1-15,-4 0 1 16,4 0 0-16,-1 0 1 15,-6 0-3-15,-2 0 2 16,-1 0-1-16,0 0 1 16,7 0 0-16,5-1 4 15,5-6-2-15,-1 0 1 16,-6-3-1-16,-4 3-2 0,-13 2-2 15,-11 3-1-15,-4 2 0 16,0 0 1 0,5 0-2-16,5 0 2 15,5 0-1-15,5 2 0 0,3 3 0 16,-1 1 0-16,11 0 0 15,-1 0 0-15,3 3-1 16,5-1 2-16,5 0-2 16,6-1 1-16,4-1 1 15,3 1-1-15,2-4 0 16,-1-1 0-16,3 2 0 15,0-1 0-15,1-3 1 16,6 0 0-16,-1 0-1 16,-1 0 3-16,-1 0-2 15,-1 0 1-15,0 0-1 0,-2 0-1 16,-1 0 2-1,-1-3-2-15,-4-2 0 16,-4 2-1-16,-3 3 2 0,-2 0-3 16,0 0 1-16,2 0 0 15,4 0 1-15,0 0 0 16,-4 0 1-16,-10-1-1 15,-7 1 0-15,-2 0 1 16,5 0-2-16,10 0 0 16,9-3 1-16,10 3 1 15,1 0 0-15,3 0-1 16,-7 0 0-16,-1 0-7 15,-3 0-5-15,-1 0 1 16,2 0 2-16,3 0-2 0,6 0-8 16,5 0-14-16,0 0-19 15,0 0-48-15,0 3-100 16,18-3-300-16</inkml:trace>
  <inkml:trace contextRef="#ctx0" brushRef="#br2" timeOffset="58673.3559">7135 8652 22 0,'-25'-10'288'16,"6"-1"-166"-16,5 7-20 15,3 2-31-15,2 2-3 16,4 0-10-16,5 0-14 15,0 0-6-15,0 0-10 16,7 0-20-16,9 11-18 16,8 13 9-16,12 6 32 15,13 6-1-15,3-1-18 16,3-2-3-16,-1 4 0 15,-3-3-6-15,-9-1-2 0,-7-4 0 16,-13-4 1-16,-9-9-2 16,-7-3 0-16,-6-4-1 15,0-4 1-15,0-1 6 16,-2 2 4-16,-16 3 2 15,-10 7 15-15,-13 3-2 16,-7 1-17-16,-1-1-8 16,3-1 0-16,6 0 0 15,6-2 0-15,6-1 0 16,7-4 0-16,6-3 0 15,4-1 0-15,1-2 0 16,2-2-9-16,5-3-59 16,3 5-75-16,0-4-149 0</inkml:trace>
  <inkml:trace contextRef="#ctx0" brushRef="#br2" timeOffset="60190.4427">7784 8127 378 0,'-4'-8'127'16,"1"1"-45"-16,3 2-17 16,0 2-7-16,0 3-13 15,0 0-5-15,0 0-5 16,0 0-11-16,0 0-9 15,0 0-10-15,1 12-13 16,5 16-16-16,4 10 30 16,0 12 20-16,1 8-4 15,-1-1-3-15,1-1-5 16,0-1-1-16,-2 0-4 15,1-8-3-15,-4-8-2 0,2-10 1 16,-1-7-2-16,-4-12 0 16,1-7-1-16,-2-3 10 15,0 0 10-15,2-13-7 16,8-23-15-16,10-21 0 15,5-23 0-15,1-8 0 16,-5 7 0-16,-5 13 0 16,-4 25 0-16,-4 14 0 15,-3 14-33-15,-1 10-39 16,-3 5-46-16,-2 8-77 15,-1 15-245-15</inkml:trace>
  <inkml:trace contextRef="#ctx0" brushRef="#br2" timeOffset="62779.5908">8106 8444 243 0,'-3'-6'150'16,"3"1"-55"-16,-2 3-11 15,2 2-29-15,0 0-18 16,0 0-22-16,-2 16-16 16,2 10 5-1,0 8 11-15,0 4 11 0,0-2-7 16,5-4-8-16,3-6-8 15,0-5 0-15,-2-7-2 16,0-7 3-16,-2-6-2 16,2-1 2-16,5 0 6 15,3-13 6-15,6-14-6 0,5-9-4 16,-2 1-3-16,-3 2-1 15,-8 13-1-15,-5 10-1 16,-6 9-2-16,-1 1-5 16,0 8-10-16,1 16-2 15,3 7 17-15,3-1 13 16,1 0 8-16,1-9-1 15,2-6-5-15,-1-7 6 16,0-6 1-16,0-2 2 16,2 0 0-16,2 0 1 15,2-12-4-15,0-2-12 16,0-3-3-16,-5-1 0 0,1-1-4 15,-5-1-19-15,-2 0-23 16,-2 0-31-16,-3 3-39 16,0 5-34-1,0 6-151-15</inkml:trace>
  <inkml:trace contextRef="#ctx0" brushRef="#br2" timeOffset="67910.8842">8742 8453 256 0,'-7'-2'105'0,"1"-2"-14"0,-1 1-23 16,-1 2-24-16,0 1-14 15,-1 0-7-15,1 0 0 16,-1 0-3-16,1 0 0 15,-1 1 1-15,0 5-2 0,-2 1-4 16,-1 1-1 0,-4 6-3-16,1 0 1 15,1 0-7-15,4 0 2 16,4-4-1-16,5-1-1 15,1-2-5-15,0-1 0 0,0-1-2 16,0 1-3-16,6 1 6 16,9 3 4-16,3 0 0 15,7 2 5-15,0 2-3 16,-1 0-4-16,-2 2-2 15,-5-2-1-15,-4 1 1 16,-4 1-3-16,-4 0-1 16,-1 4 0-16,-4 0 2 15,0 0 2-15,0-1 8 16,-5-3 8-16,-5-1 3 15,-3-5-3-15,0-5 5 16,-1 0-1-16,-3-5-2 0,3 0 3 16,-2-2-4-16,1-15-5 15,1-2-7-15,-1 1-5 16,6 3-8-16,2 6-27 15,3 5-40-15,3 4-72 16,1 0-71-16,0 13-267 16</inkml:trace>
  <inkml:trace contextRef="#ctx0" brushRef="#br2" timeOffset="68438.9144">9056 8444 308 0,'-3'-9'101'0,"2"7"-20"15,1 2-26-15,0 0-20 16,0 0-7-16,0 0-4 15,0 0-10-15,0 0-4 16,4 0 0-16,7 0-6 16,7 0-1-16,6 0-2 15,10 0 0-15,3 0 1 16,4 0-5-16,-3 0-44 15,-3 0-105-15,-3 8-178 0</inkml:trace>
  <inkml:trace contextRef="#ctx0" brushRef="#br2" timeOffset="68667.9275">9072 8676 458 0,'0'0'189'16,"8"0"-66"-1,12 0-39-15,13-8-41 16,7 0-19-16,8-1-15 0,-6 5-7 16,-2 3 1-16,-5 1-2 15,-6 0-13-15,-5 0-46 16,-8 10-112-16,2 3-312 15</inkml:trace>
  <inkml:trace contextRef="#ctx0" brushRef="#br2" timeOffset="76288.3634">9783 8297 276 0,'-22'-11'107'15,"4"1"-25"1,5 0-24-16,1 1-13 0,8 6-1 15,4-1-2-15,0 2 5 16,0-1-10-16,0 3-13 16,8 0-17-16,10 0-17 15,11 0-4-15,15 0 30 16,5 0-9-16,-5 0-5 15,-8 5-2-15,-9 5 2 16,-9 4-3-16,-8-2-5 0,-10 8 3 16,0 0-2-16,-13 3 8 15,-15 6 6-15,-7-3-1 16,0-1-1-1,8-5-2-15,10-5-2 0,10-6-5 16,7-3-1-16,0-2-3 16,0 0 2-16,10 2-6 15,9 2 6-15,9 5 0 16,7-2 10-16,5 2-3 15,-3 2 0-15,-5 0-2 16,-9 3-2-16,-9 0-2 16,-11 5-3-16,-3 2 3 0,-20 5 8 15,-14-1 9 1,-11 0 15-16,-3-4 2 15,4-7-15-15,10-7-6 16,11-8-7-16,12-3 3 0,6 0-3 16,4 0 0-16,1-11-21 15,6 2-66-15,23-3-154 16</inkml:trace>
  <inkml:trace contextRef="#ctx0" brushRef="#br2" timeOffset="76496.3753">10262 8761 606 0,'0'0'137'15,"0"0"-47"-15,0 0-61 16,0 0-25-16,0 0-6 15,0 4-6-15,0 2-72 16,0 4-51-16,0 3-175 16</inkml:trace>
  <inkml:trace contextRef="#ctx0" brushRef="#br2" timeOffset="76859.3961">10488 8368 543 0,'12'-28'121'16,"6"8"-48"-16,4-4-26 16,8 0-26-16,0 6-12 15,1 11-3-15,-2 7-5 16,-4 10-4-16,-7 26-5 15,-11 10 0-15,-7 8 9 16,-10 4 10-16,-17 5 1 16,-8-3 4-16,4-6 8 15,-3-3-7-15,11-10-5 16,7-10-3-16,9-9-2 15,4-6 2-15,3-8-1 0,0-2-3 16,1-2 0-16,11 0 0 16,9-4 0-16,12 0 2 15,12 0 6 1,9-10-17-16,2-5-83 0,5 1-110 15,-7 7-396-15</inkml:trace>
  <inkml:trace contextRef="#ctx0" brushRef="#br2" timeOffset="77430.4287">11050 8564 687 0,'0'-3'101'15,"0"-1"-34"-15,0 4-41 0,-2 10-31 16,-4 16-13 0,-1 14 13-16,0 6 7 0,1-6-1 15,1-8-1-15,2-13 2 16,0-9-1-16,2-8 2 15,1-2 5-15,0 0 7 16,0-17 4-16,0-12-1 16,0-10-12-16,4-6-5 15,9-1-3-15,1 11 3 16,-3 9-7-16,-1 12 2 15,1 14-2-15,-2 0-6 16,6 16 9-16,-2 11 1 16,-2 5-2-16,-2 4 2 15,-4-5 1-15,-1-9 2 0,-1-7 1 16,-1-6-2-1,-1-8 0-15,1-1 4 0,-2 0 5 16,3-5 4-16,2-13 5 16,4-8-4-16,5-13-12 15,5-5 0-15,1-2-3 16,1 5 2-16,-10 15-3 15,-2 14-1-15,-6 12-3 16,1 1-5-16,2 30-5 16,-1 10 11-16,2 13 7 15,-3 5-2-15,-1-5 1 0,0-3 0 16,-2-11 1-1,2-2-10-15,-1-10-50 0,0-7-60 16,4-9-58-16,3-6-197 16</inkml:trace>
  <inkml:trace contextRef="#ctx0" brushRef="#br2" timeOffset="77659.4418">11538 8429 569 0,'0'0'137'15,"0"0"-61"-15,0 14-48 0,0 15-27 16,-1 14 20-16,-12 10 10 16,-2 6-11-16,2-1-17 15,-1-4 2 1,7-6-3-16,2-9 0 0,1-8-24 15,4-12-56 1,0-5-70-16,16-8-145 0</inkml:trace>
  <inkml:trace contextRef="#ctx0" brushRef="#br2" timeOffset="77981.4603">11831 8557 130 0,'-8'-5'446'16,"-1"5"-318"-16,-5-2-65 15,-2 2-45-15,0 0-7 0,1 5-5 16,5 11-9-16,2 4-3 16,8 11 0-16,0 6 3 15,0 0 4-15,13 1 1 16,-3-4 1-16,5-1 4 15,-6-2-5-15,0-6-2 16,-2-4 4-16,-4-7 4 16,-3-5 8-16,0-3 5 15,0-5 1-15,-4 1 3 16,-13-2-4-16,-5 0 0 15,-8 0-10-15,-4 0-7 16,5-9-6-16,6-3-48 16,10-5-62-16,13 2-100 0</inkml:trace>
  <inkml:trace contextRef="#ctx0" brushRef="#br2" timeOffset="78529.4916">12432 8165 157 0,'0'-7'204'0,"-1"-1"-74"0,-9-6-29 15,-1-2-41-15,-6 0 0 16,2-1-8-16,-4 5-8 16,1 1-12-16,2 3-2 15,4 3-2-15,2 1-11 16,0 4-4-16,1 0-6 15,-1 0-1-15,-3 5-1 16,0 18-3-16,-4 14-2 0,-3 13 5 16,3 11 6-16,-3 13-1 15,6 11-2 1,-1 3-2-16,-1 4-2 0,4-2-2 15,0-3-1-15,4-13 1 16,6-12 0-16,2-16-2 16,0-17 1-16,10-13-1 15,1-8 1-15,2-6 1 16,2-2 4-16,2 0 1 15,3-12 0-15,3-10-7 16,4-7-24-16,4-8-62 0,7-6-86 16,-6 9-212-16</inkml:trace>
  <inkml:trace contextRef="#ctx0" brushRef="#br2" timeOffset="78838.5093">12583 8392 444 0,'-3'0'127'0,"0"0"-42"15,2 0-30-15,-4 18-50 16,-3 13 6-16,0 14 21 16,0 11 9-16,0 1-15 0,1 1-13 15,1-4-7-15,2-7-2 16,3-8-1-16,1-10-2 15,0-6-9-15,0-8-38 16,0-7-50-16,8-5-34 16,2-3-201-16</inkml:trace>
  <inkml:trace contextRef="#ctx0" brushRef="#br2" timeOffset="79029.5202">12574 8496 479 0,'14'-17'181'15,"13"1"-97"-15,3-3-32 0,4 2-35 16,2 5-14-16,-6 7 1 16,-2 5-7-16,-1 0 1 15,-6 4-44-15,-3 11-80 16,-5 9-132-16</inkml:trace>
  <inkml:trace contextRef="#ctx0" brushRef="#br2" timeOffset="79214.5308">12577 8666 384 0,'20'0'188'0,"11"0"-99"15,4 0-46 1,3-3-26-16,-5 0-14 0,-8 0-1 15,-1 2-50-15,-5 1-94 16,-9 0-261-16</inkml:trace>
  <inkml:trace contextRef="#ctx0" brushRef="#br2" timeOffset="79396.5412">12583 8860 220 0,'0'0'370'0,"0"0"-201"0,0 0-61 15,0 0-58 1,0 0-28-16,10 0-17 15,7 0-6-15,7 0 5 16,5 0-5-16,9-3-26 0,-1-11-36 16,7-6-73-16,4-4-117 15</inkml:trace>
  <inkml:trace contextRef="#ctx0" brushRef="#br2" timeOffset="79978.5745">13066 8130 320 0,'-1'0'153'15,"1"-4"-49"-15,0 2-24 16,2-6-17-16,5 3-20 16,1-2-17-1,2 0-8-15,8 0-8 0,3 5-1 16,3 1 1-16,4 1 2 15,2 0-1-15,7 0-4 16,2 0 3-16,1 0-4 16,-3 0-2-16,-7 0 5 0,-9 0 0 15,-6 0-1 1,-7 0-3-16,-6 0-3 0,-2 0-2 15,0 3-9-15,0 14-12 16,0 12 21-16,0 10 4 16,-4 5 6-1,-2 11-4-15,1 7 2 0,5 3 3 16,0 4-2-16,0 4 1 15,0-5-6-15,7 0 17 16,1-4-7-16,-2-8-8 16,0 0-1-16,1-5-1 15,-5-1-1-15,-2-3 0 16,0-5 2-16,0-10 2 15,-7-8-3-15,-7-11-4 0,-6-6 0 16,-4-7 0-16,-7 0 0 16,-2-2 0-1,0-12 0-15,4-4 0 16,5-4 0-16,7-4-4 0,10 1-97 15,7 6-154 1</inkml:trace>
  <inkml:trace contextRef="#ctx0" brushRef="#br2" timeOffset="87856.025">3562 10602 74 0,'10'-8'78'16,"-4"8"-10"-16,-3 0-8 16,-2-1 9-16,0-1 5 0,-1 0 2 15,0 0-20 1,1 0-9-16,0 2 0 0,-1 0-1 15,0 0-6-15,0 0 0 16,0 0-7-16,-5-3-19 16,-10-1-13-16,-3-1 1 15,-5 0 3-15,0 5-2 16,5-3-3-16,3 3 2 15,6 0 4-15,2 0-1 16,-2 0-5-16,5 0 0 16,-1 0-2-16,-3 10-4 15,-3 11 1-15,2 8 6 16,-2 11 5-16,2 6 0 15,1 4 1-15,2 3 5 16,1 2 2-16,3 4-7 0,2-2-2 16,0-2 1-16,0-2-3 15,2-10 0-15,5-11-1 16,-1-10-1-1,0-9 3-15,-3-7-1 0,-1-5 2 16,1-1 1-16,-2 0-3 16,5 0 2-16,5-10-1 15,6-10 6-15,4-9-5 16,3-3-51-16,2 3-77 15,3 10-60-15,-1 13-349 16</inkml:trace>
  <inkml:trace contextRef="#ctx0" brushRef="#br2" timeOffset="88448.0589">3749 10744 13 0,'-6'-15'398'0,"4"14"-295"16,2 1-8-16,0 0-36 15,0 0-44-15,0 16-28 16,0 9 7-16,0 10 16 15,-3 1 26-15,1 2-14 16,-3-4-6-16,0-2-10 0,3-4-3 16,-4-1 1-1,0-7 0-15,0-6 1 0,1-4-2 16,2-10-23-16,3 0-19 15,0-13-13-15,0-20-24 16,10-9-2-16,2-9-51 16,-1 0 53-16,-1 10 76 15,-4 10 51-15,0 17 47 16,-3 4-9-16,0 7-21 15,-3 3-17-15,1 0-25 16,4 0-22-16,3 8-19 16,5 10 18-16,5 12 26 15,3-1-3-15,1 5-6 16,5 5-7-16,1-1-5 0,0-2-3 15,-1-8-3-15,-6-9 0 16,-5-5-2-16,-7-12 1 16,-4-2 3-16,0-2 8 15,1-20 23-15,-1-13 4 16,0-11-27-16,-5-8-7 15,0-1 1-15,-5 5-20 16,-4 12-17-16,1 13-13 16,8 14-44-16,0 10-40 15,12 1-221-15</inkml:trace>
  <inkml:trace contextRef="#ctx0" brushRef="#br2" timeOffset="89021.0917">4143 10601 165 0,'0'-2'134'16,"0"0"-29"-16,0 1-7 15,0-2-48-15,6-1-27 16,7-3-9-1,2-2-11-15,3 1-1 16,5-1 6-16,-1 1 2 0,1 2 1 16,-3 0 6-16,-2 3-3 15,-8 0 3-15,-1 3-7 16,-3-1 2-16,-1 1-3 15,0 0-9-15,0 0 4 16,0 0-11-16,2 10 1 16,-1 6 2-16,-1 7 8 15,2 3 2-15,-1 5 2 16,0 5-1-16,0 3-3 15,3 3 0-15,-2 3 5 16,-1 0 5-16,0-4-7 0,-4-3 2 16,1-4-3-16,-2-2 4 15,-1-4 6-15,0-8 0 16,0-8 7-16,0-3 9 15,-4-6-1-15,-5-1 0 16,-5-2-2-16,-4 0-12 16,-1 0-7-16,-6 0-5 15,2-11-2-15,1-4-15 16,5-5-52-16,12 6-118 15,5 9-296-15</inkml:trace>
  <inkml:trace contextRef="#ctx0" brushRef="#br3" timeOffset="105489.0336">5201 11702 177 0,'-5'6'57'16,"3"1"8"-16,2-6-12 16,0 1-9-16,-1-1-4 15,1 1 1-15,-2-1-1 16,2-1-2-16,0 0 1 15,0 0-6-15,0 0-5 16,0 0-7-16,0 0 2 16,0 0-3-16,0 0-2 15,0-1-2-15,0-2-7 0,7-3-5 16,3-6-1-1,7-16 3-15,4-7 3 0,3-8-6 16,4 0-1-16,-3-3 4 16,2 1 5-16,0-3-1 15,-3-3-1-15,-2 8-8 16,0 4 2-16,-1 6-1 15,-3 2 2-15,-3 4-4 16,1 0 0-16,1 0 1 16,-1 0 2-16,-2-4 3 0,3-1-1 15,2-4 0 1,1-5 0-16,2 5-2 0,1 1 2 15,-2 2-4-15,3-1 2 16,-3 1-5 0,1 4 4-16,2 1-4 0,-3 0 3 15,2-1-1 1,2 1 3-16,-3-3 0 0,3 1-1 15,-3 1 0-15,0-1-3 16,-4 3 2-16,-1 4 1 16,-1 3-2-16,0 3 1 15,0-1 2-15,1 0-2 16,2-2-2-16,1-2 2 15,0 1-1-15,0-1 1 0,0-3 1 16,1-3-1 0,1 0 2-16,1-3-5 0,0-1 2 15,0 3 2 1,-3 3-4-16,-3 2 5 15,-1 3-2-15,-3 3 1 0,-2 1-1 16,1 1 2-16,-2-1-2 16,1 0 4-16,3-3-2 15,1-3-1-15,1 1 1 16,2-2-3-16,-1 2 1 15,-1 2-1-15,0 3 1 16,-2-1-1-16,1-2 0 16,2 2 1-16,-1-1-1 15,2-2 2-15,0-4 0 16,3-4-2-16,0-2 1 15,1 0 0-15,-3 1 2 0,-1 4-2 16,0 3 0 0,-2 0-1-16,1 3 1 0,2-6 0 15,0-1-1-15,0 2 1 16,-1-1 1-16,1 2-3 15,2 2 1-15,-1-4 1 16,0 6-2-16,0 3 1 16,-2-2 0-16,4 0 1 15,-1-1-2-15,0-2 3 16,5-3-1-16,1-3 1 15,2 2-1-15,4-6 0 0,0 1 0 16,2-1-1-16,-2 1 1 16,-6 4 1-16,-7 7-2 15,-7 7 2-15,-4 3 2 16,-3 3-1-16,0 2 2 15,-1 0 0-15,0 0-1 16,0 1-1-16,0 1-1 16,0-2 1-16,-3 2-3 15,1 0 1-15,-3 2-1 16,0 1 1-16,0 0 1 15,-3 0 1-15,-5 0-15 16,-6 0-40-16,-9 14-52 16,-4 13-70-16,-4 4-197 15</inkml:trace>
  <inkml:trace contextRef="#ctx0" brushRef="#br3" timeOffset="105959.0605">6786 9105 220 0,'-5'1'125'15,"5"-1"-22"-15,-1 0-15 16,1 0-28-16,0 0-15 15,-1 0-6-15,1 0-10 0,0 0 0 16,0 0-6 0,0 0-9-16,0 0 3 15,0 0 0-15,0 0-5 16,8 0-4-16,11 0 3 0,13 0 7 15,17-14 16-15,10-13-14 16,2-7-11-16,-4 2-6 16,-7 6 3-16,-11 10-4 15,-8 3 0-15,-14 5-1 16,-6 4 0-16,-8 4 3 15,-3 0 3-15,0 0 1 0,0 8-3 16,-4 16-4 0,-9 11 0-16,-1 11 6 15,-4 8 3-15,7-5-1 16,6-8-6-16,5-12 0 0,0-9-4 15,1-7 2 1,5-3-5-16,0 2-22 0,-3 3-47 16,1 4-80-16,6 4-158 15</inkml:trace>
  <inkml:trace contextRef="#ctx0" brushRef="#br3" timeOffset="106673.1013">6904 10124 315 0,'0'0'154'16,"0"4"-39"-16,0-4-63 15,2 0-17-15,3 2-2 16,-1 12-11-16,6 12 14 16,0 10 25-16,6 14-13 15,3 2-12-15,2 0-7 16,0 1-4-16,-5-7-11 0,-1-7-1 15,-6-11-7-15,0-11-1 16,-2-10 1-16,-2-7-1 16,-1 0 8-16,-1-14-13 15,9-22 0-15,10-27 0 16,3-34 0-16,0-18 0 15,-4 3 0-15,-12 18 0 0,-4 38 0 16,0 33 0 0,-3 23-48-16,-2 21-102 15,0 29-55-15,5 18-171 16</inkml:trace>
  <inkml:trace contextRef="#ctx0" brushRef="#br3" timeOffset="107686.1593">7563 10476 208 0,'1'-3'130'16,"0"0"-2"-16,-1 1-20 16,0-2-32-16,0 1-14 15,0 1-2-15,-3 1-14 16,-8 1-14-16,-5 0-17 15,-8 18-9-15,-3 13 0 16,-1 5 8 0,5 0-1-16,10-4 1 0,7-6-5 15,6-3-4-15,0-2 2 16,11 1-4-16,7 3 1 15,7-4-1-15,7-6 0 16,3-10 2-16,-4-5-1 0,0 0-14 16,-6-7-39-1,-5-4-74-15,-1 0-107 16</inkml:trace>
  <inkml:trace contextRef="#ctx0" brushRef="#br3" timeOffset="108186.1879">7789 10456 436 0,'0'-4'186'0,"0"4"-82"15,0 0-30-15,0 0-44 0,0 2-31 16,0 8-12-16,0 6 2 15,0 8 12-15,0 5 5 16,0 2 7 0,0-2-7-16,0-4-2 15,1-4-4-15,2-9 1 0,-2-8-1 16,1-4 1-16,-1 0 1 15,1 0 10-15,-1 0 14 16,-1 0 5-16,0-2-8 16,0-6-3-16,0 3-9 15,0 0-6-15,0 0-3 16,0 1-1-16,0 1-1 0,0 2 1 15,0 0-2 1,0-1 1-16,0 2-1 16,0-1-10-16,0 0-16 15,0-2-22-15,-1 3-30 0,-1-3-14 16,2 3 1-1,-1-1-17-15,0-2-12 0,0 0 65 16,0 0 28-16,-1-1 29 16,0 3 2-16,1-2 4 15,1 0 0-15,-1-2-7 16,1 2-14-16,0-3-86 15</inkml:trace>
  <inkml:trace contextRef="#ctx0" brushRef="#br3" timeOffset="109184.2449">7864 10444 16 0,'0'0'169'0,"0"0"-57"16,2 0-21-16,-2 0-19 15,3 0-10-15,-3 0-9 0,0 0-12 16,0 0 4-16,0 0 8 15,0 0-3-15,0 0-5 16,0 0-8 0,0 3-12-16,0-3-8 0,-5 7-3 15,-3 0-3-15,-3 4-3 16,0 0 0-16,-1 1-1 15,4 0-2-15,1-1-3 16,0-2 2-16,1 0-1 16,2 1 0-16,2-6 1 15,1-1 2-15,1-3-1 16,0 0 5-16,0 0-5 0,0 0-5 15,0 2 2-15,0 2-3 16,0 2-1 0,0 7 2-16,3-1 0 15,3 0 2-15,2 0-2 0,1-1 0 16,2 0 0-1,-1-2 1-15,4 1 2 0,-1-1 0 16,-1-2-2-16,2-2 1 16,-1 1-1-16,-1-2 4 15,3-1-6-15,-3 2 2 16,-2 1 1-16,0 2-1 15,0-1-1-15,-2 0 1 16,-2 0-1-16,-2-1 1 16,-1 1-2-16,-2-2 2 15,0-1-2-15,-1 2 1 16,0-2 1-16,0 4-1 15,-7 1 3-15,-3-1 2 0,-2 4 1 16,-5 2-2-16,3 0-4 16,-4 0 0-16,5-5 0 15,1-4 0-15,0-5 0 16,1 0 0-16,-3 0 0 15,1-3 0-15,-2-5 0 16,0 1 0-16,2 0 0 16,3 2 0-16,2 0 0 15,7 1 0-15,-3 3-35 16,4 1-91-16,0 0-175 15</inkml:trace>
  <inkml:trace contextRef="#ctx0" brushRef="#br3" timeOffset="109684.2735">7801 10510 136 0,'0'-3'134'16,"0"3"-41"-16,0 0-30 15,0 0-23-15,0 0 2 16,0 0-9-16,1 0 5 0,5 0-1 15,4-3-3-15,4-3 10 16,3 1-8 0,3-1-9-16,-1 2-8 15,0 2-3-15,-1 2-9 0,-3 0-5 16,-4 0-1-16,-2 0 0 15,0 0-9-15,-5 0-80 16,3 9-96-16</inkml:trace>
  <inkml:trace contextRef="#ctx0" brushRef="#br3" timeOffset="110037.2937">8250 10326 134 0,'0'0'271'16,"0"0"-114"-16,0 0-63 15,13-2-44-15,10 1-33 16,12-3 10-16,10-6-12 16,8-5-8-16,-3 6-5 15,-8 9-13-15,-8 0-103 0,-12 21-215 16</inkml:trace>
  <inkml:trace contextRef="#ctx0" brushRef="#br3" timeOffset="110229.3047">8279 10564 608 0,'0'-5'145'16,"19"-1"-60"-16,4 3-57 15,10 1-8-15,7 0-11 0,1-2-5 16,2-2-2-1,-2 4-18-15,-8 2-115 0,2 0-230 16</inkml:trace>
  <inkml:trace contextRef="#ctx0" brushRef="#br3" timeOffset="111496.3772">8834 9886 112 0,'6'-7'132'15,"-3"4"-17"-15,-3 3-27 16,0 0-22-16,0 0-23 16,0 0-5-16,0 0-11 15,-5 0-14-15,-1 5 2 16,2-1 3-16,1-3 9 0,3 1 5 15,0-2 2-15,0 0 1 16,0 0-4-16,0 0-3 16,0 0-5-16,0 0 0 15,2 0-3-15,3-2-4 16,4-6-4-16,9-8-8 15,15-6-1-15,7-8-1 16,4-4-2-16,4 5 0 16,-11 7 3-16,-8 12-4 15,-4 7 1-15,-11 3-1 16,-5 4-4-16,-7 20-2 15,-2 11 3-15,0 12 3 0,-17 9 2 16,-2 3 1-16,0-2 0 16,4-4 0-16,4-10-1 15,5-6-2-15,2-7 2 16,-1-6 0-16,1-5-1 15,1-5-18-15,0-4-33 16,2-6-50-16,1-4-73 16,0 3-311-16</inkml:trace>
  <inkml:trace contextRef="#ctx0" brushRef="#br3" timeOffset="112125.4132">9042 10418 222 0,'0'-3'199'16,"0"3"-100"-16,0 0-41 15,0 0-36-15,0 0-11 16,0 7-8-16,0 1 13 15,0 0 18-15,0 1 24 16,0-2-7-16,0-3-8 16,0-1-7-16,0 0-11 15,0-1-7-15,0 1-11 0,0 0-3 16,0-2-1-16,0 1-1 15,0-1-2 1,0 3 1-16,0 0 1 16,-2-1-1-16,0-2 0 0,2 1-1 15,0-2 0 1,0 0 0-16,0 0-3 0,0 0-4 15,6 0 1-15,1 0 2 16,0 0 8-16,0 0-2 16,-2 0-1-16,-1 11 0 15,-1-2-5-15,-3-1 4 0,0 0 0 16,0-1 0-1,0-4 4-15,0 3 8 16,0-5 11-16,0 2-2 16,-2-1 2-16,1-2-9 0,-1 2 2 15,2-2-6 1,0 0-10-16,0 0 0 0,0-3 0 15,0-2 0-15,0-3 0 16,7 3 0-16,-1 0 0 16,4 3 0-16,-1 2-4 15,-1 0 1-15,-2 0-2 16,-2 0 0-16,-3 2 1 15,-1 3 2-15,0-2 0 16,0-3-3-16,0 0-24 16,0 0-30-16,-2 0-63 15,-4 0-123-15</inkml:trace>
  <inkml:trace contextRef="#ctx0" brushRef="#br3" timeOffset="198083.3297">1085 8840 28 0,'6'-11'121'0,"-6"11"-50"15,0 0-17-15,0 0-10 16,0 0-34-16,1 0 15 16,2-3 32-16,-3 0 18 15,3-2-4-15,-3-2-17 16,0-1 2-16,0-5-18 0,0 3-33 15,0-3-4-15,0 6 0 16,0 3-1-16,0 4 4 16,0 0 5-16,0 0-4 15,0 0-3-15,0 0-1 16,0 0-3-16,0 2-5 15,0 13 10-15,2 11-10 16,0 15 7-16,-2 14 0 16,0 6 4-16,0 7 3 15,-7-4 10-15,3 1-4 16,-3-3 3-16,-1-4 1 15,2-2-9-15,1-3-1 16,3 1-1-16,-1-1-1 0,1 7 1 16,2-3-3-16,-3 1 2 15,-2 3 0-15,-2 1-1 16,2 0 1-16,0-1-2 15,1-2-3-15,4-2 1 16,-3-1-1-16,3-3 1 16,0-3-1-16,0-3-1 15,0-1 3-15,0-1-2 16,0-2 0-16,0-1 1 15,0 1-1-15,5-4 0 16,0 4 1-16,4-1-1 16,-2-3 0-16,1 1 1 0,0-1-1 15,2-3 0-15,-3-1 2 16,1-3-1-16,-3 3 0 15,2-2 0 1,-6 0 2-16,-1 1-2 0,0 4 0 16,0 7 2-16,0 2-1 15,0 0 1-15,0 5 0 16,0 3-1-16,1 5 1 15,-1 0 1-15,1 1 1 16,2-6-3-16,-3-1 1 16,3 1-1-16,-3-4-1 15,4-1 0-15,-2 1 0 16,-1-2 1-16,3-8 1 15,-2-4 0-15,0-11-2 16,1-6 1-16,-1-8-1 16,-2-8 0-16,0-1-2 15,0-3 2-15,0 1 0 0,0-1-1 16,0 3 0-16,0 0 0 15,0-1 1-15,0-1-1 16,0-1-3-16,0 0-8 16,0 0-7-16,-3-6-14 15,-4-15-26-15,5-15-75 16,2-11-50-16</inkml:trace>
  <inkml:trace contextRef="#ctx0" brushRef="#br3" timeOffset="198481.3524">1004 11569 287 0,'-6'-6'101'16,"0"1"-25"-16,4-1 6 15,0 5-33-15,2-1-11 16,0 2-1-16,0 0-18 16,0 0-15-16,6 11-14 15,4 13 1-15,5 13 44 16,3 6 13-16,-3 8-18 15,1-1-6-15,-3-1 2 16,-1-3-4-16,-2 0-9 0,-1-5-1 16,-1-9 1-16,-3-10-5 15,1-13-2-15,-1-9-3 16,0 0 3-16,-1-5 21 15,6-24 4-15,12-22-18 16,10-27-2-16,9-16-7 16,1-2-2-16,-12 16-3 15,-6 26-23-15,-8 25-48 16,-4 18-69-16,2 6-118 15</inkml:trace>
  <inkml:trace contextRef="#ctx0" brushRef="#br3" timeOffset="199359.4027">850 8886 159 0,'-7'21'75'0,"7"-10"9"15,0-7 18-15,0 1-34 16,0-4-10-16,0-1-7 16,0 0 3-16,3 0 15 0,4-7 10 15,11-21-15-15,7-15-56 16,7-15 0-16,2-6-4 15,-1 2-1-15,-6 13 0 16,-6 18-3-16,-7 16 2 16,-1 15-6-16,0 5-7 15,-1 25-1-15,7 13 12 16,-2 5 20-16,-1-1-9 15,4-6-7-15,-3-7-4 16,1-7 1-16,1-6-1 16,-3-4 0-16,-3-3 0 15,1-4 2-15,-4-3 1 0,-2 0-1 16,2-2-25-16,-4 0-54 15,-1-1-100 1,0-2-276-16</inkml:trace>
  <inkml:trace contextRef="#ctx0" brushRef="#br3" timeOffset="200365.4602">958 7750 60 0,'-1'-22'59'0,"1"-2"0"15,0-2 1-15,0 12-7 16,1 0-2-16,1 7 16 15,0 4 5-15,-2 3-7 16,0 0-22-16,0 0-13 16,0 5 18-16,0 14-39 15,-5 10-8-15,-12 11 8 0,-4 9 24 16,-1-3-4-16,1-6-13 15,5-6-11 1,2-8-3-16,9-9 0 16,1-9 0-16,3-7-10 0,1-1-28 15,0 0 11-15,3-19-23 16,11-16 7-1,6-9-86-15,4-9-240 0</inkml:trace>
  <inkml:trace contextRef="#ctx0" brushRef="#br3" timeOffset="200693.479">1019 7567 283 0,'1'0'177'15,"1"0"-76"1,-2 0-44-16,4 10-14 16,-1 13-34-16,1 12-5 15,1 7 3-15,2 3 28 0,0 1-6 16,-1-4-20-1,4-10-3-15,-2-6-1 16,1-3-3-16,-3-3 2 0,-2-6-2 16,-2-2 0-16,-2-4 2 15,0-2 10-15,-5 0 13 16,-11 3 7-16,-7 2 0 15,-4-2-8-15,-4 0-6 16,0-5-3-16,4-4-6 16,4 0-3-16,3 0 2 15,3-9-6-15,6-3 0 16,1 4-5-16,5 4-16 15,5 2-25-15,0 2-56 0,15 2-94 16,13 10-114-16</inkml:trace>
  <inkml:trace contextRef="#ctx0" brushRef="#br3" timeOffset="201055.4997">1276 7967 304 0,'-5'-14'283'16,"2"1"-170"-1,2-6-19-15,1 0-46 16,0-4-11-16,1 4-11 0,11 2-15 15,3 3-15-15,5 6 0 16,-2 7-5-16,-2 1-1 16,-2 2 0-16,-6 15-7 15,-8 4-43 1,0 4 56-16,-7 1 11 0,-9 1 0 15,-2-5-2-15,3-5 0 16,2-8-2-16,1-4-7 16,3-4-8-16,3-1-22 15,-1 0-21-15,5-14-34 0,2-13-104 16,0-13-158-1</inkml:trace>
  <inkml:trace contextRef="#ctx0" brushRef="#br3" timeOffset="201242.5104">1408 7512 310 0,'0'5'145'0,"-2"19"-54"16,-7 13-10-16,1 6-11 16,-1 5-11-16,2-2-27 15,3 0-12-15,4-3-13 16,0-6-2-16,0-10 0 15,13-3-24-15,2-5-86 16,6-2-78-16,4-8-335 16</inkml:trace>
  <inkml:trace contextRef="#ctx0" brushRef="#br3" timeOffset="202351.5738">1668 7767 276 0,'-15'8'177'0,"5"-4"-62"0,1-1-38 16,4-1-12-16,5-2-15 16,0 0-12-16,0 0-11 15,0 0-11-15,1 0-12 16,9 0-12-16,7 0 4 15,8 0 0 1,8-9 5-16,3 2-53 0,0 4-54 16,-7 3-89-16,-8 0-264 15</inkml:trace>
  <inkml:trace contextRef="#ctx0" brushRef="#br3" timeOffset="202529.584">1660 7908 332 0,'0'0'302'0,"0"0"-165"15,6 0-58 1,10 0-44-16,7-5-21 0,6 1-11 16,4 0-3-16,-4 4-33 15,0 0-69-15,-1 0-98 16,-2 8-290-16</inkml:trace>
  <inkml:trace contextRef="#ctx0" brushRef="#br3" timeOffset="203004.6112">2044 7604 203 0,'0'-1'166'0,"0"-2"-23"16,0-1-53-16,10-5-32 15,10-3-51-15,1 0 19 16,3 1-4-16,-4 4-7 16,-2 7-9-16,-5 1-9 15,-7 18-6-15,-5 8 52 16,-1 5-35-16,-7 2 6 0,-9 4 15 15,-9 1 15 1,-2 1-14-16,-1 2-7 0,1-3-9 16,9-7 4-16,7-9 2 15,7-9-16-15,4-8-5 16,0-5-1-16,0 1-2 15,2-2 7-15,11 0-2 16,8 0 1-16,8-3 5 16,4-11-1-16,-1 3-38 15,0 0-50-15,5 4-87 16,3 1-194-16</inkml:trace>
  <inkml:trace contextRef="#ctx0" brushRef="#br3" timeOffset="203604.6455">2347 7677 185 0,'-4'-5'70'0,"-1"4"-30"16,1-1-10-16,2 0-25 16,1-1-10-16,1 0-4 0,-3 0-6 15,1 1-15 1,2-1-10-16,-2 2-5 0,0-1-1 15,0 2 23 1,1 0 19-16,-3 0 37 0,4 0 35 16,-2 0 9-16,1 0 16 15,1 0-2-15,0 0-16 16,-1 0-11-16,1 0-6 15,0 0 3-15,0 0-7 16,0 0-14-16,0 0-6 16,0 0-10-16,1 0-5 15,3 0-10-15,9 0-2 16,2 0 0-16,6 0 5 0,3 0-5 15,-4 0-5 1,-4 0-2-16,-5 0-2 16,-4 7-3-16,-4 6 3 15,-3 0 2-15,0 7 3 0,-7 4 4 16,-10 5-1-1,-1 0 1-15,2-1-3 16,4-2-1-16,3-8-1 0,5-1-2 16,3-4 2-16,1-6 1 15,0-2-2-15,0-2 0 16,1-2-2-16,13 3 3 15,6-3 1-15,8-1 5 16,0 0-1-16,-2 0-18 16,-1-8-44-16,1-1-106 15,-1 0-151-15</inkml:trace>
  <inkml:trace contextRef="#ctx0" brushRef="#br3" timeOffset="203974.6666">2629 7891 629 0,'-1'-17'156'0,"-4"-4"-53"15,1-8-51-15,1-2-22 16,3-4-12-16,0 4-3 15,0 3-11-15,8 6-4 16,2 5-1-16,6 3-2 0,4 8-5 16,-1 6 3-16,0 0-4 15,-2 9-3-15,-7 17 6 16,-8 10 4-16,-2 7 2 15,0-1 0-15,-12-5 1 16,3-9 2-16,1-7-2 16,2-11 1-16,-2-3 1 15,1-4 2-15,-2-2 0 16,0-1 2-16,0 0-14 15,-2 0-42-15,4 0-49 16,-1-8-86-16,6-5-179 16</inkml:trace>
  <inkml:trace contextRef="#ctx0" brushRef="#br3" timeOffset="204546.6994">2881 7800 546 0,'0'0'161'0,"0"0"-97"16,0 11-43-16,-4 11-30 15,2 1 21-15,-2 3 11 16,3-6-7-16,1-8-11 0,0-5 1 15,0-4 2 1,0-3 2-16,0 0 10 16,0 0 3-16,0 0-2 15,0-8 1-15,0-5-7 0,0-2-12 16,1-5-5-16,5 0-6 15,5 1-3-15,-1 4 7 16,1 8 0-16,0 2-4 16,-2 5-1-16,0 0 1 15,-2 0 0-15,-2 12 3 16,-3 2 12-16,0 1 6 15,-1-2-8-15,-1 2 0 16,0-4-2-16,4-5-1 16,-1-3-2-16,2-3-1 15,-2 0 3-15,-1 0 8 16,3-4 6-16,5-12 20 0,8-7-11 15,7-4-25-15,0 2 0 16,-3 7 0-16,-2 10-2 16,-5 8-2-16,-4 0 0 15,2 12 4-15,-3 8 6 16,-1 3-2-16,-4 0-4 15,-2-1 0-15,-2 2 0 16,0-1 0-16,-1 6-8 16,2 5-44-16,-2 6-8 15,0 4-130-15,2 3-278 16</inkml:trace>
  <inkml:trace contextRef="#ctx0" brushRef="#br3" timeOffset="220274.599">15793 10077 114 0,'-2'-5'46'0,"1"-2"-18"16,0 3 2-16,1 0-10 15,-2 2-3-15,2-1 0 0,0 0-1 16,-1 0-5-1,1 3-1-15,0-1-6 0,0 1-1 16,0 0-2-16,0 0 0 16,0-2 11-16,0 2 15 15,0-3 9 1,0-1-2-16,0 0-16 0,0 1-5 15,0 0-3-15,0 3-1 16,0 0-2-16,0 0-3 16,0 0-2-16,0 0-2 15,0 0-2-15,0 0 1 16,0 0 1-16,0 0 0 15,0 0 1-15,0 0 1 0,0 0 1 16,0 0 4-16,0 0-4 16,0 0-2-1,0 0 0-15,0 0-2 16,0 0 0-16,0 0-1 0,0 0 2 15,0 0 0-15,0 0 1 16,0 0-1-16,0 0 1 16,0 0 4-16,0-2 9 15,0-1 7-15,0-3 7 16,0-2-16-16,0-2-4 15,0-1-3-15,0 0-1 16,0 1 4-16,0 1 1 0,0-1-3 16,0 1 0-1,0 3-2-15,1-1 2 16,-1 0 5-16,0-3 2 15,0-3-5-15,0 0-4 0,0-3-1 16,0 0-1-16,0 2 1 16,0 1 4-16,0 5 0 15,0 4 5-15,0 4 2 16,0 0-9-16,2 0-9 15,2 21-17-15,3 17 8 16,1 21 12-16,1 16 11 16,-1 6 17-16,0 3-5 15,-3-1-2-15,-2-3 0 16,0-8-4-16,1-7 8 0,0-14-15 15,2-14-1 1,-1-11-5-16,-2-11 0 16,0-11 1-16,-2-4 3 0,0 0 22 15,6-12 22-15,6-22 6 16,10-20-52-16,9-21-4 15,9-16-2-15,4-5-2 16,3-2-17-16,5 7-13 16,-10 13-20-16,-6 20-33 15,-6 23-52-15,-10 22-132 16</inkml:trace>
  <inkml:trace contextRef="#ctx0" brushRef="#br3" timeOffset="221415.6642">16475 10451 61 0,'0'-16'142'0,"0"3"-51"15,0-1-1-15,0 5-14 16,0 4 1-16,-2 0 0 16,-14 5-36-16,-8 0-29 15,-9 0 12-15,-5 12 11 16,3 11-2-16,-2 7-2 15,5 3-11-15,8 2-2 0,7-2-4 16,10-3-3 0,7-5-6-16,6 0-3 15,19-3 3-15,13 0 1 16,7-2 3-16,4-6-1 15,4-4 0-15,-4-1-2 16,-7-2-41-16,-5-2-76 0,-8 0-106 16</inkml:trace>
  <inkml:trace contextRef="#ctx0" brushRef="#br3" timeOffset="221900.692">16762 10461 497 0,'0'0'139'0,"0"0"-80"16,0 0-19-16,0 7-28 15,0 12-24-15,4 8 18 16,0 5 4-16,1 0 0 15,1-2-5-15,0-7-2 16,3-4-1-16,1-9-1 16,0-6 1-16,-1-4 4 15,2 0 20-15,1-7 12 0,2-13-24 16,1-6-6-1,-1-3-3-15,-3 2 1 16,-3 4-4-16,-1 9-1 16,-1 8-2-16,-2 6-5 0,3 2-12 15,7 14 0-15,0 7 15 16,5 6 4-16,-1-1-3 15,0-3 3-15,2-5 0 16,-3-7 0-16,-3-5 0 16,-3-8 3-1,-2 0 18-15,2-11 4 0,2-17-4 16,2-5-14-16,-3-6-3 15,-1 0-5-15,-4 3-8 16,-3 1-28-16,3 7-40 16,4 9-66-16,2 10-165 15</inkml:trace>
  <inkml:trace contextRef="#ctx0" brushRef="#br3" timeOffset="222360.7183">17375 10320 186 0,'-6'0'151'0,"6"0"-25"16,0 0-16-16,0-1-35 16,2-1-2-16,14-5-10 15,17-2 6-15,19-5-50 0,16 1-19 16,3 7 0-1,-4 6-1-15,-11 2 0 0,-5 17-3 16,-15 3-84-16,-8 4-107 16,-5-3-309-16</inkml:trace>
  <inkml:trace contextRef="#ctx0" brushRef="#br3" timeOffset="222559.7297">17501 10510 551 0,'0'0'156'0,"2"0"-47"16,8 0-50-16,14 0-32 16,11 0-17-16,9 0-5 0,-2 5-6 15,-3 2-16-15,-6 5-64 16,-1 1-110-16,5 2-257 15</inkml:trace>
  <inkml:trace contextRef="#ctx0" brushRef="#br3" timeOffset="223036.7569">18061 9914 74 0,'0'-48'214'0,"0"7"-142"16,0 2-12-16,0 9 30 16,0 7-9-16,0 9-9 15,0 9 1-15,0 3-2 16,0 2-16-16,0 0-31 15,0 0-19-15,0 14-1 16,1 20-7-16,7 20 8 16,7 24 24-16,3 16 0 15,2 6-8-15,0-5-6 16,-2-6-5-16,-2-7-7 15,-2-12 1-15,-2-14-3 0,-4-15 2 16,0-14-2-16,-4-15 0 16,-2-11 0-16,1-1 2 15,-1-4 2-15,4-22-5 16,6-17 0-16,6-25 0 15,2-22 0-15,1-22 0 16,5-12 0-16,3 9 0 16,-2 26 0-16,-8 36-6 15,-12 33-33-15,0 20-6 16,-2 20-46-16,6 23-64 15,3 15-53-15,6 5-249 16</inkml:trace>
  <inkml:trace contextRef="#ctx0" brushRef="#br3" timeOffset="223626.7907">18728 10360 379 0,'2'-9'143'0,"-2"7"-56"16,0 2-9-16,-3 0 4 0,-16 6-72 15,-11 16 4-15,-7 14 5 16,-1 9 22-16,3 1-7 16,16-3-7-1,11-8-13-15,8-6-1 0,11-4-2 16,19-4-1-1,18-2 5-15,5-3 5 0,8-7-7 16,-11-2-7-16,-9-4-16 16,-7-3-35-16,-7 0-32 15,2 0-130-15,0 0-381 16</inkml:trace>
  <inkml:trace contextRef="#ctx0" brushRef="#br3" timeOffset="224054.8152">19251 10418 14 0,'0'-10'463'0,"0"3"-331"16,-5 0-28-16,-8 4-58 16,-8 1-36-16,-2 2-3 0,-2 0-4 15,1 12 2-15,7 5 1 16,13 0-2-1,4 3-4-15,0 0-2 16,20 3 3-16,8 3 2 0,4 3-1 16,4 0 3-1,-4-3-2-15,-5 1-2 0,-5-2-1 16,-10-3 2-16,-7-4-5 15,-5-1 4-15,0-5 11 16,-8-1 11-16,-9-4 10 16,-4 0-1-16,-4-5-12 0,-1-2-12 15,0 0-3 1,5-10-5-16,7-6-36 15,6 4-49-15,8 4-89 16,0 1-324-16</inkml:trace>
  <inkml:trace contextRef="#ctx0" brushRef="#br3" timeOffset="224535.8427">19868 10011 112 0,'-9'-37'237'0,"9"12"-119"15,0 10-20-15,-1 10-12 16,1 5-7-16,0 0-21 0,0 22-35 15,0 13-30 1,0 17 24-16,0 11 31 0,0 6-14 16,0 0-12-16,0 2-8 15,-2-4-9-15,-4-3 0 16,1-8-1-1,3-9-6-15,2-11-44 0,0-8-55 16,10-13-91-16,5-10-236 16</inkml:trace>
  <inkml:trace contextRef="#ctx0" brushRef="#br3" timeOffset="224711.8527">19737 10303 270 0,'0'-2'258'0,"19"-2"-141"16,21-5 15-1,22-2-117-15,10-1 8 16,-3 4-12-16,-12 8-9 0,-7 0-5 16,-9 24-66-16,5 9-110 15</inkml:trace>
  <inkml:trace contextRef="#ctx0" brushRef="#br3" timeOffset="225367.8903">20289 9769 188 0,'-3'-22'117'0,"3"6"-14"16,0 6 13-16,0 8-29 15,0 2-19-15,0 4-11 16,0 33-44-16,7 21-32 16,4 27 43-16,4 13 31 15,0 2-12-15,0-6-14 16,0-9-9-16,-2-12-7 0,-1-11-5 15,-1-13-3 1,2-15-3-16,-3-13 1 0,2-13-1 16,-4-8 4-16,7-1 19 15,3-27 30-15,11-18-52 16,4-22-3-1,-1-22 0-15,-3-19 0 0,-2-18 0 16,1 5 0-16,-2 21 0 16,-4 35-46-16,-11 41-11 15,-1 25-7-15,-1 40-62 16,2 20-38-16,9 15-190 15</inkml:trace>
  <inkml:trace contextRef="#ctx0" brushRef="#br3" timeOffset="225986.9257">20886 10326 262 0,'-1'-9'130'0,"1"1"-30"16,0 5-12-16,0 3-25 15,0 0-10-15,0 2-35 0,-1 14-31 16,1 11 14-16,0 3 32 15,0 2 8-15,0-1-10 16,2 0-10-16,11-4-8 16,2-2-3-16,1-4-6 15,0-4-3-15,-1-6 5 16,-3-9 0-16,0-2-3 15,5-2-13-15,4-21 0 16,5-11 12-16,3-7-2 16,-6-2 1-16,-5 9-1 15,-7 10 0-15,-8 14 1 0,-3 10 6 16,0 0 4-1,5 5-12-15,4 15-6 0,8 6 13 16,8 3 11-16,2 4-7 16,4-3 0-16,0-1 1 15,-1-7-3-15,-5-5 2 16,-4-8-3-16,-4-5 6 15,-1-4 0-15,-2-4 4 16,2-15 0-16,-2-10-9 16,-4-3-4-16,-4 0-11 15,-5 1-34-15,-1 10-34 16,0 10-47-16,0 11-70 15,3 0-287-15</inkml:trace>
  <inkml:trace contextRef="#ctx0" brushRef="#br3" timeOffset="226344.9462">21850 10349 543 0,'-20'-9'115'0,"-3"0"-43"15,-3 6-32-15,-1 3-27 16,7 0-4-16,7 9-5 16,8 9-10-16,5 6 1 15,7 3 9-15,13 4 3 0,6 1 4 16,4 0 5-1,1 0-4-15,-4-1-1 0,-6-6-4 16,-9-3 4 0,-6-3 1-16,-6-6 3 0,0 1-1 15,-9-4 7-15,-7-3 7 16,-5 1 3-16,-1-4-9 15,0-3-13-15,0-1-4 16,-1 0-3-16,1 0-17 16,-3 0-69-16,-1-5-150 15</inkml:trace>
  <inkml:trace contextRef="#ctx0" brushRef="#br3" timeOffset="233046.3295">15834 11176 172 0,'-26'16'85'15,"7"1"-7"-15,12-5 18 16,6-7-20-16,-1-5-19 16,2 3-27-16,0-3-9 15,0 0 4-15,0 2 4 16,0-2-2-16,11 0 12 15,16 0-5-15,27-10-31 16,40-18 6-16,51-19 14 0,60-17-2 16,58-15-10-16,44-5-3 15,35 1-5 1,23 8-2-16,5 11-1 15,1 9 0-15,-3 7-1 0,-19 2 2 16,-15 2 2 0,-16-1 4-16,-21 1 4 0,-35 1-2 15,-43 4-5-15,-64 5-3 16,-72 11 0-16,-54 9 3 15,-29 3 0-15,-29 4-3 16,-32-5-17-16,-10 4-100 16,-6 6-74-16</inkml:trace>
  <inkml:trace contextRef="#ctx0" brushRef="#br3" timeOffset="233864.3762">15955 8876 229 0,'-17'0'141'0,"9"0"47"16,8 0-160-16,0 5-12 0,0 0-8 16,0 13-10-1,20 16 3-15,36 12 14 16,48 18 63-16,54 4 1 15,63 7-31-15,41 12-19 16,28 14-13-16,20 13-3 16,7 11 1-16,1 7-2 15,3 1-6-15,2-1 2 0,-16-6-2 16,-19-10 2-16,-28-8-3 15,-32-12 0-15,-32-4 1 16,-28-9-5-16,-39-6 2 16,-36-10-2-16,-41-13-16 15,-28-15-14-15,-24-13-35 16,-7-14-96-16,-32-8-113 15</inkml:trace>
  <inkml:trace contextRef="#ctx0" brushRef="#br3" timeOffset="235887.492">15862 11889 339 0,'-4'-21'126'0,"-5"-4"-42"15,-1 7-3-15,7 5 1 16,3 12-25-16,0 1-19 16,0 1-20-16,0 21-25 0,9 16 11 15,4 12 16 1,4 9 1-16,1 11-2 0,-1 5-4 15,4 0-6 1,-3-3-2-16,-1-6-3 0,1-20-3 16,-6-14-2-16,-2-17 1 15,-2-15 7-15,4-6 2 16,6-32 23-16,9-21-2 15,2-20-17-15,-3-13-5 16,-7-7-5-16,-2 6-3 16,-5 14-2-16,0 22-6 0,-1 24-30 15,1 23-35 1,2 10-99-16,2 27-114 15</inkml:trace>
  <inkml:trace contextRef="#ctx0" brushRef="#br3" timeOffset="236353.5186">16587 12455 373 0,'-9'-2'156'0,"-18"2"-65"15,-7 2-20-15,-8 18-21 16,1 6-3-16,7 3-3 16,12 5-12-16,15-5-14 15,7 0-5-15,2 0-1 16,19-2 0-16,3-5 10 0,6-2 1 15,0-4-10-15,-3-6-6 16,-4-4-3-16,-4-3 0 16,-1-3-2-16,-1 0-35 15,7-6-62-15,1-3-117 16,-1-5-193-16</inkml:trace>
  <inkml:trace contextRef="#ctx0" brushRef="#br3" timeOffset="236960.5533">17137 12356 178 0,'0'-2'144'0,"-1"2"-21"0,-12 0-33 16,-6 0-63-1,-9 0-15-15,-5 12 28 0,0 5 4 16,1 4-1-16,12 1-12 15,10-5-10-15,6-2-9 16,4-5-8-16,4 4-11 16,13 5 19-16,8 1 9 15,9 6-4-15,4 3-7 16,1 0-6-16,-6 3-1 15,-6-1-1-15,-6-5-3 16,-11 0 0-16,-6-6 0 16,-4-1-5-16,0-3 5 15,-14 0 14-15,-10-3 15 0,-5 1 2 16,-6-3-7-16,1-5-14 15,7-3-5-15,4-3 0 16,12 0-9-16,5-4-40 16,6-9-32-16,0-2-95 15,0-2-236-15</inkml:trace>
  <inkml:trace contextRef="#ctx0" brushRef="#br3" timeOffset="238091.618">17636 12276 332 0,'0'7'124'0,"0"-7"-4"15,3 0-46 1,14 0-31-16,14 0 5 0,19 0-6 16,16 0 5-1,7 0-30-15,-5 0-14 16,-8 0 1-16,-16 10-6 15,-9 0-68-15,-9 9-151 0</inkml:trace>
  <inkml:trace contextRef="#ctx0" brushRef="#br3" timeOffset="238282.629">17768 12569 651 0,'4'0'137'0,"18"-3"-41"15,19-4-62-15,14-2-30 16,11 1-2-16,-6 8-2 0,-12 0-25 16,-9 17-126-16,-1 9-189 15</inkml:trace>
  <inkml:trace contextRef="#ctx0" brushRef="#br3" timeOffset="238825.66">18415 11855 265 0,'0'-7'185'16,"-5"5"-78"-16,5-1-1 16,0 3-15-16,0 0-35 15,0 0-20-15,0 22-32 16,8 16-12-16,7 14 37 0,2 14-1 15,5 10-6-15,-1 7-4 16,-3 5-7-16,-2 1-6 16,-7-3-3-1,-2-8-2-15,-3-12 0 0,1-11 1 16,-3-17-1-16,3-18 0 15,0-15 0-15,-5-5 3 16,2-1 18-16,2-25 20 16,5-19-41-16,8-24 0 15,5-28 0-15,5-19 0 16,2-5 0-16,-3 23 0 15,-6 30 0-15,-3 33-5 16,-3 29-38-16,13 6-57 0,11 28-78 16,8 18-42-16</inkml:trace>
  <inkml:trace contextRef="#ctx0" brushRef="#br3" timeOffset="239225.6829">19189 12530 225 0,'0'0'163'0,"0"0"-46"15,-1 0-28-15,-13 0-17 16,-12 12-25-16,-9 10 7 15,-1 7 12-15,-3 3-21 16,10 2-17-16,6 1-10 16,12-3-6-16,6-3-5 15,5 3-6-15,5-6 2 16,16-4 7-16,4-3 0 0,7-6 0 15,4-5-2 1,0-7-1-16,4-1-13 16,0 0-71-16,-2-1-164 15,6-5-427-15</inkml:trace>
  <inkml:trace contextRef="#ctx0" brushRef="#br3" timeOffset="239724.7114">19419 12496 504 0,'-2'0'135'16,"2"0"-59"-16,0 0-41 15,0 14-40-15,0 14-16 16,3 8 29-16,4 7 6 0,0-1-8 16,0-4-2-16,0-9-4 15,2-7 4-15,-2-8-1 16,0-7 0-16,2-7 2 15,4 0 6-15,1-14 4 16,4-10-8-16,4-7-4 16,-4-3-3-16,2 2 0 15,-2 11 0-15,-9 9-1 16,-4 9-2-16,-2 3-3 15,3 0-8-15,2 7 3 16,4 7 11-16,0 1 13 0,1 2 12 16,2 0 1-16,1 0-1 15,2-2-4-15,0-4-2 16,1-6-4-16,-1-2-2 15,-2-3-1-15,-1 0 1 16,-1-8-4-16,-3-9 0 16,-1-6-3-16,-1-2-5 15,-1 1-23-15,-4-2-32 16,-1 3-66-16,2 3-65 15,2 0-261-15</inkml:trace>
  <inkml:trace contextRef="#ctx0" brushRef="#br3" timeOffset="240242.7411">20453 12204 254 0,'8'-25'123'0,"2"4"-26"15,-3 4-6-15,2 4-39 16,-3 4-16-16,-1 8 2 16,-2 1-2-16,1 14-21 15,2 27-40-15,-1 21 52 16,-2 21 19-16,0 3-11 15,-2 3-12-15,-1-9-13 0,0-5-9 16,0-14 2-16,0-11-3 16,0-12-37-16,0-14-66 15,-1-10-58 1,-2-12-198-16</inkml:trace>
  <inkml:trace contextRef="#ctx0" brushRef="#br3" timeOffset="240404.7503">20353 12463 449 0,'14'0'122'16,"28"0"-60"-16,13 0 11 0,16 4-46 16,4 1-19-16,-7 4-5 15,-11 3-71-15,-12 8-156 16</inkml:trace>
  <inkml:trace contextRef="#ctx0" brushRef="#br3" timeOffset="240780.7718">20903 12004 192 0,'0'-31'485'16,"0"15"-401"-16,0 3 0 15,0 12-19-15,0 1-40 16,6 18-28 0,6 29-17-16,2 25 30 0,2 20 9 15,-1 8 3-15,-3 2-11 16,-3-8-10-16,-1-7 0 15,-1-20 0-15,4-18-2 16,-4-20 2-16,-2-17-2 16,1-12 3-16,6-1 5 15,9-30 15-15,11-16-6 16,5-17-16-16,2-9 0 0,-4-9 0 15,-4-4 0 1,-8-6 0-16,0 14-24 16,-5 24-51-16,-4 30-84 0,-5 24-160 15</inkml:trace>
  <inkml:trace contextRef="#ctx0" brushRef="#br3" timeOffset="241266.7996">21470 12518 608 0,'0'-8'129'0,"0"7"-39"0,0 1-38 16,0 7-50-1,0 18-23-15,1 10 19 0,0 11 6 16,2 5 6-16,0-1-4 16,1-4-4-16,-1-6 1 15,1-11 0-15,1-9-3 16,0-11-1-16,4-9-5 15,7 0 4-15,7-17 7 16,4-12 1-16,1-9-2 16,-4 1 0-16,-7 8-3 15,-9 12 2-15,-6 11-1 16,-1 6-2-16,1 0-7 15,3 6-10-15,2 10-3 16,3 4 20-16,0-2 0 16,1-2 7-16,-1-5 6 0,2-5 8 15,6-4 10-15,4-2 7 16,6 0-4-16,0-14-18 15,-3-6-11 1,-6 1-5-16,-5-3 0 16,-4-1 0-16,-3 3-17 0,-1 4-45 15,2 5-52-15,-5 6-82 16,10 0-280-16</inkml:trace>
  <inkml:trace contextRef="#ctx0" brushRef="#br3" timeOffset="241600.8187">22299 12501 468 0,'0'-9'205'0,"0"-1"-102"0,-15 3-37 15,-13-1-53-15,0 7-15 16,3 1 0-16,2 9-4 15,14 17 1-15,6 8 2 16,3 1 1-16,1 8 5 16,16-2 3-16,7-3 1 15,7-1-2-15,1-6 2 16,1 0-4-16,-7-6 1 15,-4-3-1-15,-4-3 6 16,-9-5 6-16,-6-1-3 16,-3-1-5-16,0 0-1 0,-10-1 0 15,-10-3-2 1,2-1 4-16,-6-2-6 0,-1-2-63 15,-2 2-99-15,4-2-422 16</inkml:trace>
  <inkml:trace contextRef="#ctx0" brushRef="#br3" timeOffset="260786.9161">15605 13464 5 0,'-9'-31'348'0,"0"2"-252"16,7 1-5-16,2 13-9 15,0 9-3-15,0 6-18 16,0 0-50-16,8 29-14 15,7 17 2-15,5 18 28 16,1 20 0-16,2 2 3 16,-1 5-10-16,1-9-6 15,1-5-2-15,-2-9-7 0,-3-18 0 16,-1-15-3-16,-5-12-1 15,-6-13 0-15,-2-10 2 16,1 0 7 0,4-28 22-16,11-30 5 0,1-25-25 15,1-26-8-15,-3-12 1 16,-4 3 0-16,-2 9-12 15,1 28-30-15,2 29-18 16,0 32-36-16,0 20-37 16,2 17-62-16,4 27-313 15</inkml:trace>
  <inkml:trace contextRef="#ctx0" brushRef="#br3" timeOffset="261141.9364">16415 13997 244 0,'-9'-2'273'0,"-11"2"-181"16,-4 13-32-16,-7 16-22 15,-3 11 5-15,4 5 4 16,8-3-11-16,13-4-9 15,9-6-13-15,0-6-6 16,15-4 3-16,9-5 7 0,3-8-5 16,7-6-4-16,5-3-3 15,4 0 3-15,-3-9-10 16,0-2-63-16,-4 4-91 15,0 7-97-15</inkml:trace>
  <inkml:trace contextRef="#ctx0" brushRef="#br3" timeOffset="261681.9673">16919 13958 342 0,'0'0'159'0,"-2"0"-72"15,-12 0-39 1,0 0-24-16,-7 10-13 16,2 4 11-16,4-2-8 15,5 0-4-15,7 0-5 0,3-1-6 16,2 3-2-16,11 1 3 15,6 4 8-15,5 2-1 16,-1 1 3-16,1 0-7 16,-4 0-1-16,-4 1 1 15,-5 1 1-15,-3-2 6 16,-8-1 5-16,0 0 3 15,0-4 1-15,-10-1 4 0,-6-5 3 16,1-1-6 0,-1-5-10-16,-3-5-3 15,1 0 0-15,4-1-10 16,3-19-44-16,11-11-42 0,3 0-121 15</inkml:trace>
  <inkml:trace contextRef="#ctx0" brushRef="#br3" timeOffset="261980.9844">17318 13876 423 0,'0'0'135'15,"0"0"-63"-15,0 0-30 16,3 0-27-16,10 0-11 15,11 0 5-15,10 0 39 16,13 0-6-16,9-13-22 16,-1-2-14-16,-2 1-2 15,-5 2-65-15,-6 7-100 16,-7 5-325-16</inkml:trace>
  <inkml:trace contextRef="#ctx0" brushRef="#br3" timeOffset="262181.9959">17452 14073 577 0,'0'2'159'16,"3"-2"-39"-16,14 0-61 15,14-6-42-15,9-8 8 16,7-1-14-16,2 1-8 15,-6 9-12-15,-3 5-75 16,-2 11-137-16,3 14-259 16</inkml:trace>
  <inkml:trace contextRef="#ctx0" brushRef="#br3" timeOffset="273872.6646">18266 14322 33 0,'-11'8'56'0,"0"-4"-22"15,1-4 21-15,-1 0 1 16,0 0-2-16,5 0-10 15,-1 0 18-15,1 0-9 16,2-1-9-16,1-3-7 16,3 0 2-16,-1-2-4 0,1 3-10 15,0-2-12-15,0 3-6 16,0 1-1-16,0 1 5 15,0 0-3 1,0 0-10-16,0 3-7 0,6 12 1 16,9 7 19-16,-1 6 0 15,6 9 9-15,1 4-4 16,1 0 3-16,0-2 2 15,-3-3-7-15,1-2 0 16,1-5-1-16,-3-4-4 16,-2-4-5-16,-2-9-1 0,-5-7 0 15,-4-5 0 1,-4 0-2-16,1 0 6 0,-1-11 12 15,4-18 10-15,2-14-18 16,-1-15-8-16,-1-5-2 16,-5-4 2-16,0-3-2 15,0 5 1-15,-4-1-2 16,-2 1 0-16,0 7 0 15,-1-2 0-15,3 2 1 16,0 1-1-16,1-3-1 16,1-3 1-16,1-1-6 15,1 6 1-15,0 3-1 16,3 12 2-16,5 9-1 15,-1 2 3-15,1 8-1 0,-1 3 1 16,-2 3 2-16,1 3-2 16,-3 2 1-16,1 3-2 15,0-1 2 1,3 2 0-16,3-5-1 0,0-3 2 15,4-1-1-15,-3 0 1 16,-1 1 0-16,0 2 0 16,-3 5 0-16,-1 3-1 15,1 3 0-15,0 0-7 16,7-2 1-16,4 1 5 15,2-2 1-15,2 0 1 16,1-1 0-16,5-1 0 0,4-3 0 16,2-1 0-1,-1 2 1-15,-1 1-2 16,-7 5 1-16,-5 2-1 0,-6 3-2 15,2 0 0-15,-1 0 1 16,2 0 1-16,0 0 1 16,4 0-1-16,-1 2 2 15,4-2-1-15,4 0 0 16,1 0 1-16,1 0 0 15,4 0-1-15,-2 0 1 16,0-4-1-16,-2 2 0 16,0-1 0-16,1 1 0 15,-3 1 0-15,-1 0 0 16,-3 0 0-16,-2 1 0 15,-1 0 0-15,2 0 0 0,4 0 0 16,4 0 0 0,4 0 0-16,2-3 1 0,4-3 0 15,-1 1-1-15,-2 1 1 16,2 1-1-16,-5 0 0 15,0 3 0-15,-1 0-1 16,-2 0 1-16,1 0 0 16,2 0 0-16,1 0-1 15,1 0 2-15,1 0-1 16,1 0 0-16,1 0 1 15,-4 0 1-15,0 0-2 16,-5 0 0-16,-2 0-2 16,0 0 2-16,-6 0 0 0,5 0 0 15,-3 0-1-15,3 0 2 16,-2 2-2-16,0-2 2 15,-3 1-1-15,-1 1 2 16,3-1-2-16,-1 0-2 16,1 2 4-16,1-1-4 15,-2 5 2-15,2-2 0 16,1 0 0-16,-2 1 0 15,1-3 0-15,0 0 2 16,-1-3-2-16,3 0 0 16,6 0 1-16,4 0-1 15,0 0 0-15,3 0-1 0,-3-1 2 16,4 1-1-16,2 0-1 15,0 0 2-15,-2 0-2 16,0 0 1-16,-7 0 0 16,-5 0-2-16,-1 1 2 15,-2 4-2 1,-7 0 3-16,-2-2-1 0,-1 3-1 15,-2-3 1-15,2 1 1 16,2 0-1-16,3-2-1 16,5 2 2-16,2-3-2 15,6-1 2-15,1 0-1 16,1 0 0-16,4 0 0 15,0 0 0-15,2 0 1 16,3 0-1-16,5 0 0 0,-3 0 0 16,8-6 0-1,1 2-1-15,-4 1 1 16,5-2 1-16,-2 2-2 0,-1 0 1 15,-1 3-1-15,-1 0 1 16,2 0 1-16,0 0-2 16,1 0 2-16,-6 0-2 15,-2 0 2-15,-5 0-1 16,-5 0 0-16,3 0 0 15,-1 0 0-15,-3 0-1 16,-5 0 2-16,-8 0-1 0,-6-1 0 16,-6-1 1-1,-4-1 1-15,-4 1-2 16,-1-1 2-16,-3 0 0 15,0 2-13-15,0-2-39 0,-7 1-65 16,-16 0-206-16</inkml:trace>
  <inkml:trace contextRef="#ctx0" brushRef="#br3" timeOffset="278600.935">19037 13998 144 0,'0'-15'50'0,"0"-6"20"16,-4-8-17-1,-3-4 3-15,4 6-7 0,0-2-8 16,3 4 7-1,0 4-20-15,0 6 6 0,0 6-6 16,1 6 1-16,1 3-2 16,-2 0-12-16,0 0-10 15,0 17-10-15,0 10 12 16,0 12 24-16,0 9 3 15,-3 5 14-15,-8-4-19 16,0 1-8-16,1-8-5 0,4-6-9 16,2-13-1-1,4-5 0-15,0-11-3 16,0-4-3-16,0-3 2 15,10 0 2-15,9 0 1 0,15-4 11 16,11-13-1-16,11-3-7 16,-1-2-4-16,-8 5-29 15,-8 7-75-15,-9 7-47 16,-10 3-221-16</inkml:trace>
  <inkml:trace contextRef="#ctx0" brushRef="#br3" timeOffset="278843.9489">19288 13909 401 0,'0'-12'222'0,"0"7"-111"0,0 4-12 16,0 1-41-1,0 0-42-15,0 9-16 0,4 17-16 16,0 20 13-16,-1 9 17 15,1 8-3-15,-3-4-6 16,1-6-3-16,1-2 2 16,-2-12-3-16,2-5-1 15,1-8-25-15,-1-7-45 16,2 1-34-16,6-6-84 15</inkml:trace>
  <inkml:trace contextRef="#ctx0" brushRef="#br3" timeOffset="279042.9603">19560 14325 605 0,'-2'0'149'0,"2"0"-55"16,0 0-49-16,0 0-37 0,0 0-18 16,0 8-1-16,0 4 0 15,0-2-35-15,0 1-31 16,0-2-68-16,13-1-251 15</inkml:trace>
  <inkml:trace contextRef="#ctx0" brushRef="#br3" timeOffset="279357.9783">19723 14033 301 0,'-17'-15'293'0,"6"5"-184"16,4 3-29-16,5 4-40 15,2 3-25-15,0 0-15 16,11 8-16-16,9 19-3 15,7 13 26-15,3 5-5 16,-2-2 4-16,-6-2-3 16,-5-3-1-16,-4-8-2 15,-5-3 0-15,-6-5 0 0,-2-6 2 16,0 1 6-1,-5-4 6-15,-11-2 1 16,-3 2 6-16,-5-4-2 16,2-4-11-16,3-5-2 15,9 0-4-15,1-8-22 16,4-11-37-16,4-3-45 0,1-6-114 15</inkml:trace>
  <inkml:trace contextRef="#ctx0" brushRef="#br3" timeOffset="279588.9915">19704 13951 457 0,'0'-1'137'0,"0"-1"-51"0,0 2-33 15,12 0-40-15,10 0 6 16,10 0 11-16,7 0-3 16,2 0-16-16,-6-2-6 15,-1-1-4-15,-3 3-84 16,-1 0-102-16,2 0-379 15</inkml:trace>
  <inkml:trace contextRef="#ctx0" brushRef="#br3" timeOffset="280114.0216">20158 13757 323 0,'-2'-18'155'0,"2"9"-58"0,0 4-23 15,7-2-17-15,6 1-26 16,5-2-12-1,5 3-8-15,5 2 4 16,1 3 3-16,-5 0-3 16,-3 5-1-16,-8 8-8 0,-7 6-4 15,-3 0-6-15,-3 5 9 16,0 2-5-16,-7-3 7 15,-5 3 4-15,-3-3 8 16,3-2 5-16,5-5-5 16,3-7-6-16,4-4-5 15,0-5 1-15,0 0-2 0,0 0-5 16,9 0-2-1,9 0-2-15,10 0-2 16,13 0 2-16,7 0-20 16,4 0-41-16,1 0-52 0,-1 0-33 15,-5 0-195-15</inkml:trace>
  <inkml:trace contextRef="#ctx0" brushRef="#br3" timeOffset="280539.0459">20801 13902 401 0,'0'-14'115'0,"0"5"-13"15,0 6-6-15,0 3-16 16,0 0-30-16,0 1-31 15,0 19-19-15,0 16 3 0,0 14 6 16,0 13 18 0,1 0-3-16,3-4-17 0,2-3-5 15,-2-10 1 1,1-3 0-16,-3-11-14 0,0-6-50 15,0-4-77 1,5-8-83-16</inkml:trace>
  <inkml:trace contextRef="#ctx0" brushRef="#br3" timeOffset="280730.0568">20688 14168 342 0,'0'0'207'0,"7"0"-114"16,18-4 10-16,13-5-26 15,10-5-20-15,4-2-38 16,-8 1-14-16,-11 10-5 0,-10 5-45 16,-1 5-103-16,4 21-178 15</inkml:trace>
  <inkml:trace contextRef="#ctx0" brushRef="#br3" timeOffset="282316.1475">21577 13733 250 0,'-3'6'115'0,"3"-4"12"15,0-2-34-15,0 0-31 16,3 0-18-16,11-8-14 16,8-4 4-16,6-2-24 15,6 0-9-15,-2 5 0 16,-5 7 0-16,-4 2 0 15,-4 0-2-15,-3 10-2 16,-7 8-2-16,-2 2-3 0,-7 5 6 16,0 1 2-16,-5 1 5 15,-11-1 10 1,-5 3 4-16,3-7-4 15,5-7-3-15,7-3-8 0,4-7-3 16,2-5-2-16,0 0 1 16,0 0-1-16,7 2-4 15,6 5-4-15,6 4 14 16,7 6 0-16,-3 1 1 15,-1 2-4-15,-6 4-2 16,-7 3-3-16,-3-1-4 16,-6 3 6-16,-4 2 1 0,-12-4 9 15,-5 1 21 1,-1-7 0-16,-2-5-6 15,-3-6-7-15,5-3-6 16,2-4-3-16,3-3-5 0,7 0 2 16,7 0-1-16,3-10-9 15,0-4-33-15,4 2-55 16,16 2-87-16,9 10-311 15</inkml:trace>
  <inkml:trace contextRef="#ctx0" brushRef="#br3" timeOffset="282504.1583">22099 14195 605 0,'0'0'150'15,"0"-2"-59"-15,0 2-53 0,0 0-30 16,-1 0-8-16,0 0-21 15,-1 0-68-15,0 0-85 16,2 7-317-16</inkml:trace>
  <inkml:trace contextRef="#ctx0" brushRef="#br3" timeOffset="282872.1793">22255 13790 575 0,'14'-24'96'16,"7"4"-29"-16,10-5-1 16,2 3-38-16,2 10-16 15,-1 5-2-15,-3 7-2 16,-5 1-3-1,-7 22-3-15,-5 8-3 0,-7 7-3 16,-7 5 8-16,-1 7 1 16,-19 3 4-16,-8 0 5 15,-3-4 4-15,2-6-2 16,7-7 1-16,11-9-5 15,9-5-6-15,2-9-2 16,0-2 1-16,12-4 3 0,5-4-2 16,7-3 0-16,8 0 4 15,2 0-2 1,4-15-8-16,0-3-41 15,0 0-85-15,0 1-151 0</inkml:trace>
  <inkml:trace contextRef="#ctx0" brushRef="#br3" timeOffset="283310.2044">22770 13646 371 0,'-2'-7'171'15,"2"3"-68"-15,0 3-2 16,0-4-32-16,6-4-26 15,8 1-17-15,2-4-9 16,4 2-13-16,3 6 0 16,-3 3 0-16,-3 1 1 15,-3 5-2-15,-6 11-2 16,-5 4-1-16,-3 7 2 15,0 4 2-15,-13 1 3 16,1 2 6-16,2-8-4 16,3-6 0-16,4-3-2 15,3-5 2-15,0-3 3 0,7-1 2 16,8-6 1-1,12-2-15-15,7 0 0 0,11-10 0 16,2-4 0-16,2-1 0 16,3 1 0-16,0 10-124 15,4 4-287-15</inkml:trace>
  <inkml:trace contextRef="#ctx0" brushRef="#br3" timeOffset="285830.3485">15786 15600 339 0,'-14'-49'104'0,"0"7"-12"15,8 9-11-15,6 11-4 0,0 13-17 16,0 9-39 0,0 14-26-16,10 29 5 15,6 14 31-15,3 10 10 16,1 5-9-16,-1 0-9 15,-4-6-8-15,-3-2-5 16,0-7-3-16,-1-8-2 16,0-14-2-16,-2-13-2 0,2-15 0 15,-3-7-1-15,5-7 19 16,6-31 28-16,3-24-28 15,5-22-19-15,-9-25 0 16,-3-6 0-16,-5-4 0 16,-1 7 0-16,-2 28 0 15,-1 35-26-15,1 37-36 16,8 24-66-16,7 41-36 15,8 18-98-15</inkml:trace>
  <inkml:trace contextRef="#ctx0" brushRef="#br3" timeOffset="286147.3667">16480 15879 569 0,'0'-7'73'16,"0"6"41"-16,-15 1-51 16,-8 12-50-16,-6 20-8 15,-2 7 4-15,9 5 14 16,12-7 1-16,10-9-10 15,0-6-3-15,8-3-5 0,7-7 1 16,8 0 0-16,1-4-5 16,8-4 7-16,5-4-3 15,1 0-4-15,-2-10-26 16,4-4-50-16,1 2-59 15,6 6-143 1</inkml:trace>
  <inkml:trace contextRef="#ctx0" brushRef="#br3" timeOffset="286550.3897">16958 15833 512 0,'-3'-9'115'0,"-3"9"-9"0,1-3-39 15,5-2-33 1,0 5-10-16,0 0-13 0,0 0-10 16,0 0-11-16,2 3-6 15,6 11 8-15,2 6 7 16,2 4 3-16,5-1-1 15,0 0-1-15,1-3 4 16,1-3-4-16,-5 0 0 16,-3-1 3-16,-7-3-1 15,-4-3-1-15,0-2 2 16,0-1 1-16,-7 0 9 15,-8 0 11-15,-8 1 8 16,-5 2-7-16,-3 0-7 16,-1-3-11-16,6-3-1 0,6-4-4 15,8 0-1-15,8 0 3 16,1-1-5-16,2-7-18 15,0-3-29-15,1 3-60 16,0 2-127-16</inkml:trace>
  <inkml:trace contextRef="#ctx0" brushRef="#br3" timeOffset="286855.4072">17354 15494 308 0,'-3'-6'115'0,"3"5"3"16,7 0-23-16,16-3-33 16,18-5-1-16,20-5-3 15,11 3-35-15,4 4-14 16,-7 7-7-16,-17 10-6 15,-15 23-84-15,-20 9-107 0</inkml:trace>
  <inkml:trace contextRef="#ctx0" brushRef="#br3" timeOffset="287048.4182">17446 15758 586 0,'0'-8'149'0,"3"8"-35"16,16-2-50-16,14-8-43 15,14 1-16-15,9-4-4 0,4 9 0 16,-2 4-13 0,-6 3-45-16,-3 20-122 0,-11 9-247 15</inkml:trace>
  <inkml:trace contextRef="#ctx0" brushRef="#br3" timeOffset="288172.4825">18096 15927 419 0,'-10'-16'155'15,"9"13"-77"-15,1 3 14 16,0 0-27-16,0 0-36 16,0 0-30-16,7 12-13 0,11 9 4 15,2 4 22 1,3 9 0-16,-1-5 5 0,-3-2-6 15,0-3-6-15,-2-5 3 16,-3-3-2-16,-3-10-3 16,-2-1-1-16,-5-5 1 15,0 0 1-15,-2-5 9 16,4-18 9-16,3-20-3 15,1-17-16-15,-2-15-1 16,0-12 0-16,-7-5-2 16,3-12 0-16,-2-7-2 15,-2-4-1-15,0-1-1 16,1 19 0-16,3 21 0 0,-1 17 5 15,-2 27-3 1,2 12 2-16,-3 7 0 0,3 6-1 16,4-1-5-16,0-1 2 15,4 0 0-15,9-6-1 16,7-2 2-16,7-6 3 15,-1 0 0-15,2 6-2 16,-5 2 1-16,-5 6-1 16,-2 1 0-16,-2-1 1 15,1 1 1-15,5-1 1 16,3 0-1-16,6-1-2 15,0 3 0-15,2 1 2 16,1 3-1-16,1 0 0 16,2 1 0-16,-1 2 0 0,3 0 1 15,-2 0-1-15,0 0 2 16,-1 0-1-16,1 0 1 15,-4 0-1 1,3 0 1-16,-2 0 0 0,2 0-1 16,-4 0 1-16,-1 0-1 15,-3 0 0-15,1 0 0 16,7 0 0-16,1 0 0 15,0 0 0-15,3 3 0 16,6 2 0-16,1-2 0 16,8 2 1-16,0-4-1 15,6 2 1-15,2 0 0 16,5 2-1-16,1-3 0 0,3-1-1 15,5-1 2 1,0 0-1-16,7-3 0 0,3-8 0 16,6 1 0-1,8-3 0-15,3 1 0 0,3 1 0 16,2 2-1-16,-3 0 2 15,-9 4-2-15,-14 2 0 16,-12 3 0-16,-12 0 1 16,-19 0 1-16,-13 0-1 15,-16 0-3-15,-13 0-35 16,-6 0-58-16,-28 0-73 15,-21 3-140-15</inkml:trace>
  <inkml:trace contextRef="#ctx0" brushRef="#br3" timeOffset="289020.531">19013 15455 429 0,'0'0'108'16,"0"0"-14"-16,8 0-26 16,12-1-38-16,12-7-15 15,11 0-9-15,9 3-4 16,-1 5-1-16,-7 0 0 15,-13 13-2-15,-15 11-3 16,-8 1-7-16,-8 2 0 16,-9-1 16-16,-11 0 4 0,-4-5 11 15,-6 4-2 1,1-5 4-16,5-3-15 0,8-5-3 15,8-5-2 1,8-4-1-16,0-2-3 0,0 2-6 16,10 0-7-1,9 6 9-15,8 3 4 0,6 5 18 16,7 3-8-16,0 4-4 15,-9 2-4-15,-7 4 3 16,-11-4-1-16,-9-2-3 16,-4-3 2-16,-6-1 9 15,-17-1 4-15,-9-1 20 16,-11-1 2-16,-3-6-7 0,1-3-4 15,1-5-16 1,3-3-6-16,5 0-1 16,4 0-1-16,11 0-8 15,11 0-29-15,10-5-38 16,11 2-78-16,26 3-208 0</inkml:trace>
  <inkml:trace contextRef="#ctx0" brushRef="#br3" timeOffset="289386.5519">19728 15775 558 0,'-8'-31'106'16,"2"-6"6"-16,6-20-33 0,6-7-43 15,11 1-20-15,5 13-12 16,1 18-2-16,1 18-6 16,5 14-3-16,-1 18 7 15,4 23-2-15,-8 11 3 16,-7 5-6-16,-10 2 9 15,-7-6-3-15,-3-6 3 16,-16-7 8-16,-4-3 3 16,-5-10 6-16,3-6 1 15,3-9-3-15,5-7-5 16,0-5-1-16,2 0-11 15,2 0-2-15,-1-13 0 16,5-2 0-16,1-8-22 0,5-6-59 16,3-7-65-16,10 0-190 15</inkml:trace>
  <inkml:trace contextRef="#ctx0" brushRef="#br3" timeOffset="289652.5671">20140 15736 54 0,'4'-1'378'0,"-3"1"-275"15,1 0-50-15,0 12-34 0,2 5 8 16,1 2 0-16,0 4 1 15,0-1 2 1,-1-5-4-16,1-5-12 0,-2-4-8 16,0-3-1-1,-3-4-8-15,0-1-55 0,5 4-62 16,-3 3-292-16</inkml:trace>
  <inkml:trace contextRef="#ctx0" brushRef="#br3" timeOffset="289989.5864">20373 15463 485 0,'0'-17'149'0,"0"9"-50"16,0-3-2-16,0 6-38 0,0 5-24 15,0 0-11-15,0 0-8 16,0 2-11-16,0 8-7 16,0 10-3-16,0 10 3 15,0 8 7-15,-2 2 9 16,-1-5-1-16,2-5-2 15,1-5-6-15,0-8-1 16,0-8 0-16,8-4-1 16,4-1 1-16,3-2-4 15,6-2 0-15,3 0 0 16,3 0 0-16,2-2-2 15,-1-5-49-15,-1 0-52 0,-2 3-98 16,-6-2-203-16</inkml:trace>
  <inkml:trace contextRef="#ctx0" brushRef="#br3" timeOffset="290218.5995">20630 15427 305 0,'-2'-8'291'16,"1"8"-159"-16,1 0-33 15,0 0-47-15,0 6-27 16,0 10-13-16,0 16-10 15,0 13 13-15,0 11 21 16,0 0-14-16,0 0-9 0,-1-6-7 16,-1-6-3-16,1-2-1 15,0-6-1-15,-1-6-13 16,2-3-25-16,-1-5-66 15,1-2-101-15,1 1-242 16</inkml:trace>
  <inkml:trace contextRef="#ctx0" brushRef="#br3" timeOffset="290541.618">20841 15689 140 0,'-4'-52'511'0,"4"6"-405"0,4-13-25 15,12-5-33 1,3 15-33-16,1 12-11 16,1 14-2-16,-1 14-4 0,3 9-2 15,-1 13-1-15,-2 21 1 16,-5 10 0-16,-12 7-1 15,-3 2 8-15,-10-3 2 16,-13-5-3-16,-2-9 8 16,3-7-3-16,1-9 2 15,1-9-3-15,6-6-2 16,-2-5 2-16,1 0-5 0,1-12-19 15,4-12-33 1,6-3-52-16,4-6-65 16,14-9-177-16</inkml:trace>
  <inkml:trace contextRef="#ctx0" brushRef="#br3" timeOffset="290732.6289">20999 15350 257 0,'3'0'201'16,"3"12"-70"-16,1 16-29 15,1 9 13-15,2 15-38 16,-3 5-29-16,-2 4-12 15,-5 4-15-15,0-2-8 16,0-6-8-16,0-6-2 16,0-12-2-16,0-7-13 15,0-8-58-15,11-3-102 16,1-4-307-16</inkml:trace>
  <inkml:trace contextRef="#ctx0" brushRef="#br3" timeOffset="294699.8558">15893 16912 345 0,'-9'-53'107'0,"0"14"-25"15,3 13 0-15,3 9-1 16,2 10-17-16,1 7-43 15,0 0-24-15,0 21-1 16,10 18 31-16,8 17 8 0,5 16-8 16,0 3-7-16,2 3-8 15,-3-6-4-15,-3-9-3 16,-4-3-1-1,-3-13-2-15,-4-10 1 0,0-16-4 16,-5-9 2-16,-1-12 13 16,-1 0 31-16,5-15-5 15,5-26-34-15,4-24-6 16,4-27 0-16,2-16 0 15,-3-4 0-15,0 9 0 16,-5 31-29-16,-2 34-44 16,-3 33-63-16,7 15-26 0,10 35-240 15</inkml:trace>
  <inkml:trace contextRef="#ctx0" brushRef="#br3" timeOffset="295049.8759">16581 17235 480 0,'-7'-20'128'15,"3"10"-40"-15,-6 10-14 16,-6 0-56-16,-7 0-18 15,-9 18 7-15,-5 11-2 16,2 9-3-16,7-1 0 16,11-5-3-16,11-3 0 15,6-4-2-15,2-1 1 0,14-2 0 16,6 0 1-16,5-1 1 15,2-3 6-15,1-1 3 16,-1-1 0-16,-4-4 2 16,-6-2 4-16,-5 0-8 15,-9-5-2-15,-3-4 2 16,-2-1 3-16,0 0-10 15,0 0-39-15,-7 3-62 16,0 2-80-16</inkml:trace>
  <inkml:trace contextRef="#ctx0" brushRef="#br3" timeOffset="295659.9107">16995 17255 311 0,'0'-23'135'16,"0"10"-20"-16,-1 9-30 15,-5 4-20-15,-9 0-41 16,-5 0-21-16,-10 9 5 16,-7 8 13-16,1 5 4 0,9-1-10 15,9-3-7-15,12 1-8 16,6 0-3-1,4 0 3-15,16 1 7 16,7 0-1-16,8 4 4 0,-3-2-5 16,4-1 1-16,-7-1-1 15,-1-3-3-15,-11 2-2 16,-6-2-2-16,-7-2-2 15,-4-4-2-15,0-2 12 16,-7 0 13-16,-11-4 3 16,-4-1-11-16,-8 1-6 15,-5-5-5-15,-1 0-21 16,1 0-39-16,7-6-60 15,14-5-90-15</inkml:trace>
  <inkml:trace contextRef="#ctx0" brushRef="#br3" timeOffset="296080.9348">17289 17177 234 0,'-7'-3'236'0,"4"-2"-123"16,3 5-16-16,0 0-20 15,12 0-39-15,15-6 11 16,16-1-23-16,13-3-16 15,10 1-8-15,-1 7-1 16,-13 2-34-16,0 5-88 0,-7 15-172 16</inkml:trace>
  <inkml:trace contextRef="#ctx0" brushRef="#br3" timeOffset="296283.9464">17394 17396 627 0,'-9'0'128'15,"9"0"-13"-15,0 0-58 16,9 0-40-16,7 0-12 16,13 0 14-16,15 0-8 0,9-5-5 15,4-4-7-15,1 3-37 16,-7 3-95-1,1 3-140-15</inkml:trace>
  <inkml:trace contextRef="#ctx0" brushRef="#br3" timeOffset="297784.0322">18543 16858 224 0,'5'-4'145'0,"-4"-1"11"15,-1 0-73-15,0 1-14 16,0-1-1-16,-2-4-20 15,-11-3-22-15,-6-4-14 16,-1 0 7-16,-10-3 1 16,-2 4-1-16,-2-2-3 15,-3 2 1-15,4 3-4 0,4 2-2 16,2 3-6-16,7 7 1 15,8 0 2-15,6 0-7 16,5 12-10-16,0 29 6 16,-2 22 10-16,1 17 3 15,0 10-1-15,2-4-6 16,0-8-1-16,0-12-2 15,2-8 0-15,7-15 2 16,0-5-3-16,-2-8 3 16,1-8 0-16,-2-3-1 15,-1-8-1-15,2-5-1 16,-1-6-5-16,1 0 6 15,6 0 8-15,2-3 1 0,1-5-4 16,2 0-3-16,-3 2-2 16,-3 2-4-16,-3 2-10 15,0 2 1-15,1 0-7 16,-2 0-5-16,2 0 11 15,-4 2 4-15,1 2 1 16,-2-1 7-16,-1 0 2 16,1-1-1-16,-2 1-2 15,1 0 1-15,-1 0 3 16,5 0 5-16,-1 2-1 15,3 2-2-15,3 1-1 16,-2 1 0-16,1 2-2 0,-3 1 2 16,-4-3-3-16,-3 4 2 15,-2-1 1-15,0-1 2 16,-3 1-1-1,-8 2 3-15,-7-1 2 0,-2 4-2 16,-8 2 12-16,-5 0-11 16,0 1-4-16,-1-6 0 15,4-3-1-15,9-6-7 16,3-5-9-16,8 0-28 15,0 0-36-15,5-14-79 16,5-4-152-16</inkml:trace>
  <inkml:trace contextRef="#ctx0" brushRef="#br3" timeOffset="298080.0492">18822 17493 159 0,'4'-5'211'16,"-4"5"-91"-16,0 0-22 15,0 5-37-15,0 4-2 16,0 1-2-16,0 0-14 16,0-1-25-16,0-1-10 15,0-2-3-15,0-3 0 0,-2-2-32 16,2 1-79-16,0 0-109 15</inkml:trace>
  <inkml:trace contextRef="#ctx0" brushRef="#br3" timeOffset="298460.0709">19265 16979 499 0,'-18'-18'121'0,"2"8"-43"15,-9 10-30-15,-4 0-31 0,-1 0-1 16,4 5-3-16,9 14-10 16,9 3-4-16,3 5 3 15,5 8 1-15,0 5-1 16,8-2-3-16,14 6 0 15,8-5 2-15,7 2 3 16,0-1-5-16,0-3 5 16,-9-1-4-16,-5-2 3 15,-9-5-4-15,-6-2 10 16,-7-10 5-16,-1-3 5 15,0-4 15-15,-9-4 1 16,-8-2-9-16,-6 0-13 0,-6-3-9 16,-7-1-3-16,-1 0-29 15,10 0-45-15,4-5-47 16,11-2-71-1</inkml:trace>
  <inkml:trace contextRef="#ctx0" brushRef="#br3" timeOffset="298711.0853">19116 17014 504 0,'-3'-8'135'15,"3"8"-29"-15,6 0-43 0,22 0-29 16,12 0 1 0,11 0-15-16,3 0-13 0,-6 0-4 15,-7 0-2-15,-10 0-59 16,-6 0-143-16,-7 0-340 15</inkml:trace>
  <inkml:trace contextRef="#ctx0" brushRef="#br3" timeOffset="299527.1319">19683 17315 335 0,'-2'-16'177'16,"2"11"-110"-16,0 5-9 15,0 0-27-15,0 3-26 16,0 10-12-16,0 7 35 16,0 6-7-16,4 0 0 15,-3 0-1-15,2-4-9 16,-2-7-3-16,0-6-2 15,0-6 3-15,1-3 13 0,-1 0 14 16,0 0 1 0,2-1-13-16,0-11-11 0,3-10-8 15,2-9-1-15,4-12-4 16,4-7 1-16,1-4-3 15,-1 15-1 1,-7 17-2-16,-6 16 0 0,4 6-8 16,-1 14-2-16,5 18 17 15,0 8 0-15,0 3 0 16,-3-5 0-16,3-9-2 15,-3-8 2-15,-5-10-1 16,0-8 1-16,-1-3 10 16,0 0 2-16,1-9 11 15,4-16-10-15,7-8-13 0,4-13-1 16,5-12-2-16,1-2 2 15,-3 6-1 1,-4 17-2-16,-7 16 0 16,-6 21 0-16,5 6-11 0,6 31 13 15,4 17 8-15,3 11-3 16,-5 9 0-16,-5-8 0 15,-2-6-3-15,-3-8-1 16,-1-11-16-16,-5-8-40 16,1-11-22-16,-2-5-69 15,0-5-171-15</inkml:trace>
  <inkml:trace contextRef="#ctx0" brushRef="#br3" timeOffset="299783.1466">20572 16961 544 0,'0'-10'143'16,"0"9"-42"-16,0 1-52 15,0 15-44-15,0 14 11 16,0 15 24-16,-4 14-8 15,0 5-15-15,-2-10-11 16,-1-2-2-16,0-7-2 16,-4-3-4-16,1-10-24 15,-1 3-51-15,-1-3-87 16,4-6-187-16</inkml:trace>
  <inkml:trace contextRef="#ctx0" brushRef="#br3" timeOffset="300098.1646">20903 17065 522 0,'-9'-9'88'0,"-5"9"-21"16,-7 3-21-16,-1 9-14 15,-2 11-17-15,9 3-7 16,3 3-3-16,9 0-7 15,3 0 3-15,12 2 5 0,14 1 5 16,12-3 5 0,-1-1-10-16,-3 0-4 0,-8-6 0 15,-7 0 10-15,-9-2 16 16,-8-2-12-16,-2-3 6 15,-10-1 6 1,-13 0 4-16,-5 1-5 0,-6 2-2 16,-2-5-17-16,1-2-8 15,5-7-2-15,3 0-53 16,3-3-79-16,8 5-111 15</inkml:trace>
  <inkml:trace contextRef="#ctx0" brushRef="#br3" timeOffset="304362.4085">15261 17212 177 0,'-7'0'111'16,"1"0"-38"-16,3 0 9 15,2 0-25-15,-3 0-8 16,-2 0-8-16,-2 0-12 16,-3 0-1-16,-4 0-5 15,0 3-9-15,-4 3-2 0,-1 0-2 16,-2 1 0-16,1-3 1 15,4-1-2-15,-4 0 0 16,0-1-3 0,0 0 0-16,0-2 0 0,-2 0-1 15,0 0 10-15,1 0-5 16,-5-7 3-16,-1-7 0 15,-6-1-6-15,-1 1-6 16,-6 2 0-16,-3-1 0 16,-7-1 0-16,0 0 0 15,-1-2 0-15,-4-2 2 16,-1-7 3-16,-1-5 0 0,-4-7-1 15,3-4-1-15,-1-10-2 16,3-7 0 0,0 0 0-16,4-5 1 15,1-3-2-15,1 0 0 0,3-1 3 16,5-5-4-16,-1 1 3 15,-1-6-3-15,1 2 1 16,-3-5-3-16,-2 4 1 16,-1-1 0-16,-1-4 1 15,1-6-1-15,-1-2 1 16,3-4-1-16,2-4 1 0,-1-2 1 15,0-5 0 1,-2 0 1-16,-1 5-1 16,-1-4 1-16,1 5-3 15,-3 3-3-15,0 9 3 0,-3 3-1 16,-3 13 1-1,0 1-1-15,-7 7-1 0,-4 6 2 16,-6 1-2-16,-6 7-1 16,-6 2 3-16,-6 3 0 15,-10 3-1-15,-3 4 1 16,0 7 2-16,-2 5-1 15,1 7 0-15,2 9 0 16,-3 8 0-16,-2 0-1 16,2 18 2-16,-6 8-2 15,-3 5 1-15,-7 8 0 16,4-3 1-16,11-2-1 15,17-4 1-15,24-10 0 0,28-9 0 16,17-8-3-16,14-3-38 16,10 0-118-16,0-8-128 15</inkml:trace>
  <inkml:trace contextRef="#ctx0" brushRef="#br3" timeOffset="305716.4859">14993 17045 18 0,'-3'0'273'16,"1"0"-165"0,-6 0-41-16,1-5-17 0,-6-2-13 15,4 1-4-15,3 0-3 16,-1 1-3-16,0 3-5 15,3 1-1-15,-1-1 0 16,1 2-2-16,2 0 0 16,1 0-1-16,1 0 2 15,0 0 0-15,0 0-10 0,0 0-5 16,0 0-8-1,3 0-9-15,13 13 8 16,7 6 16-16,18 8 8 16,13 3-1-16,6-1-11 0,1-2-3 15,-8 0-3 1,-12-7-2-16,-8 3 1 0,-8-5-2 15,-8 2 2-15,-8-4-3 16,-5-2 2-16,-4 1 5 16,-3 0 10-16,-18 5 14 15,-11 1 2-15,-7 2-2 16,-4 0-7-16,-2 2 1 15,5-7-18-15,8-3-5 16,13-4 0-16,4-5 0 16,8-1 0-16,5-3 0 15,2-2-38-15,0 0-67 16,0 0-56-16,12 0-110 15</inkml:trace>
  <inkml:trace contextRef="#ctx0" brushRef="#br3" timeOffset="349337.981">2311 14208 185 0,'-7'-15'25'0,"1"7"6"16,4 8 26-16,0 0-22 16,2 0-11-16,0 0 15 15,0 0 10-15,0 0-5 16,0 0-2-16,0 0 1 15,0-1-3-15,0-4 4 16,-7-6 15-16,-6-11-9 16,-5-15-34-16,-3-15 1 15,1-13-9-15,5-4-3 16,13-9 4-16,2-3-5 15,21-8-1-15,18-6-1 16,11 0-2-16,9 7-4 0,6 17 2 16,-2 17 2-16,-6 26-5 15,-9 24-3-15,-7 11-10 16,0 38 1-16,-9 24 13 15,-14 23 8-15,-15 16 37 16,-8 13-28-16,-26 2-8 16,-3-11-1-16,1-20-2 15,6-22 1-15,6-24-1 16,4-20 0-16,-2-16 3 15,-6-10 12-15,-7 0 28 16,-9-15-21-16,-7-19-13 16,-2-14-7-16,2-12-4 15,1-1-16-15,9-2-23 0,17 16-47 16,14 17-82-16,7 12-216 15</inkml:trace>
  <inkml:trace contextRef="#ctx0" brushRef="#br3" timeOffset="349658.9993">2417 13418 220 0,'-9'-13'288'16,"3"7"-205"-16,1 4-2 15,3 2-27-15,2 0-32 16,0 0-18-16,0 4-11 0,5 11-3 15,12 4 18-15,2 1 8 16,8 1 9-16,4-3-3 16,4-4 0-16,4-4-5 15,-2-3-8-15,-1-1-3 16,-3-3-34-16,-3 3-80 15,1-3-126-15</inkml:trace>
  <inkml:trace contextRef="#ctx0" brushRef="#br3" timeOffset="350002.0189">3077 13646 370 0,'0'0'119'0,"0"-5"-32"15,8 5-36-15,19-2-12 16,20-3 37-1,12-7-42-15,4 2-28 16,-3 1-4-16,-10 9-3 0,-11 0-74 16,-5 21-131-16</inkml:trace>
  <inkml:trace contextRef="#ctx0" brushRef="#br3" timeOffset="350185.0294">3136 14006 735 0,'0'-5'147'15,"17"-10"-50"-15,16-5-90 16,10-3-6 0,9 6-5-16,-1 11 2 15,-5 6-45-15,-11 17-91 0,5 15-163 16</inkml:trace>
  <inkml:trace contextRef="#ctx0" brushRef="#br3" timeOffset="351522.1059">3892 13155 169 0,'-1'-26'75'0,"1"5"29"15,0 9-5-15,0 5-8 16,0 7-17-16,0 0-31 16,0 0-15-16,0 8-13 15,0 18 6-15,3 22-1 16,10 15-5-16,3 17 7 15,0 10 23-15,1-3-13 0,-5 2-16 16,-4-5-8 0,-1-11-5-16,-6-7 0 0,0-10 0 15,-1-9-18-15,0-7-55 16,0-9-67-16,0-7-131 15</inkml:trace>
  <inkml:trace contextRef="#ctx0" brushRef="#br3" timeOffset="351714.1169">3817 13572 456 0,'0'-4'158'15,"5"-1"-50"-15,22-4-26 0,19-3-81 16,16-1 3-1,9 6-1-15,-2 7-2 0,-7 9-6 16,-8 21-89 0,-6 12-168-16</inkml:trace>
  <inkml:trace contextRef="#ctx0" brushRef="#br3" timeOffset="352134.1409">4405 13815 693 0,'0'-41'112'0,"0"-10"-32"0,0-2-27 16,13 3-33 0,8 8-21-16,2 11 1 15,2 12-4-15,-2 13-1 16,0 6-3-16,-10 15-6 0,-9 16-3 15,-4 10 0-15,-6 0-30 16,-17 2 50-16,-2-3 1 16,1-11-1-16,9-12 0 15,4-6-6-15,4-10-6 16,4-1-15-16,0-6-2 15,1-20-21-15,2-9-41 16,0-5-43-16,10-3 22 16,9 9 19-16,-3 13 82 15,2 9 16-15,-2 12 41 16,0 6-7-16,0 20 1 15,-2 11 33-15,-7 9 2 16,1 3 6-16,-5 0-45 0,2-9-32 16,2-1-2-16,1-8-18 15,0-6-51-15,-2-4-24 16,3-6-170-16</inkml:trace>
  <inkml:trace contextRef="#ctx0" brushRef="#br3" timeOffset="352496.1616">4784 13622 566 0,'0'0'131'0,"0"4"-56"0,0 8-36 15,0 10-11-15,-1 2-4 16,1 1-8-16,0-6-7 15,0-5-6-15,0-6-1 16,0-8 0-16,0 0 3 16,0 0 4-16,0-9 6 15,4-14 18-15,9-14-13 16,3-10-18-16,1 2-1 15,-4 13-6-15,-6 15 3 16,0 16-1-16,0 1-5 16,4 27-15-16,5 13 14 0,-2 9 8 15,0 2 1 1,-3-2 0-16,0-8 1 0,-1-9 0 15,-2-6-10-15,0-3-35 16,-4-8-54 0,0-2-71-16,1-6-164 15</inkml:trace>
  <inkml:trace contextRef="#ctx0" brushRef="#br3" timeOffset="352713.174">5027 13314 579 0,'0'-5'158'16,"0"1"-54"0,0 1-33-16,0 3-32 15,15-2-14-15,15-1-28 16,6 2-1-16,8 1-2 0,-8 0-53 15,-8 16-81-15,-7 2-271 16</inkml:trace>
  <inkml:trace contextRef="#ctx0" brushRef="#br3" timeOffset="353231.2036">5376 12927 256 0,'0'-27'124'0,"0"6"-42"0,0 4-8 16,0 5-23-16,1 5-21 16,-1 7 17-16,0 0-8 15,0 1-16-15,0 19-11 16,3 6 6-16,2 9-6 15,-1 6-1-15,1 0 12 16,-3-4-3-16,0-2-10 16,1-8-5-16,-1-1 0 0,0-1-17 15,1-4-59 1,0-1-77-16,3-5-239 0</inkml:trace>
  <inkml:trace contextRef="#ctx0" brushRef="#br3" timeOffset="353815.237">5825 12605 430 0,'0'-3'118'0,"0"3"-34"16,-1 25-46-16,-13 35-56 15,-13 37 45-15,-12 35 51 16,-9 28 5-16,6 15-26 15,13 13-18-15,21 9-4 16,13 12 0-16,35 0-29 16,12-17 1-16,17-21-3 15,2-35-4-15,-1-25 0 16,-13-26 0-16,-15-18 0 15,-17-20 0-15,-19-19-30 16,-6-10-48-16,-6-9-92 0,-8-9-287 16</inkml:trace>
  <inkml:trace contextRef="#ctx0" brushRef="#br3" timeOffset="363287.7788">5463 10510 283 0,'-16'0'142'15,"4"0"-45"-15,5-3-22 16,1-6-18-16,1-5-4 0,1-6-8 15,2-9-21 1,2-12-8-16,0-10-3 16,7-7-9-16,16-8-3 15,8 1-1-15,3 7-1 16,1 14 0-16,-4 15-3 0,-1 20-1 15,-5 9-5 1,-6 33-1-16,-8 19 6 0,-9 10 6 16,-2 7 0-16,-17-2 5 15,-7-4-6-15,-3-11 2 16,-1-10 4-16,7-15 0 15,3-11-4-15,3-12 7 16,4-4 13-16,-3-4-5 0,0-18-7 16,-3-10-9-1,6-10-30-15,4-2-70 16,5 1-143-16</inkml:trace>
  <inkml:trace contextRef="#ctx0" brushRef="#br3" timeOffset="363515.7919">5477 10050 254 0,'1'-4'330'0,"2"1"-213"15,1 3-31-15,4 0-52 16,6 0-25-16,8 2-11 15,8 10 9-15,-1 8 0 16,1 1-3-16,-1-1 0 16,-3 1 1-16,-5 0-35 15,-6-3-101-15,-1 0-144 0</inkml:trace>
  <inkml:trace contextRef="#ctx0" brushRef="#br3" timeOffset="365019.8779">6495 12884 39 0,'-4'0'24'15,"4"0"-31"-15</inkml:trace>
  <inkml:trace contextRef="#ctx0" brushRef="#br3" timeOffset="365865.9263">6495 12884 56 0,'46'-89'50'16,"-48"89"7"-16,1 0-15 0,-1 0-18 16,-2 0-2-1,-1 2-1-15,-2 1 12 16,2-2 14-16,3-1 8 0,1 0-2 15,1 0-8-15,0 0-1 16,0 0-6-16,0 0-7 16,3-1-1-16,14-13-3 15,7-4-27-15,7-4-3 16,3 7 3-16,-2 6-2 15,-5 7-3-15,-6 2 2 16,-7 3-2-16,-6 11-1 16,-8 3 0-16,0 4 5 15,-7 4 6-15,-13 0 8 16,-5-3 14-16,-2 0-3 15,1-4-1-15,11-7-3 16,7-4-7-16,6-4-2 0,2-2-3 16,0 2-7-16,1 1-15 15,9 5 4-15,7 7 8 16,6 1 10-16,4 4-4 15,1 0-2-15,-2 5-2 16,-5 2-7-16,-8 1 6 16,-10-1-3-16,-3 3 2 15,-6-2 2-15,-17-3 22 16,-7-1 19-16,-6-3 2 15,4-5-2-15,4-9-10 16,5-5-9-16,5-3-6 16,7 0-8-16,2-11-4 0,5-3-8 15,4 1-59 1,17 4-101-16,12 5-266 0</inkml:trace>
  <inkml:trace contextRef="#ctx0" brushRef="#br3" timeOffset="366015.9349">7029 13108 586 0,'0'-2'67'0,"0"2"-41"15,0 0-26-15,0 0-62 16,3 12-145-16</inkml:trace>
  <inkml:trace contextRef="#ctx0" brushRef="#br3" timeOffset="366399.9568">7227 12633 549 0,'0'-32'99'0,"5"0"-21"16,8 10-39-16,3 8-21 15,6 6-9-15,2 8-8 0,4 0-2 16,2 20 5-16,-5 8-5 16,-7 12 5-1,-8 7 1-15,-8 9 4 16,-2 3 3-16,-11 1 0 0,-10-5 5 15,3-9 5-15,0-9-5 16,4-10 1-16,5-8-1 16,5-8 4-16,3-3-2 15,1-5-2-15,0-1-7 16,0 1-6-16,14 4-5 15,14-2 5-15,12-1 2 0,10-4 2 16,1 0-1 0,-7 0-7-16,-8-2-32 15,-11 2-73-15,-4 0-197 16</inkml:trace>
  <inkml:trace contextRef="#ctx0" brushRef="#br3" timeOffset="366879.9843">6635 13721 268 0,'-13'0'95'0,"7"6"-3"15,6 2-2 1,0 2-30-16,32-2-32 0,35-4 54 15,38-4 38-15,45-13-49 16,28-19-40-16,13-8-21 16,0-1-6-1,-26 5-1-15,-30 9-6 0,-42 16-65 16,-36 11-170-16</inkml:trace>
  <inkml:trace contextRef="#ctx0" brushRef="#br3" timeOffset="367354.0114">6896 14122 309 0,'13'-31'177'15,"0"4"-69"-15,-5 9-16 16,-2 9-15-16,-2 5-22 0,-4 4-15 15,0 0-24 1,0 17-15-16,-4 17-7 0,-7 18 9 16,-3 7 16-16,2 6 3 15,3-9-11-15,7-13-8 16,2-5-1-16,0-12 0 15,8-6-1-15,4-8 1 16,5-4 0-16,7-7 3 16,2-1 4-16,8-6-2 15,0-13-3-15,0-5-23 16,-6-2-59-16,-1-4-135 15</inkml:trace>
  <inkml:trace contextRef="#ctx0" brushRef="#br3" timeOffset="367569.0237">7240 14117 517 0,'-7'19'195'0,"2"9"-82"16,-5 15-26-16,3 12-38 15,-1 11-19-15,3 3-16 16,3-2-8-16,0-2-4 15,-1-10 0-15,3-9-2 16,0-12-4-16,0-13-32 16,5-10-39-16,5-6-71 0,6-5-78 15</inkml:trace>
  <inkml:trace contextRef="#ctx0" brushRef="#br3" timeOffset="367736.0333">7450 14455 601 0,'-4'0'179'16,"4"0"-100"-16,-4 0-53 16,-2 2-33-16,0 13-9 15,-1 2-43-15,7 1-53 16,0-4-104-16</inkml:trace>
  <inkml:trace contextRef="#ctx0" brushRef="#br3" timeOffset="368062.0519">7738 14170 568 0,'-17'-2'154'0,"0"2"-70"15,0 0-24-15,4 0-42 16,11 10-13-16,2 4-3 15,7 5-12-15,17 4 9 16,6 6 9-16,10 0-1 16,-2 5-4-16,-7-1-2 15,-7 3 1-15,-8-1-3 16,-10-7 1-16,-6-6-1 15,0-7 1-15,-1-5 5 16,-15-3 15-16,-1-5 9 0,-8-2-7 16,-3 0-13-16,0 0-5 15,3-6-14-15,2-9-34 16,11-2-48-16,5-5-102 15,7-3-314-15</inkml:trace>
  <inkml:trace contextRef="#ctx0" brushRef="#br3" timeOffset="368226.0613">7756 14175 660 0,'17'-20'174'0,"9"-5"-88"16,4 0-56-1,5 3-23-15,-1 5-7 16,3 8-3-16,-2 6-59 0,1 3-103 15,0 0-290-15</inkml:trace>
  <inkml:trace contextRef="#ctx0" brushRef="#br3" timeOffset="368699.0883">8238 12107 308 0,'-14'-25'205'16,"12"11"-99"0,2 9 2-16,0 5-40 15,10 17-49-15,28 33-25 0,20 36 56 16,35 37 0-1,18 39-17-15,2 31 28 0,-16 26-40 16,-39 32-21-16,-51 15 0 16,-30 3 0-16,-37-20 0 15,-11-38 0-15,-3-40 0 16,1-47 0-16,0-35-16 15,6-35-26-15,8-35-68 16,20-19-209-16</inkml:trace>
  <inkml:trace contextRef="#ctx0" brushRef="#br3" timeOffset="369768.1495">2843 15993 452 0,'-25'-4'118'0,"4"-14"-19"0,0-5 7 16,-1-2-23-16,0-15-42 15,6-17-8-15,15-47-15 16,8-20-8-16,38-8-8 16,26 3-3-16,10 36-1 15,5 24 0-15,-8 31 2 16,-11 30-5-16,-12 22-1 15,-15 45-1-15,-17 26 1 16,-17 23 6-16,-10 10-2 16,-26-2 2-16,-13-9 2 15,-8-19 0-15,-1-21 3 16,4-21 5-16,0-23-2 15,6-12 2-15,8-11 0 0,0-2 0 16,-1-22-3-16,2-10-3 16,1-15-4-16,2-19-21 15,4-7-25-15,10-4-42 16,14 8-139-16</inkml:trace>
  <inkml:trace contextRef="#ctx0" brushRef="#br3" timeOffset="369988.1621">2934 15191 580 0,'-3'0'168'0,"3"0"-79"0,0 0-41 16,7 16-40-16,14 7-12 15,12 10 8-15,14 9 10 16,5-5-7 0,1 0 0-16,-5-3-18 0,-6 1-105 15,1 8-93-15</inkml:trace>
  <inkml:trace contextRef="#ctx0" brushRef="#br3" timeOffset="370327.1815">3610 15446 289 0,'-2'0'204'15,"2"0"-89"-15,0 0-40 16,0 0-22-16,12 0-27 16,11 0-8-16,15 0-5 15,14-8 6-15,12-5-10 16,-4 3-5-16,-2 0-32 15,-10 7-113-15,-6 3-111 0</inkml:trace>
  <inkml:trace contextRef="#ctx0" brushRef="#br3" timeOffset="370509.1919">3708 15758 633 0,'0'0'193'0,"25"0"-104"16,15 0-45-16,14 0-30 15,5 0-11-15,1 0-1 16,-3 0-20-16,-5 12-89 16,4 1-197-16</inkml:trace>
  <inkml:trace contextRef="#ctx0" brushRef="#br3" timeOffset="374243.4055">4661 15352 73 0,'-15'6'194'0,"-2"-3"-101"15,10-2 21-15,7-1-22 16,0 0-17-16,0-7-5 15,7-11-14-15,10-7-35 16,10-5-13-16,11 0-9 16,6 4 1-16,4 8 0 15,5 4-1-15,-6 8 0 16,-6 6-2-16,-12 0 2 15,-13 23-3-15,-13 10 1 16,-7 16-6-16,-25 8 9 0,-14 1-2 16,-5-5 8-16,8-12-3 15,10-14-2 1,18-15 16-16,8-8 4 15,4-4 8-15,0 0-2 0,5 0-15 16,6 0-13-16,6 0-11 16,9 3 7-16,9 7 11 15,6 2 1-15,-2 5-6 16,-7 4-1-16,-9 5 1 15,-12 9-2-15,-11 0-2 16,0 5 0-16,-20-1 1 16,-5 0 2-16,-8-5 5 0,1-7 2 15,0-7 8 1,5-6 1-16,6-6-7 15,4-5-1-15,4-3-3 16,2 0 2-16,4-8 0 0,3-9-27 16,4-4-43-16,1 1-113 15,19 1-335-15</inkml:trace>
  <inkml:trace contextRef="#ctx0" brushRef="#br3" timeOffset="374690.431">5423 15305 258 0,'0'0'256'15,"-10"0"-174"1,-9 10-32-16,-4 16-25 0,-6 11-1 16,4 4 0-16,4-1 2 15,7 0-10-15,12-7-4 16,2-3-9-16,4-4-2 15,21 1 2-15,8-2 12 16,8-3 1-16,4-4-6 16,0 0-2-16,-7-1-6 15,-13 3-1-15,-9 3-1 16,-12 1-1-16,-4 2-3 15,0 2 4-15,-12-5 7 0,-3-3 7 16,-3-3 12-16,-5-2 2 16,0-6-5-16,-4 0-9 15,4-4-7 1,4-5-3-16,5 0-1 15,3 0-8-15,2-7-30 0,2-7-24 16,5-2-57-16,2-4-97 16</inkml:trace>
  <inkml:trace contextRef="#ctx0" brushRef="#br3" timeOffset="374912.4437">5377 15357 345 0,'0'-6'285'16,"0"0"-154"-16,6-1-33 16,12-2-51-16,11-5-31 15,12-6-11-15,2 4-4 16,-1 6 0-16,-7 7 0 15,-6 3-56-15,1 10-144 16,-4 9-326-16</inkml:trace>
  <inkml:trace contextRef="#ctx0" brushRef="#br3" timeOffset="375332.4678">5815 15756 220 0,'15'-21'236'15,"-6"8"-122"-15,1 7-40 0,-10 6-15 16,0 0-33-16,3 2-22 15,1 12-10-15,0 10 5 16,2 7 20-16,1 6 20 16,-1 1 2-16,3-4-11 15,-2-5-11-15,0-9-6 16,-1-4-4-16,-2-7-5 15,-4-6-1-15,0-3 1 16,0 0-2-16,0-7-33 16,0-9-42-16,6-7-96 15,5-16-308-15</inkml:trace>
  <inkml:trace contextRef="#ctx0" brushRef="#br3" timeOffset="375736.4909">6154 15136 516 0,'0'-10'128'0,"0"7"-13"16,-1 2-25-1,1 1-43-15,0 0-28 16,-2 7-10-16,2 18-9 15,-1 12 1-15,-1 13 15 0,-2 12 8 16,1-2-10-16,1 1-8 16,0-3-3-16,2-8-1 15,0-10-2-15,2-11 1 16,9-7-1-16,5-11 0 15,5-8 2-15,10-3 3 16,8-5 3-16,0-19-2 16,-2-2-8-16,-4-6-34 15,-5 0-40-15,-3 4-99 16,-5-1-249-16</inkml:trace>
  <inkml:trace contextRef="#ctx0" brushRef="#br3" timeOffset="375991.5054">6490 15123 156 0,'-9'-17'432'0,"7"11"-311"16,2 6-12-16,0 0-50 16,-2 16-48-16,-2 26-15 15,1 16 24-15,1 17 17 16,2 12-4-16,0-7-15 15,0-1-4-15,9-12-7 16,-2-5-6-16,0-10 1 16,-3-6 0-16,-3-6 0 15,-1-2-6-15,0-6-17 0,-6-4-26 16,-3-2-53-16,3-4-88 15,4-2-218-15</inkml:trace>
  <inkml:trace contextRef="#ctx0" brushRef="#br3" timeOffset="376902.5576">6648 15011 130 0,'-9'11'26'16,"6"1"-13"-16,3-6 4 16,0-4-14-16,0 1-2 15,5 0-6-15,5 0-104 16</inkml:trace>
  <inkml:trace contextRef="#ctx0" brushRef="#br3" timeOffset="377274.5788">6724 15238 599 0,'-6'-20'129'0,"3"-12"-11"16,0-6-49-16,3-5-35 15,0-4-10-15,4 5-14 16,10 5-7-16,3 8-6 16,5 5 0-16,1 10-1 15,2 9-1-15,0 5-1 16,-4 9 0-16,-6 17 0 15,-5 8 2-15,-8 5-2 16,-2 4 5-16,-3 1 0 0,-14-3 8 16,0-9 9-16,0-10-4 15,0-10 2-15,3-5-3 16,-3-7-1-16,-4 0 0 15,-4-8-8-15,-1-13-2 16,1-5-12-16,11-2-36 16,7 3-50-16,7 5-168 15</inkml:trace>
  <inkml:trace contextRef="#ctx0" brushRef="#br3" timeOffset="378216.6327">2805 17269 258 0,'6'-8'165'0,"-6"8"-50"16,0 0-33-16,0 0-22 15,0 0-18-15,0 0 6 16,-3 0-2-16,0 0-11 15,1 0-3-15,0 0-2 16,2 0-6-16,0 0-4 16,0 0-2-16,0-10-5 15,0-4-8-15,0-4-7 0,0-1 2 16,0 5-5-1,2 9-2-15,-2 5-2 16,0 0 1-16,0 0-2 16,0 0-3-16,-2 5 6 0,-2 3 1 15,0 0 4-15,3-3 3 16,0 0-1-16,0-5 1 15,1 0 1-15,-2 0-1 16,-1 0-20-16,-1 0-50 16,-1 5-60-16,1 12-103 15</inkml:trace>
  <inkml:trace contextRef="#ctx0" brushRef="#br3" timeOffset="378795.6658">2853 17634 278 0,'-6'6'229'16,"6"-6"-142"-1,0 0-6-15,0 1-30 0,0-1-8 16,-1 2-3-16,1 0-12 15,0 0-3-15,0 0-2 16,-2-2-4-16,2 0-6 16,0 0 1-16,0 0-2 15,0 0 2-15,0-1-7 16,2-2-4-16,1 3-2 0,-1-1-2 15,-1 1 2-15,-1 0-2 16,0 0-3-16,0 0-2 16,0 1-3-16,-6 6 3 15,-1 3 0-15,-1 2-1 16,-5-2 13-16,0 1 3 15,-1 0 9-15,0-2-5 16,-1-2-3-16,2-5-1 16,1 0 1-16,6-2-4 15,1 0 2-15,4 0-3 16,-2 0-5-16,1-6 0 15,2 1 0-15,0-1 0 0,0 1 0 16,0-3 0 0,0 2 0-16,5-2 0 0,-4 5-6 15,-1 3 2-15,0 0 0 16,0 0 1-16,0 0 2 15,0 0 1 1,-1 0-1-16,-3 0 0 0,2 0-3 16,0 0-12-16,2 0-20 15,0 0-29-15,8 0-30 16,11 0-67-16,9 7-27 15,11-7-153-15</inkml:trace>
  <inkml:trace contextRef="#ctx0" brushRef="#br3" timeOffset="379372.6988">3239 17602 597 0,'-7'0'140'0,"-3"0"-29"15,-2 0-50-15,3 0-27 0,2 0-12 16,2 0-8-16,3 0-5 15,2 0-6-15,0 0-3 16,0 0 2-16,0 0-3 16,0-3-1-16,2 1-1 15,1 0-1-15,1-1 6 16,-1 2-4-16,3-2 0 15,0 3 0-15,-4 0 0 16,0 0-3-16,-2 0-4 16,0 0 0-16,0 2 5 15,0 3 1-15,-3 1 2 16,-2 0 2-16,3 1 3 0,-2-1 6 15,2-2 2-15,-1 0-1 16,3-4-1-16,0 0-2 16,0 0 1-16,0 0 0 15,0-5-6-15,0-2-3 16,0-5 0-16,3 0 0 15,2 5 0-15,-3 2-2 16,3 5-11-16,-1 0-3 16,-1 2 5-16,1 13-2 15,-4 2 9-15,0 3 4 16,0-2 2-16,0-5 2 0,0-4 3 15,0-6 6 1,0-3 3-16,0 0 1 0,-3 0-17 16,-3 0 0-16,0-1 0 15,0-5 0-15,2-1 0 16,1 1 0-1,3-2 0-15,0 0 0 0,0 1 0 16,0-3-32-16,0 5-77 16,5-2-163-16</inkml:trace>
  <inkml:trace contextRef="#ctx0" brushRef="#br3" timeOffset="382213.8613">3918 17207 28 0,'3'-24'98'0,"1"7"-54"16,-1 13 14-16,-3 1-6 15,0 3-22-15,0 0-6 16,0 0 31-16,0-2 16 15,0-1 18-15,0-2-26 16,-3-2-20-16,-2-4-9 16,-3-7-1-16,1-4-17 15,0 2-6-15,1 2 5 0,5 7 7 16,1 7 3-1,0 4-16-15,0 4-31 16,7 26 15-16,7 21 35 16,1 14 6-16,1 10-6 0,-3-2-6 15,-1-3-6-15,-2-3-3 16,-1-8-5-16,2-4-5 15,-1-6 2-15,1-9-3 16,-4-12-2-16,-1-12-1 16,-1-10 0-16,-3-6 3 15,1 0 6-15,-1 0 12 16,9-22 11-16,11-34-16 15,7-26-15-15,3-19 0 16,-5-14 0-16,-12 2-4 16,-5 5-21-16,-2 12-14 15,-1 28-27-15,-3 35-42 0,0 33-82 16,-4 19-16-16</inkml:trace>
  <inkml:trace contextRef="#ctx0" brushRef="#br3" timeOffset="382852.8979">4626 17515 216 0,'5'-17'170'0,"-5"13"-65"16,0 1 1-16,0 0-34 15,-2 3-15-15,-9 0-14 16,-3 0-24-16,-9 10-1 16,-8 11 11-16,2 6 1 15,1 5-4-15,7 5-12 0,9 0-4 16,9-5-3-1,3-4-3-15,0-4 1 16,10-4 1-16,10-2 0 16,3-1 2-16,9-6-2 0,-3-5-1 15,1-6 2-15,-5 0-19 16,0-9-63-16,-1-2-100 15,0 4-121-15</inkml:trace>
  <inkml:trace contextRef="#ctx0" brushRef="#br3" timeOffset="383596.9405">5075 17469 144 0,'2'-4'155'0,"-2"1"11"16,0 2-43-16,0 1-47 15,0 0-17-15,-10 0-34 16,-4 0-18-16,-2 4 1 16,-1 4-1-16,5 0 0 0,5-1-2 15,0-1-4-15,5 2-3 16,1 3 1-1,1 5-1-15,0 3-1 16,0 1 0-16,5 2 4 0,5-1 1 16,6 1 0-16,4 0 0 15,1 0 2-15,2-1-3 16,-5 1 2-16,-1-1-2 15,-4-1-2-15,-5 0 10 16,-3-3 11-16,-3-5 13 16,-2-6 0-16,0-3 3 15,0-3-1-15,0 0-8 0,-8 0-9 16,-7 0-5-1,-11 0-6-15,-4-2-2 16,-3-7-19-16,2-1-31 16,9 3-72-16,10 7-92 0,10 0-400 15</inkml:trace>
  <inkml:trace contextRef="#ctx0" brushRef="#br3" timeOffset="384503.9923">5452 17283 244 0,'-5'0'148'16,"4"0"-24"-16,1 0-30 15,0 0-24-15,0 0-18 16,0 0-9-16,1 0-9 16,11 0-20-16,19-13-10 15,18-6 0-15,18-1-4 16,10 9-1-16,-3 11 0 15,-7 1-54-15,-10 22-89 16,-3 6-147-16</inkml:trace>
  <inkml:trace contextRef="#ctx0" brushRef="#br3" timeOffset="384736.0056">5615 17542 531 0,'0'0'101'16,"0"0"2"-16,0 0-35 16,7 0-38-16,11 0-13 15,8 0 8-15,12 0-8 16,11 0-11-16,1 0-3 15,-4-1-5-15,2 1-76 0,-5 0-145 16</inkml:trace>
  <inkml:trace contextRef="#ctx0" brushRef="#br3" timeOffset="385902.0723">7018 16833 136 0,'0'-18'154'16,"0"-2"-6"-16,0-1-30 15,-7 9-40-15,-2-2-11 16,-6 0-12-16,-3 2-7 0,2-1-12 16,-5 3 0-16,-2 1-10 15,0 2-6-15,-4 0-1 16,1 4-5-1,5 0-2-15,3 3 2 0,7 0-4 16,2 0-9-16,0 0 0 16,-2 17-4-16,-4 15 0 15,4 14 2-15,-1 14 2 16,4 7 0-16,4 2-2 15,3-3 1-15,1-2 0 16,0-7 0-16,6-10-2 16,7-5-1-16,4-9 2 0,0-9 1 15,4-11-7-15,-1-5 3 16,2-8 2-1,4 0 1-15,2 0-3 16,-4-5-9-16,-1 2-4 0,-8 3 6 16,-5 0 6-16,-4 9-1 15,-3 8 4-15,-3 0 2 16,0 3 1-16,0-2-1 15,-6 2 4-15,-7-4 9 16,-2 0 2-16,-8-4-2 16,-4 1-7-16,-3-2-2 0,-2-4 0 15,7-4-11 1,4-3-17-16,6 0-22 15,6 0-46-15,8-12-78 16,1-3-320-16</inkml:trace>
  <inkml:trace contextRef="#ctx0" brushRef="#br3" timeOffset="386111.0843">7276 17481 617 0,'-4'0'160'15,"4"-1"-60"-15,0 0-49 16,0 1-41-16,0 0-10 16,0 0-2-16,0 0-19 15,0 0-61-15,0 0-79 16,11 0-38-16</inkml:trace>
  <inkml:trace contextRef="#ctx0" brushRef="#br3" timeOffset="386483.1055">7674 16841 604 0,'-20'-12'110'0,"5"3"-14"15,1 1-50-15,-3 5-32 16,-4 3-15-16,-4 5-2 0,-1 21 1 15,1 13 1 1,9 11-2-16,11 0-5 0,5 2-3 16,21-1 14-16,11-1 0 15,9-5 0-15,5-7 0 16,1-2 2-1,-5-2-3-15,-5-6 0 0,-7-5 2 16,-10-1 3-16,-6-7 1 16,-9-1-5-16,-5-5-1 15,0 0 3-15,-5 1 7 16,-16 2 9-16,-8 1-11 15,-9 3-3-15,-2-3-2 16,4-5-14-16,8-4-45 0,6-4-49 16,8 0-61-16,2-2-305 15</inkml:trace>
  <inkml:trace contextRef="#ctx0" brushRef="#br3" timeOffset="387236.1486">7587 16765 243 0,'-7'-3'224'0,"7"-2"-103"16,0-1-38-16,4 0-18 16,15-2-29-16,10-5-20 15,6 0-10-15,2 1-5 16,-3 8 0-16,-3 4-5 15,-5 4-77-15,3 16-77 16,1-2-339-16</inkml:trace>
  <inkml:trace contextRef="#ctx0" brushRef="#br3" timeOffset="388156.2012">8197 17333 80 0,'0'-32'46'16,"0"1"-3"-1,0 5 32-15,0 8 0 0,0 7 26 16,-3 5-21-16,3 4-24 16,0 2-29-16,0 0-26 15,0 16 9 1,0 10 23-16,0 12 12 0,0 5-13 15,3-6-4-15,0-3-17 16,1-11-4-16,-1-7-3 16,-2-7 1-16,-1-6 1 15,0-3 7-15,0 0 13 16,0 0 2-16,0 0-2 15,0-15-14-15,0-14-11 0,9-12-1 16,6-10-1-16,0 1-1 16,1 11-3-16,-4 17 0 15,-5 15-3 1,-1 7-9-16,-1 0 10 0,0 11 6 15,0 9-1-15,-4 6 0 16,0 4 6-16,-1-2-2 16,0-5 1-16,0-4-4 15,0-9 2-15,0-6-1 16,0-4-2-16,6 0 8 15,-2 0 1-15,9-16 2 16,8-10-5-16,3-9 0 0,0-8-3 16,0 0 0-1,1 6-1-15,-7 5 0 16,-6 18 0-16,-3 14-2 15,-4 4-10-15,1 31 15 0,2 12 3 16,-1 14-2 0,-3-1 5-16,1-6-4 0,0-4 0 15,0-10-5-15,5-5-40 16,-2-8-69-16,7-7-40 15,5-6-92-15</inkml:trace>
  <inkml:trace contextRef="#ctx0" brushRef="#br3" timeOffset="388412.2159">8916 16975 493 0,'0'-8'150'16,"0"5"-64"-16,0 3-9 15,0 0-58-15,-2 17-5 16,-7 10 5-16,-4 10 0 16,1 12-5-16,2-1-9 15,0-4-3-15,5 1 1 16,0-1-13-16,0-6-23 15,1-3-38-15,1-4-34 16,3-2-75-16,0-1-229 16</inkml:trace>
  <inkml:trace contextRef="#ctx0" brushRef="#br3" timeOffset="388800.2381">9059 17091 504 0,'-6'-3'87'15,"2"3"6"-15,0 0-44 16,-3 0-36-16,1 11-9 16,-1 3 1-16,2 2-4 15,5 7-5-15,0 2-2 16,0 1 13-16,9 3-5 15,9 3 2-15,2-2 3 0,5-1-4 16,1-2-2-16,4-3-1 16,-1-4 15-16,-1-1 4 15,-3-2-4 1,-7-3-2-16,-7-2-4 0,-4-2-4 15,-7-2-5-15,0 1 10 16,-2-6 10-16,-9 4 16 16,-7-6-6-16,-3 0 1 15,-10 1-19-15,-7-2-9 16,-3 0-1-16,3 0-16 15,7-6-23-15,14-5-36 16,11-3-78-16,6-3-230 0</inkml:trace>
  <inkml:trace contextRef="#ctx0" brushRef="#br3" timeOffset="390585.3402">10335 16428 272 0,'0'-17'95'16,"-17"-2"2"-16,-16-1-30 15,10 1-26 1,-4-2 1-16,-4 1-8 0,4 5-8 15,-2 1-4-15,-1 1-1 16,3 4 4-16,4-1-2 16,3 3 1-16,3 0-1 15,2 3-2-15,2 2-7 16,0 2-6-16,-3 0-2 15,1 3 2-15,1 17-2 16,-2 16 3-16,1 20 13 16,1 32 2-16,2 23-2 0,0 26-8 15,0 24 1 1,-1 7 1-16,0 1-9 15,6-16 0-15,7-21-4 16,4-17-2-16,12-13 2 0,2-14-1 16,1-10-3-16,-1-20-2 15,-2-16 2-15,-4-16 1 16,-4-9 1-16,-5-11 0 15,-3-6 2-15,0 0 0 16,0 0-3-16,2-1 0 16,7-21 0-16,4-11 0 15,10-11 0-15,3-12 0 16,5-2 0-16,-1 3-29 15,1 8-60-15,3 9-92 16,4 6-53-16</inkml:trace>
  <inkml:trace contextRef="#ctx0" brushRef="#br3" timeOffset="391388.3861">10537 16924 196 0,'-10'-32'62'15,"2"11"37"-15,5-3 2 16,2 2-23-16,1 0-27 0,0 1-6 16,0 4 5-16,0 7-1 15,0 7-2-15,0 3-23 16,0 0-24-16,0 25-3 15,0 18 32-15,0 23 6 16,3 12 1-16,1 0-11 16,-2 0-12-16,1-12-3 15,-1-8-7-15,-2-3-1 16,0-9 0-16,0-12 1 15,0-5-12-15,0-9-26 16,-2-4-24-16,2-8-44 16,0-4-34-16,0-3-100 0</inkml:trace>
  <inkml:trace contextRef="#ctx0" brushRef="#br3" timeOffset="391735.4059">10584 16832 312 0,'-1'-14'249'15,"1"4"-150"-15,0 8 8 16,0 0-40-16,0 2-35 16,0 0-24-16,12 4-17 15,11 25 6-15,10 15 20 16,9 19-1-16,3 9-4 0,-1 3-2 15,1-6-5-15,-4-10-3 16,-6-11-2-16,-6-14 2 16,-9-16 2-16,-9-10-2 15,-5-8 6-15,1 0 23 16,-4-23-1-16,1-15-22 15,-1-21-5-15,-3-13 0 16,0-15-2-16,-7-8-6 16,-8-6-16-16,3 11-18 15,2 20-9-15,3 34-30 16,4 21-49-16,3 15-136 15</inkml:trace>
  <inkml:trace contextRef="#ctx0" brushRef="#br3" timeOffset="395001.5928">11301 16795 82 0,'-1'0'46'16,"-2"0"-21"-16,3 0 6 15,0 0-4-15,-2 0 0 16,1 0 17-16,0 0 0 16,0 2 15-16,-1-2-24 0,1 0-1 15,-1 0-4-15,1 0-2 16,-2 0 2-16,3 0-4 15,-4 0-4-15,-1 0-1 16,-2 0-7-16,-2 0-6 16,-2 1 4-16,2 4 10 15,4-5 2-15,3 0 3 16,2 0 9-16,0 0-14 0,0 0 16 15,6-6-27 1,8-9-11-16,11-5-3 16,7-5 2-16,5 8-1 15,-3 6-2-15,-6 11-1 0,-3 0 1 16,-5 13 3-1,-4 8 0-15,-6 4 0 0,-9 4 3 16,-1 4 2-16,-9 3 2 16,-16 6 4-16,-4 4-5 15,2-6-2-15,2-6-3 16,6-6 1-16,8-10-1 15,6-3-1-15,3-8-3 16,2-4 1-16,0-2-5 16,2 2-6-16,14 2 25 15,9 0-5-15,8 2-2 16,4 4-3-16,2 3-2 15,-7 5 1-15,-8 5-5 0,-4 7 5 16,-6 3 3-16,-14 5 10 16,0 2 11-16,-14-2 4 15,-10 0 3-15,-7-1-2 16,-5-10-5-16,2-6-4 15,7-9-5-15,5-10-8 16,4-3-1-16,2 0-6 16,-2-13-16-16,3-3-26 15,5-8-45-15,10-1-82 16,3-4-249-16</inkml:trace>
  <inkml:trace contextRef="#ctx0" brushRef="#br3" timeOffset="395849.6413">12064 16847 317 0,'0'-10'112'15,"0"-1"-7"-15,-9 3-31 16,-11 4-31-16,1 4-22 16,-4 0-10-16,-5 11 7 15,-1 8 7-15,3 6-6 16,9-4-4-16,6-1-5 15,6-3-4-15,5-3-8 0,0 1-4 16,7 2 7-16,13 4 8 16,12 4-2-16,7 4-2 15,2 2-12 1,0 4-1-16,-8 0 3 0,-10 2 2 15,-12 3-2-15,-9 0 2 16,-2-4 1-16,-2 0 8 16,-12-7 14-16,-8-6 9 15,-1-7-4-15,-2-4-4 16,2-6-8-16,0-3 1 15,2-3-8-15,1 0 2 16,3-4-9-16,-2-13-26 0,-1-10-28 16,3-5-20-16,5-11-67 15,5 2-216-15</inkml:trace>
  <inkml:trace contextRef="#ctx0" brushRef="#br3" timeOffset="396084.6547">11938 16841 444 0,'-8'0'150'15,"6"0"-40"-15,2 0-14 0,0-1-45 16,8-2-31-16,11-5-13 15,13-3-5 1,9-1 0-16,5 0-3 16,0 5-5-16,-6 6-66 0,-6 1-95 15,-5 0-215-15</inkml:trace>
  <inkml:trace contextRef="#ctx0" brushRef="#br3" timeOffset="396585.6834">12419 16719 349 0,'-5'-31'111'16,"5"5"12"-16,0-6-55 15,4 1-25-15,4 3-2 16,-1 6-8-16,1 3-9 15,-1 9-12-15,0 6-5 0,0 4-5 16,3 4-9-16,3 17 9 16,1 9 1-16,0 9 0 15,-8 0 13-15,-1-1-4 16,-5-1 1-16,0-6 3 15,-10-4 6-15,-5-6-5 16,3-8-2-16,1-6-2 16,1-5 0-16,-1-2-5 15,1 0 0-15,-4-17-12 16,-1-8-17-16,3-6-25 15,1 1-40-15,8 2-95 16</inkml:trace>
  <inkml:trace contextRef="#ctx0" brushRef="#br3" timeOffset="398323.7828">12803 16895 61 0,'-3'-16'56'16,"3"-4"-14"-16,0 1 8 15,0 2-10-15,0 6-2 16,0-1 7-16,0-1 17 15,0 0-2-15,0-1-12 16,0 2 0-16,0 2 0 16,0 3-7-16,0 7 0 0,0 0-30 15,0 7-30 1,0 32 37-16,0 17 23 15,0 18 11-15,0 9-8 16,0-6-19-16,0-7-10 0,-3-12-5 16,-3-5-5-16,4-14-3 15,-2-7 3-15,2-11-3 16,2-11-4-16,-1-4-20 15,1-6-31-15,-2 0-27 16,2 0-22-16,0 0-78 16</inkml:trace>
  <inkml:trace contextRef="#ctx0" brushRef="#br3" timeOffset="398545.7955">12783 16787 423 0,'-4'-1'114'0,"4"1"-44"16,0-2-27-16,10-2-14 16,18-7-4-16,12-7 2 15,13-5-19-15,0-3-3 16,-6 9-4-16,-3 8 0 15,-12 7-34-15,-2 2-56 16,-8 18-165-16</inkml:trace>
  <inkml:trace contextRef="#ctx0" brushRef="#br3" timeOffset="398723.8057">12865 16999 272 0,'0'0'164'0,"6"0"-50"15,15-2-70-15,4-5-37 16,3 4-2-16,3-1-4 16,1 4-64-16,-2 0-157 15</inkml:trace>
  <inkml:trace contextRef="#ctx0" brushRef="#br3" timeOffset="398911.8164">12841 17309 566 0,'0'0'130'0,"0"0"-26"16,12 0-57-16,12 0-24 16,9-7-13-16,8 3-8 15,1-2-1-15,0 6-7 16,-8 0-76-16,-1 0-142 15</inkml:trace>
  <inkml:trace contextRef="#ctx0" brushRef="#br3" timeOffset="399578.8546">13136 16368 249 0,'-4'-2'129'16,"4"-1"-17"-16,0 3-41 15,0 0-31-15,0 0-11 0,0 0 14 16,0 0 10-16,0-2-1 15,0-1-4-15,8 0-16 16,11-4-22-16,6-4-5 16,11 0-3-16,3 0 0 15,1 3 0-15,-2 3 0 16,-3 3-1-16,-4 2 0 15,-7 0-1-15,-4 3 1 16,-4 9-2-16,-5 2 0 16,-4 5 1-16,-1 3-3 15,-3 8 7-15,-3 10 9 16,0 11 3-16,0 15-3 0,0 8-4 15,-5 6 1-15,5 7-4 16,0 4-3-16,9 1 11 16,12-6 1-16,5-1-7 15,-2-11 3-15,0-1-5 16,-4-7-1-16,-5-3 2 15,-2-5-3-15,-9-5-4 16,-4-15 0-16,0-8 0 16,-7-1 0-16,-11-7 0 15,-8 2 0-15,-3 0 0 16,1-3 0-16,3-6 0 0,7-3 0 15,4-2 0 1,3-5 0-16,0-3-35 0,-1 1-82 16,-3-1-143-16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513.62708" units="1/cm"/>
          <inkml:channelProperty channel="Y" name="resolution" value="2391.75171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6T13:25:09.9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3075 7736 227 0,'0'-7'180'15,"0"7"-107"-15,-7 6-31 16,-8 26 4-16,-4 12 7 0,-7 15 2 15,-2 16-11-15,-5 4-16 16,0 15-16-16,-2 3-3 16,2 2-6-16,0-7-1 15,8-9-1-15,8-14-4 16,6-16-38-16,6-17-63 15,5-17-169-15</inkml:trace>
  <inkml:trace contextRef="#ctx0" brushRef="#br0" timeOffset="386.0221">3136 7718 287 0,'0'-3'288'0,"0"3"-191"15,0 0-39-15,-5 14-39 16,-3 14-12-16,0 8 7 15,1 10 5-15,7 0-6 16,0 9-5-16,18 5-1 16,9 6 5-16,7 4-6 15,4 1 0-15,4-4-2 16,3-4-4-16,-5-5 3 15,-9-10-2-15,-13-9 1 16,-11-8-1-16,-4-11-2 16,-3-5-1-16,-3-1 1 0,-14 1 5 15,-7 1 10-15,-7 2 7 16,-7 1 7-16,-4-2-7 15,-3 0-10 1,-6-2-7-16,3-4-1 0,4-4-2 16,3-7-1-16,3 0 4 15,9 0-10-15,5-7-16 16,7 5-35-16,6 2-63 15,11 0-104-15</inkml:trace>
  <inkml:trace contextRef="#ctx0" brushRef="#br0" timeOffset="722.0413">3815 7739 499 0,'0'-33'95'15,"0"17"-12"-15,-1 9 22 16,0 7-47-16,0 0-46 15,-2 24-27-15,-1 22 16 16,-2 17 22-16,1 16 13 16,4 9-14-16,1 1-12 15,0 7-5-15,4-2-1 16,4-7-3-16,1-12-1 0,2-20-6 15,2-21-48-15,-4-16-60 16,6-9-65-16,3-9-208 16</inkml:trace>
  <inkml:trace contextRef="#ctx0" brushRef="#br0" timeOffset="919.0526">3625 8173 318 0,'0'6'179'16,"0"-6"-81"-16,13 3-15 0,12 4-42 15,15 1 23 1,13-4 29-16,13-3-39 0,-7-1-32 16,-4 0-16-16,-8 0-3 15,-9 6-49-15,-2 7-115 16,4 2-277-16</inkml:trace>
  <inkml:trace contextRef="#ctx0" brushRef="#br0" timeOffset="6734.3852">4535 8003 112 0,'-37'-4'77'0,"19"3"3"16,5 1 26-16,2 0-17 15,2 0-14-15,5 0-5 16,3 0-9-16,1 0 4 16,0 0-6-16,0 0-22 15,9 0-15-15,14-3-15 16,18-2-8-16,23 1 4 15,13 4-2-15,13 0 1 16,-6 5-8-16,-6 12-54 16,-17 12-110-16,-20 3-297 15</inkml:trace>
  <inkml:trace contextRef="#ctx0" brushRef="#br0" timeOffset="6950.3975">4400 8418 545 0,'0'0'161'16,"2"0"-46"-16,3 0-51 16,11-3-45-16,16-5-19 15,15 1 6-15,14 0-2 16,2 6-2-16,4 1 0 0,-3 0-25 15,2 0-92 1,12 6-148-16</inkml:trace>
  <inkml:trace contextRef="#ctx0" brushRef="#br0" timeOffset="7357.4208">5248 7700 393 0,'16'-8'140'0,"14"-12"-81"16,11-9-13-16,11-17-18 16,6 17-1-16,1 4-10 15,-4 11-3-15,-10 9-4 16,-4 5-3-16,-11 3 0 15,-10 19-3-15,-7 4 4 16,-12 7 4-16,-1 6 11 16,-11 3 7-16,-14 4-3 15,-6 4-7-15,-5 1-3 0,2-5-10 16,5 3-3-1,8-6-1-15,8-7-4 16,6-1-22-16,6-2-37 0,1-1-51 16,3-3-73-1</inkml:trace>
  <inkml:trace contextRef="#ctx0" brushRef="#br0" timeOffset="7781.4451">5539 8654 641 0,'0'0'170'0,"2"-2"-55"16,-1 1-53-16,1 0-32 15,2 1-25-15,-2 0-5 0,2 0 0 16,2 0 0-1,0-1 0-15,3 1 0 16,-3-2 0-16,-3 2 0 0,-3 0 0 16,0 0 0-16,0 0 0 15,0 0 0-15,0 0-2 16,0 0 4-16,0 0-2 15,0 2 0-15,-2 3 0 16,-1 2 0-16,-1 0 0 16,2-2 0-16,1-4 0 15,1-1 0-15,0 0 0 16,0 0 0-16,0-1 0 0,0-8 0 15,0-3 0-15,0 2 0 16,1-4-14-16,1 3-11 16,-2 2-2-16,0 2-21 15,0 4-36-15,5 3-80 16,6-2-316-16</inkml:trace>
  <inkml:trace contextRef="#ctx0" brushRef="#br0" timeOffset="36966.1143">3098 9408 170 0,'0'-11'84'15,"0"-1"-34"-15,0 6 7 0,0-1-13 16,0 3 3-16,0 4-12 16,0 0-4-16,0-3 6 15,0 3-3-15,0 0-5 16,0 0-18-16,0 10-13 15,4 22-16-15,11 23 14 16,5 23 33-16,3 14 8 16,-5 2-1-16,-2-3-13 15,-2-11-5-15,4-12-6 16,2-14 18-16,-3-15-16 15,1-13-2-15,-7-12-3 16,-4-9 0-16,-2-5 5 16,1-8 18-16,9-32 12 0,8-30-17 15,7-32-17-15,-1-25-5 16,-1-10 0-16,-3 11-3 15,-4 29-7-15,-8 37-34 16,-11 42-28-16,-2 19-87 16,0 45-117-16</inkml:trace>
  <inkml:trace contextRef="#ctx0" brushRef="#br0" timeOffset="37239.13">3957 9702 458 0,'0'0'103'0,"0"0"-28"0,0 0-38 15,0 0-28 1,1 0-11-16,24 0-8 0,14 0 5 16,20 0 26-16,12-5-7 15,-1 0-7-15,-6 3-11 16,-4 2-66-16,-1 0-129 15</inkml:trace>
  <inkml:trace contextRef="#ctx0" brushRef="#br0" timeOffset="37434.1411">4059 9917 503 0,'0'2'147'0,"0"-2"-48"15,8 0-33-15,11 0-45 16,21 0-35-16,12 0 17 15,10 3 4-15,0 0-4 16,-3 1-42-16,6 4-106 16,5-2-229-16</inkml:trace>
  <inkml:trace contextRef="#ctx0" brushRef="#br0" timeOffset="37678.1551">5070 9368 620 0,'5'0'90'16,"-5"0"-47"-16,0 12-32 16,-10 24-22-16,-9 17 13 15,-5 10 2-15,-4 5-2 16,1 0 0-16,-2-5 0 15,3-7-5-15,4-7 0 16,3-14-25-16,10-13-28 16,4-8-36-16,5-10-108 0,5-4-115 15</inkml:trace>
  <inkml:trace contextRef="#ctx0" brushRef="#br0" timeOffset="38020.1746">5001 9385 237 0,'11'-26'167'15,"-6"14"-21"-15,-4 12-50 16,0 0-53-16,5 3-43 15,8 26-18-15,6 11 27 16,6 15 12-16,3 8 0 16,-2 3-1-16,0 0-12 15,-1 0-4-15,1-5-2 16,-2-5 1-16,1-5-3 0,-4-11 0 15,-4-9 1 1,-11-11 0-16,-3-11 0 0,-4-5-1 16,0 0 3-1,-4-4 37-15,-21 0 22 16,-19 0-32-16,-12 0-16 15,-9 0 5-15,-1 0-2 0,5-2-11 16,3-4-2-16,12 0-4 16,11 1 1-16,18-1-7 15,12 2-17-15,5 3-23 16,0 0-42-16,12 1-54 15,19 0-115-15</inkml:trace>
  <inkml:trace contextRef="#ctx0" brushRef="#br0" timeOffset="38389.1957">5532 9936 456 0,'0'-8'189'0,"0"-6"-89"15,0-6-37-15,0-8-30 16,0-11-18-16,0-14-3 16,4-9-11-16,9 6 3 15,1 12-7-15,0 17 1 16,3 16-5-16,2 11-4 15,4 0-5-15,1 24 10 16,-4 13 4-16,-5 3 4 0,-12 0 8 16,-3 3 1-16,-10-3 3 15,-12-2 2-15,-2-1-7 16,0-7-4-16,0-2 0 15,7-8-4-15,2-8-21 16,7-7-24-16,2-5-25 16,1-3-35-16,4-23-115 15,1-15-218-15</inkml:trace>
  <inkml:trace contextRef="#ctx0" brushRef="#br0" timeOffset="38601.2079">5623 9165 498 0,'0'0'97'0,"0"15"-59"15,0 20-7-15,0 11 33 16,-3 12 8-16,1 10-27 16,-1 0-15-1,3 5-10-15,0 3-11 0,0 5-7 16,12 5 0-16,3 3-3 15,7-5 7-15,-3-5-28 16,-2-10-50-16,-6-9-73 16,-4-10-258-16</inkml:trace>
  <inkml:trace contextRef="#ctx0" brushRef="#br0" timeOffset="38976.2293">4713 10461 291 0,'-18'-14'143'16,"2"7"-46"-16,5 4-13 0,6 3-28 15,5 0-1 1,0-2-6-16,35-1-2 0,20 0-27 16,27-3 16-16,25 1-5 15,7 5-24-15,0 0-5 16,-1 2 2-16,-5 13-2 15,-5-6-38-15,-9 3-81 16,-2-7-112-16</inkml:trace>
  <inkml:trace contextRef="#ctx0" brushRef="#br0" timeOffset="39533.2612">4937 11114 338 0,'0'-17'153'16,"0"6"-67"-16,0 7-5 0,0 4-28 15,-5 4-38-15,-10 28-18 16,-10 15 1-16,-7 20 7 16,-1 5 11-1,1 0-3-15,6-9-7 0,4-11-4 16,4-10 0-16,7-8-2 15,4-8-28-15,4-11-32 16,3-8-66-16,1-7-119 16</inkml:trace>
  <inkml:trace contextRef="#ctx0" brushRef="#br0" timeOffset="39904.2824">4953 10931 375 0,'0'-1'161'16,"4"1"-75"-16,1 3-36 15,7 25-43-15,6 22 17 0,5 12 15 16,2 12-8-16,0 0-10 16,0 1-14-16,7 2-2 15,6-2-3-15,3-6 0 16,0-7 1-16,-3-12-2 15,-6-11 1-15,-11-14-1 16,-8-8 2-16,-6-9-3 16,-7-5 1-16,0-3 5 15,-6 0 36-15,-16 0 13 16,-16-2-27-16,-17-3-12 15,-21 1-2-15,-13 4-4 16,-4 0-4-16,6 0-3 16,25 0-2-16,21 0 0 0,20 0 0 15,15 0-6-15,6 0-26 16,0-2-30-16,8-2-68 15,21 0-54-15,13-9-241 16</inkml:trace>
  <inkml:trace contextRef="#ctx0" brushRef="#br0" timeOffset="40231.3011">5538 10929 587 0,'0'0'119'0,"0"0"-43"16,0 6-37-16,-2 20-33 16,-8 18-6-16,3 19 19 15,-3 12 7-15,3 4-6 16,2 6-12-16,1-2 6 15,3-2-6-15,1-17-4 16,2-13-1-16,13-16-2 16,2-16 0-16,7-12 0 15,7-7-1-15,6-10-1 16,8-21-9-16,0-9-19 0,0-9-28 15,-4 3-42-15,-10 5-87 16,-5 4-336-16</inkml:trace>
  <inkml:trace contextRef="#ctx0" brushRef="#br0" timeOffset="40432.3126">5376 11201 513 0,'0'0'140'15,"2"0"-14"-15,10 0-18 16,13-8-67-16,12-5-37 0,12 2 1 16,4 10-2-1,-7 1-4-15,-4 12-49 16,4 17-98-16,10-2-253 15</inkml:trace>
  <inkml:trace contextRef="#ctx0" brushRef="#br0" timeOffset="62494.5745">8604 9351 52 0,'20'-21'253'15,"-12"18"-139"-15,-7 3-22 16,-1 2-58 0,0 22-34-16,-15 20 4 0,-11 14 34 15,-8 15 5-15,-4 5-3 16,1-5-21-16,0 1-11 15,7-9-1-15,4-7-5 16,4-9 0-16,4-9 0 16,4-8 0-16,6-12-2 15,3-9-17-15,4-10-31 16,1-1-23-16,3-22-1 15,17-20-79-15,12-18-101 0</inkml:trace>
  <inkml:trace contextRef="#ctx0" brushRef="#br0" timeOffset="62865.5957">8613 9391 186 0,'0'-1'306'0,"1"1"-202"16,4 0-33-16,-2 0-27 16,3 0-26-16,4 3-15 15,8 20-6-15,2 15 9 16,8 14 12-16,-5 10-1 15,2 7-4-15,-2 5-1 16,-4-3-6-16,3-3-4 16,-2-7 1-16,-4-7 0 0,1-10 0 15,-6-10-2-15,-4-10-1 16,-3-9 1-16,-4-8-1 15,0-4 1-15,-4-2-1 16,-19-1 5-16,-17 0 4 16,-15 0 10-16,-17 0 5 15,-11-7-7-15,-1-2-4 16,5 1-9-16,13-1-2 15,17 4-1-15,20 0 0 16,20 2 0-16,6 1-2 16,3 0-17-16,0 2-40 15,12-3-59-15,18-2-48 0,13-9-242 16</inkml:trace>
  <inkml:trace contextRef="#ctx0" brushRef="#br0" timeOffset="63197.6147">9425 9235 495 0,'-11'-17'103'0,"4"11"-16"16,1 6-12 0,-10 6-48-16,-10 30-33 15,-3 20 7-15,-3 23 19 16,10 9 3-16,10 7-3 0,10-6-9 15,2-3-7-15,7-8-1 16,11-13-1-16,4-7-2 16,-1-17 3-16,4-13 1 15,-2-12 0-15,0-9 1 16,0-7-20-16,-1 0-38 15,0-14-52-15,-2-8-105 16</inkml:trace>
  <inkml:trace contextRef="#ctx0" brushRef="#br0" timeOffset="63391.6258">9164 9618 488 0,'0'-11'180'0,"0"-3"-72"16,15-1-63-16,6 1-15 15,14 7-26-15,12 7-6 16,6 0 2-16,7 24-2 16,-3 5-28-16,2 11-130 15,3-7-344-15</inkml:trace>
  <inkml:trace contextRef="#ctx0" brushRef="#br0" timeOffset="63628.6393">9844 9626 575 0,'0'-2'103'16,"0"2"-57"-16,1 0-20 15,16 0-29-15,11 2-3 16,14 8 9-16,13 0-2 16,3-3 1-16,1 1-29 15,-1 0-110-15,-8 1-375 0</inkml:trace>
  <inkml:trace contextRef="#ctx0" brushRef="#br0" timeOffset="63823.6505">9956 9836 619 0,'0'0'147'0,"3"0"-44"16,3 0-81-16,4 0-21 15,12 0-4-15,6 0 5 16,8 4-10-16,4 3-74 15,3 6-94-15,5-4-381 0</inkml:trace>
  <inkml:trace contextRef="#ctx0" brushRef="#br0" timeOffset="64417.6845">10917 9256 158 0,'8'-14'114'0,"-8"4"40"0,0 7-31 16,-4 3-47-1,-10 1-38-15,-7 23-31 0,-4 15-4 16,-8 15 20-16,-1 13 14 15,2 2-10-15,4 2-10 16,0-4-11-16,5-3-1 16,1-5-1-16,4-9-4 15,6-11-50-15,2-13-49 16,10-16-112-16</inkml:trace>
  <inkml:trace contextRef="#ctx0" brushRef="#br0" timeOffset="64763.7043">10893 9191 419 0,'0'0'105'0,"0"10"-45"16,0 15 8-16,0 13 7 15,11 10-29-15,9 13-39 16,5 9 1-16,5 2-1 15,-2 2 0-15,2-7-3 0,-1-5-1 16,-5-11-1 0,-7-12-7-16,-5-8-4 15,-7-13 4-15,-5-6 0 16,-7-3-3-16,-17-4 12 0,-12-3 23 15,-10-2 23-15,-10 0-14 16,-2-7-14-16,-5-7-8 16,-4-1-6-16,4 1-5 15,5 2-2-15,17 4 1 16,18 4-5-16,14 3-29 15,9 1-53-15,20 4-103 16,18 12-78-16</inkml:trace>
  <inkml:trace contextRef="#ctx0" brushRef="#br0" timeOffset="65102.7237">11297 9851 640 0,'0'-36'86'0,"16"-10"-10"16,2-5-42-16,7-2-24 15,5 12-7-15,-2 12-3 16,2 19-5-16,2 10-1 15,-5 9 0-15,-4 21 3 16,-6 10-4-16,-12 6 0 16,-5 1 0-16,-6-3 2 15,-20-6 5-15,-4-8 1 0,-1-6 4 16,0-7-3-16,7-8 2 15,6-6-1-15,0-3-4 16,4 0-36-16,1-16-34 16,5-7-65-16,8-13-246 15</inkml:trace>
  <inkml:trace contextRef="#ctx0" brushRef="#br0" timeOffset="65319.7361">11495 9162 520 0,'0'0'140'0,"0"0"-63"15,-4 15-42-15,-4 14-14 16,-2 14 17 0,3 15-3-16,3 14-15 15,4 13-10-15,4 9-3 0,9 4 0 16,4-2-5-16,0-1-38 15,-2-6-94-15,-2-1 15 16,-6-14-421-16</inkml:trace>
  <inkml:trace contextRef="#ctx0" brushRef="#br0" timeOffset="65691.7573">10448 10231 217 0,'-13'-12'185'0,"4"3"-48"16,4 5-36-16,3 4-17 15,2 0-12-15,0 0-24 16,24 0-1-16,33 0-45 16,39 0 5-16,26 0 10 0,0 0-9 15,-9 4-5-15,-14 5-3 16,-12 3-26-16,-1-2-65 15,-3 0-69-15,-2-4-396 16</inkml:trace>
  <inkml:trace contextRef="#ctx0" brushRef="#br0" timeOffset="66547.8063">10815 10585 338 0,'-13'-49'151'15,"8"25"-78"-15,1 2 4 16,3 10-10-16,1 7-1 16,0 5-15-16,0 0-16 15,0 0-19-15,0 20-17 16,2 26-13-16,12 20 20 15,5 25 13-15,-1 1-2 16,3 6-4-16,-2-5-8 0,3-16-3 16,-1-14-3-16,-2-19 5 15,-7-22 0-15,0-14 2 16,3-8 6-16,3-15 22 15,8-26 9-15,8-20-43 16,1-18 0 0,3-17 0-16,-1-5 0 0,-3 15 0 15,-11 22 0-15,-12 28 0 16,-11 24-24-16,0 12-82 15,-2 20-154-15</inkml:trace>
  <inkml:trace contextRef="#ctx0" brushRef="#br0" timeOffset="67236.8457">12252 9557 244 0,'-5'-8'225'15,"1"-1"-104"-15,4 4-34 16,0 5-26-16,0 0-22 16,0 0-8-16,0 0-7 15,0 0-14-15,0 0-5 16,0 0-3-16,0 0-1 15,0 0-2-15,9 0 1 16,22 0 0-16,11-3 1 0,19 3 2 16,9 0-1-16,0-1 1 15,-3 1-13-15,-10 0-58 16,-5 0-65-16,-9 1-151 15</inkml:trace>
  <inkml:trace contextRef="#ctx0" brushRef="#br0" timeOffset="67533.8627">12211 9926 541 0,'-3'-7'129'0,"2"3"-27"15,1 4-29-15,0 0-29 0,4 0 3 16,22 0-36-16,24 0-10 15,11 0 6-15,12 0 1 16,-5 0-5-16,-4 4 0 16,-6 2-3-16,0 5-30 15,4 1-93-15,-3 5-149 0</inkml:trace>
  <inkml:trace contextRef="#ctx0" brushRef="#br0" timeOffset="72289.1347">13417 9336 333 0,'-5'0'174'0,"5"-3"-93"15,26-18-28-15,1-8-27 16,10 7-14-16,6 5-9 15,-2 5 0-15,-4 6-3 16,-8 6-2-16,-10 4-2 16,-8 17-3-16,-10 9 6 15,-1 8 20-15,-20 8 29 16,-14 7-1-16,-7 0-9 15,-2 2-15-15,0 2-13 16,3 0-4-16,9-1-4 16,8-9 5-16,11-6 1 0,9-12-5 15,3-9-1-15,0-3 1 16,14-5 2-16,11-5 6 15,15-3 7-15,12-4-2 16,1-5-7-16,6-9-4 16,-5-1-12-16,-3 4-76 15,-5 2-127-15,4 0-408 16</inkml:trace>
  <inkml:trace contextRef="#ctx0" brushRef="#br0" timeOffset="72713.159">13994 9440 477 0,'-2'-21'98'16,"2"1"-28"-16,10 3-19 15,8 3-28-15,10-1-16 16,10 6-4-16,6 1-2 16,5 2 7-16,3 6 2 15,-4 0 1-15,-10 6-2 16,-10 11 2-16,-13 7-7 0,-14 6-4 15,-1 6 10-15,-26 7 10 16,-12 6 8 0,-14 6-2-16,-2-2-14 15,8 0-5-15,11-6-2 0,13-9 0 16,10-6-5-16,8-8 0 15,4-4 2-15,0-4 1 16,3-6-1-16,11-1 2 16,9-4 1-16,11-2 7 15,12-3-3-15,10 0-3 16,6-6-17-16,-7 0-82 15,6 0-158-15</inkml:trace>
  <inkml:trace contextRef="#ctx0" brushRef="#br0" timeOffset="73109.1816">14653 9747 594 0,'-3'-36'129'15,"3"-11"-27"-15,0-3-32 16,0-7-37-16,3-4-17 16,10 2-6-16,6 7-9 15,4 8-2-15,5 19-4 16,1 13 0-16,0 12-2 15,1 3 0-15,0 29 2 16,-5 16 1-16,-7 10 3 0,-11 11 0 16,-7 5 1-16,-13-2-2 15,-13-3 2-15,-5-7-1 16,0-11 4-16,9-15 2 15,4-12-3-15,6-14 4 16,3-7 1-16,-1-3 6 16,-5-3 3-16,-4-15-6 15,-3-7-5-15,-2-8-13 16,2-7-21-16,7 1-25 15,7 5-42-15,8 8-94 16,13 11-371-16</inkml:trace>
  <inkml:trace contextRef="#ctx0" brushRef="#br0" timeOffset="73697.2152">15065 9753 163 0,'-6'-10'478'0,"5"9"-377"16,0 1-49-16,-1 0-36 15,-1 11-26-15,-4 10 6 16,-1 9 11-16,2-2 3 0,-1-1-3 15,3-7-2 1,2-6-5-16,0-4 1 16,2-7 1-16,0-3 2 15,0 0 12-15,0 0 12 0,0-14 1 16,0-7-10-1,8-13-17-15,6-5-2 0,7-14 0 16,4 2-2-16,-6 7 0 16,-1 12-2-16,-8 20-3 15,-6 10 1-15,0 2-8 16,-2 20-3-16,4 7 13 15,-1 7 2-15,0-4 1 16,-2-3 0-16,1-8 2 16,-2-6-2-16,-1-8 1 15,-1-2 2-15,2-3 2 16,-2 0 4-16,4 0 15 15,5-15-1-15,8-9-7 0,6-8-13 16,6-2-2-16,3 4 0 16,-5 7 0-16,-6 17-4 15,-5 6-2-15,-4 9-4 16,1 22 3-16,3 10 7 15,-4 10 1-15,0-2 1 16,-7-4-2-16,-2 1 3 16,-3-7-7-16,0 3-75 15,-18 1-87-15,-1-10-279 16</inkml:trace>
  <inkml:trace contextRef="#ctx0" brushRef="#br0" timeOffset="74266.2478">13478 10077 166 0,'-25'0'117'0,"4"1"-1"0,6 3-16 15,5 0-21 1,6-1-17-16,4 0-16 16,0-2 2-16,0 2-5 15,17 2-17-15,28 4-12 0,35 1 34 16,44 0-2-16,39 1-26 15,27 1-9-15,12 2-5 16,-3 0-5-16,-29-2 1 16,-29-3-9-16,-34-5-19 15,-31 0 3-15,-22-2-14 16,-22-2-52-16,-10 0-90 0,-9 0-268 15</inkml:trace>
  <inkml:trace contextRef="#ctx0" brushRef="#br0" timeOffset="77602.4386">14308 11255 601 0,'0'0'141'16,"0"0"-67"-16,0 0-53 16,0 0-26-16,0 6-19 15,7 8-58-15,2 3-65 16,9-5-242-16</inkml:trace>
  <inkml:trace contextRef="#ctx0" brushRef="#br0" timeOffset="77951.4586">14760 10761 652 0,'-14'-10'129'16,"-2"3"-44"-1,-11 7-39-15,-4 0-41 0,-3 20-7 16,1 13 0-16,7 9 0 15,12 2-1-15,13-2 1 16,1-2-4-16,15 5 2 16,13-6 6-16,8-3-2 0,3-6 1 15,3-3 0-15,-6-4-1 16,-7-3 0-1,-11-2 0-15,-10-4 0 0,-8-2-2 16,0-1 0-16,-2-1-1 16,-10 1 5-1,-2 0 3-15,-4-2 3 0,-3-1-5 16,-2-2-9-16,-6-4-32 15,-2-2-32-15,4 0-34 16,3-5-77-16,10-20-241 16</inkml:trace>
  <inkml:trace contextRef="#ctx0" brushRef="#br0" timeOffset="78166.4709">14731 10706 503 0,'0'0'133'15,"0"0"-60"-15,1 0-34 16,13 0-31-16,9 8-7 16,7 0 11-16,9 0 3 15,2-3-4-15,2 0-9 16,-2-1-103-16,4-1-212 15</inkml:trace>
  <inkml:trace contextRef="#ctx0" brushRef="#br0" timeOffset="78949.5156">15091 11036 523 0,'-2'-9'96'0,"2"1"3"16,0 8-19-1,0 0-53-15,-2 0-25 0,-3 20-18 16,-1 9 5-16,-1 8 15 15,-4 2 7-15,4-1-1 16,-1-6-4-16,1-6-3 16,1-5-1-16,2-5-1 0,2-9 1 15,1-6-1 1,1-1 10-16,0 0 15 0,0-7 3 15,9-11-1-15,3-13-20 16,4-10-6-16,5-5 0 16,-3 1-1-16,-3 13-1 15,-3 16 0-15,-6 9-3 16,0 7-3-16,-2 1-6 15,3 17 1-15,1 9 6 16,-3 0 1-16,-1 0 0 16,-1-1 1-16,1-11 0 15,-1-5 0-15,-3-6 1 16,0-4-2-16,0 0 4 0,2 0 4 15,2 0 0-15,4-11 0 16,5-11-3-16,4-8-1 16,1-8 1-1,-1 1 0-15,-3 8 2 16,-4 9-2-16,-8 14 4 0,0 6-2 15,1 7-9-15,2 22-10 16,0 11 15-16,2 9 1 16,-4 4 1-16,-1-4 0 15,-2-3-1-15,0-5-23 16,2-9-55-16,1-2-60 15,4-7-91-15</inkml:trace>
  <inkml:trace contextRef="#ctx0" brushRef="#br0" timeOffset="79220.5312">15775 10892 640 0,'0'0'127'15,"0"0"-41"-15,-5 2-54 16,-16 23-44-16,-7 11 20 16,-3 17-4-16,1 4 0 15,7-5-2-15,3-5-1 16,2-4 2-16,4-7-2 15,3-7 0-15,3-9-16 16,5-6-32-16,3-7-55 0,0-5-52 16,18-2-167-16</inkml:trace>
  <inkml:trace contextRef="#ctx0" brushRef="#br0" timeOffset="79573.5513">16000 11008 488 0,'-8'-5'196'0,"-2"1"-131"16,-3 4 0-16,-5 0-44 16,-2 9-18-16,3 10 1 15,5 4 0-15,6 0-4 0,6 7-2 16,0-2 7-16,7-2 1 15,14-1 0-15,4-4 1 16,3-2 0-16,-3-1-3 16,-3 2-2-16,-7-3-2 15,-8-2 0-15,-5 0-2 16,-2-1 1-16,0 0 2 15,-8 1 4-15,-8-1 12 16,-3-2 10-16,-4-1-7 16,-7-5-9-16,-1-3-6 15,3-3-1-15,4 0-11 16,6 0-24-16,5-8-57 0,5-4-96 15,8-8-344 1</inkml:trace>
  <inkml:trace contextRef="#ctx0" brushRef="#br0" timeOffset="81336.6522">14929 11531 265 0,'-6'0'111'0,"6"0"-17"15,-3 0-14-15,1 0-30 16,1 0-11-16,-1 0-7 0,2 0-9 16,0 0-1-16,0 0 1 15,0 0 1-15,2-5 1 16,19-12-3-16,14-14 2 15,22-17-7-15,21-21-7 16,17-7-6-16,-1 0-3 16,-2 1 1-16,-16 8-11 15,-15 11-66-15,-14 5-99 16</inkml:trace>
  <inkml:trace contextRef="#ctx0" brushRef="#br0" timeOffset="82065.6939">15149 9965 272 0,'-9'0'136'0,"9"0"-41"15,0 0-18-15,8-5-35 16,26-15-11-16,28-13-8 16,25-14 19-16,16-7-12 15,4 1-17-15,-10 6-8 0,-20 10-2 16,-10 11-8-16,-11 12-75 15,-6 4-187-15</inkml:trace>
  <inkml:trace contextRef="#ctx0" brushRef="#br0" timeOffset="82518.7198">16657 9782 363 0,'-15'-6'136'16,"7"1"-45"-16,8 3-21 15,0 2-30-15,3 0-19 0,30 0-13 16,25-4-7-16,25 1 7 16,14 1-2-16,-6 2-3 15,-11 0-9-15,-22 21-87 16,-12 12-175-16</inkml:trace>
  <inkml:trace contextRef="#ctx0" brushRef="#br0" timeOffset="82802.736">16775 10200 594 0,'0'-12'112'0,"0"10"-30"15,0 2-20-15,14 0-44 16,17 0-15-16,21-5-6 15,13-3 5-15,5-1 0 0,-1-1-3 16,-6 6-58 0,-6 4-106-16,5-1-255 15</inkml:trace>
  <inkml:trace contextRef="#ctx0" brushRef="#br0" timeOffset="85527.8919">17996 9543 132 0,'3'-6'69'0,"-3"1"-16"15,2 5-3-15,-2-3-15 16,0 3 3-16,0 0-6 15,0-3-3-15,1 0 0 16,-1-2-7-16,2-2 1 16,0-1 3-16,1-1-8 15,-1 0 6-15,-1 1-2 16,0 2-3-16,1 3 1 15,-2 0 1-15,0 2 1 0,0 1 9 16,0 0-10-16,0 0-9 16,0 3-13-16,-4 16-12 15,-8 13 15-15,-4 14 8 16,1 7 10-16,2 0-3 15,2 0-2-15,4-7-5 16,1-9 0-16,2-4-3 16,0-10-4-16,4-6-2 15,0-6 0-15,0-8 1 16,0-3-2-16,8 0 7 15,19-3 6-15,14-19 3 16,14-2 3-16,6-7-14 0,-4 5-2 16,-10 8-9-16,-13 9-45 15,-5 9-70-15,-6 0-99 16</inkml:trace>
  <inkml:trace contextRef="#ctx0" brushRef="#br0" timeOffset="85927.9148">18394 9465 295 0,'-4'-5'190'0,"4"5"-84"16,-1 0-24-16,-3 0-44 16,0 26-39-16,-5 17 14 0,-1 22 36 15,-1 14 0 1,0 5-18-16,0 1-13 15,4-3-10-15,0-6-4 16,2-7-3-16,5-11 1 0,0-14 1 16,0-9-6-1,0-10-36-15,6-8-71 0,7-6-39 16,5-8-255-16</inkml:trace>
  <inkml:trace contextRef="#ctx0" brushRef="#br0" timeOffset="86256.9336">18571 9764 577 0,'0'-53'101'16,"5"-5"-19"-16,15-2-17 15,3 9-32-15,3 9-22 0,-1 13-9 16,3 15-3-16,1 14-3 16,-1 0-3-16,0 29 1 15,-7 14 5 1,-6 9 0-16,-14 2-1 0,-2 3-1 15,-24-6-4-15,-8-7 6 16,-7-6 2-16,1-11-6 16,8-6-1-16,7-12-9 15,3-8-6-15,4-1 0 16,3-7 10-16,0-17-23 15,9-9-42-15,3-4-45 16,2-10-203-16</inkml:trace>
  <inkml:trace contextRef="#ctx0" brushRef="#br0" timeOffset="86497.9474">18791 9531 287 0,'0'0'142'15,"0"18"-41"-15,0 11-4 16,0 17-1-16,0 12-13 15,-3 5-34-15,-2 7-17 16,0 1-10-16,3 0-12 16,2-4-4-16,0-5-4 15,0-12 0-15,5-8-1 16,-1-8-1-16,0-11-29 15,1-2-49-15,0-9-92 16,9-4-203-16</inkml:trace>
  <inkml:trace contextRef="#ctx0" brushRef="#br0" timeOffset="87823.0232">18565 10072 120 0,'-4'-11'151'0,"4"3"-36"15,0 0-14-15,0-1-36 16,0-1-20-16,0-2-6 15,4-5-8-15,4 2-3 16,3-2-9-16,1 1-6 16,4-1-5-16,2 2 4 15,-1 0-3-15,6-2-2 16,1 5-2-16,-2 1 1 15,2 5-2-15,-3 2-2 16,-4 4-1-16,-1 0-1 16,-1 9-2-16,0 12-3 15,-2 9 3-15,-3 6 2 0,-5 2-1 16,-3 2 0-16,-2-5 0 15,0-3 2-15,-7-4 0 16,-5-5 6-16,-1-3 14 16,-3-3-1-16,-1-2 0 15,0-4-1-15,-1-1-5 16,1-3 3-16,0-3-2 15,0-1 1-15,2-3 0 16,1 0 2-16,-1 0-2 16,1-3-2-16,-1-9 0 15,-2-6-5-15,0-6-4 16,1-3-3-16,3-2-8 15,5 1-29-15,6 10-39 0,2 7-65 16,10 6-125-16</inkml:trace>
  <inkml:trace contextRef="#ctx0" brushRef="#br0" timeOffset="88147.0417">19050 10227 381 0,'-11'-8'180'0,"11"8"-87"0,0 0-21 16,0 0-31-16,0 0-18 16,0 0-9-1,0 0-11-15,0 5-3 0,-3 1 1 16,-1-1 2-16,-1-1 2 15,-1 2-23-15,3 0-61 16,1 2-53-16,2-4-276 16</inkml:trace>
  <inkml:trace contextRef="#ctx0" brushRef="#br0" timeOffset="88604.0679">19282 9723 592 0,'31'-27'82'0,"12"-5"-18"16,5 4-15-16,1 6-24 16,-2 10-7-16,-7 10-2 15,-11 2-6-15,-6 4-4 16,-5 16-4-16,-6 3 2 15,-2 7-3-15,-7 2 0 16,-3 4 1-16,-7 8 0 16,-23 4-1-16,-16 7 5 15,-10 1 2-15,-1-3-5 16,11-2-2-16,12-7 3 0,13-5-4 15,10-4-1-15,11-5-2 16,0-3-3-16,9-3 7 16,11-2 2-16,3-6-2 15,4-4 2 1,-2-8 1-16,1-4 0 0,-5 0 0 15,-4-17-2-15,-9-6 2 16,-6-6-3-16,-2-7-3 16,-9-5-5-16,-12-8-6 15,-10-8-4-15,1-7 5 16,-3-8 3-16,4 4-7 15,10 9-27-15,6 19-17 16,9 19-52-16,4 15-164 16</inkml:trace>
  <inkml:trace contextRef="#ctx0" brushRef="#br0" timeOffset="89168.1001">19998 9865 245 0,'-24'-15'166'0,"-3"4"-85"16,0 9-18-16,-6 2-30 15,-4 3-20-15,-2 13 5 0,7 4 0 16,12-2-10-1,8 0-3-15,12 2-4 16,0 1 0-16,20 3 22 16,12 5-12-16,6 1-1 0,0 3-4 15,6-1-2-15,-4-1 1 16,-3-2 8-16,-6-4 15 15,-10-4 2-15,-5-6 2 16,-9-2-10-16,-6-6 0 16,-1-1-9-1,0-5-1-15,-13 1 4 0,-6 3-7 16,-7-1 7-16,-2-1-6 15,0-1-3-15,0-2-24 16,7 0-68-16,5 0-45 16,8 0-66-16</inkml:trace>
  <inkml:trace contextRef="#ctx0" brushRef="#br0" timeOffset="90081.1523">20427 9791 488 0,'-11'0'139'0,"11"-6"-37"15,7-19-20-15,16-12-43 16,5 6-25-16,5 0-7 16,4 7-4-16,0 6-3 15,2 6-1-15,2 7 0 16,0 5 0-16,-5 0 1 15,-1 0-2-15,-7 8 0 16,-9 4 0-16,-4-3-2 16,-5-3 1-16,-7 0-2 15,0-2 1-15,0 2 0 16,2 2 3-16,5 1-1 0,3 2 5 15,1-2 6-15,4-2-2 16,2-3 2-16,6-4 1 16,6 0-4-16,5 0-1 15,2-7-3-15,-1-4-3 16,-3-2-28-16,4 3-41 15,-3 1-67-15,-8 8-80 16,-8 1-172-16</inkml:trace>
  <inkml:trace contextRef="#ctx0" brushRef="#br0" timeOffset="90695.1875">20503 10056 271 0,'-1'0'242'0,"1"-11"-137"16,0-1 3-16,0 2-42 16,0-2-29-16,7-2-8 0,3 0-13 15,6 0-9-15,5 3-3 16,1 2-1-16,3 4-2 15,0 5-1 1,-3 0-1-16,-2 13-2 0,-5 8 1 16,-3 1 1-16,-5 1-2 15,-4-6 4-15,0-2-1 16,0-5-1-16,-1-3 0 15,-1-2 2-15,0-3 0 16,2-2-1-16,4 2-1 16,9-2 3-16,5 0 8 15,7 0 12-15,9-6-8 0,3-6-8 16,7 1-3-16,-3 2-3 15,-3 6 0 1,-7 3 0-16,-13 0-1 16,-10 5-3-16,-4 3 1 0,-3-3 0 15,0 1 2-15,0-1-1 16,1-2 2-16,3 0 2 15,4-1-2-15,8-2 2 16,6 0 3-16,9 0-2 16,5-5 0-16,7-11-2 15,11-5-17-15,8-8-48 16,5-3-80-16,-2-5-151 15</inkml:trace>
  <inkml:trace contextRef="#ctx0" brushRef="#br0" timeOffset="91168.2145">21729 9353 295 0,'-6'-14'218'0,"6"4"-127"16,0 0 2-16,0 7-14 15,0 2-20-15,0 1-14 16,0 0-20-16,0 0-19 15,-2 12-9-15,-3 14-10 16,-2 15 14-16,-1 10 14 16,-1 5 3-16,-1 0-12 15,1-5 0-15,2-3-4 16,0-8-2-16,4-8 3 15,3-8-3-15,0-7 0 16,2-5 0-16,8-7 1 16,7-4 3-16,9-1 6 0,8 0-3 15,8-6-2-15,5-10-14 16,-3-2-30-16,4-3-42 15,-6-1-96 1,-6-4-236-16</inkml:trace>
  <inkml:trace contextRef="#ctx0" brushRef="#br0" timeOffset="91410.2284">22054 9336 549 0,'-2'0'161'15,"2"0"-63"-15,-1 3-40 16,-7 23-47-16,-6 20-5 15,-1 19 25-15,-1 17-4 16,1 7-5-16,0 0-15 16,1-2-4-16,0-3-3 15,4-9 0-15,3-10 0 0,3-11-2 16,1-11-18-16,3-13-31 15,0-4-72-15,0-4-75 16,4-3-268-16</inkml:trace>
  <inkml:trace contextRef="#ctx0" brushRef="#br0" timeOffset="91778.2494">22192 9799 490 0,'0'-89'139'15,"0"1"-71"-15,1 5 9 16,7 11-48-16,4 16 13 16,5 18-13-1,12 9-16-15,8 12-7 0,11 14-8 16,0 3-5-16,-2 34 0 15,-9 19 0-15,-7 10 11 16,-11 5-3-16,-16-2-1 16,-3-4 0-16,-22-4 1 15,-17-10 5-15,-12-9 4 16,-8-10 0-16,4-7-3 0,7-6 2 15,14-8-6 1,13-2-2-16,13-6-1 0,3 0-5 16,1-10-4-16,2-16-10 15,0-16-17-15,2-11-40 16,0-6-50-16,13-7-96 15</inkml:trace>
  <inkml:trace contextRef="#ctx0" brushRef="#br0" timeOffset="91995.2618">22456 9380 299 0,'0'25'153'0,"-5"13"-19"16,1 8-40-16,2 8-10 0,-3 5-17 15,2 2-26 1,1 4-9-16,0-2-14 0,-1 0-10 15,2-6-5 1,-1-3-1-16,-2-5 0 0,-2-3-3 16,-2-2-27-16,1-4-3 15,2-2-91-15,4-1-71 16</inkml:trace>
  <inkml:trace contextRef="#ctx0" brushRef="#br0" timeOffset="92379.2838">22840 9755 440 0,'-4'-24'179'0,"-2"9"-108"16,-3 8-13-16,-6 5-46 15,-4 2-13-15,-4 5 4 16,0 18-1-16,1 4-5 16,4 9 3-16,6-1-6 15,8 5 3-15,4-1 6 16,11 3-2-16,16 1-3 15,1-4-3-15,1-1-3 16,-3-3 4-16,-4-6-1 16,-8-3 4-16,-6-9-4 15,-7-5 1-15,-1-6 16 16,-2-3 1-16,-11 0 9 0,-4-3 14 15,-5 0-13-15,0 0-15 16,0 0-5-16,-1-2-31 16,5-5-49-16,7 4-59 15,9-2-197-15</inkml:trace>
  <inkml:trace contextRef="#ctx0" brushRef="#br0" timeOffset="92796.3076">23240 10265 670 0,'-9'-12'128'15,"-6"0"-45"-15,-2 1-40 0,-2-2-26 16,-4-2-4-16,3-3-4 16,0-5-4-16,-1-3-2 15,7-13 1-15,3-8 1 16,4-8-2-16,7-2-4 15,0 10 4-15,11 9-2 16,6 18-3-16,7 13-4 16,2 7-4-16,3 5-1 0,-1 16 5 15,-11 4-2-15,-9-1 3 16,-6-5-1-1,-2-4 1-15,-2-5 4 16,-8 0 1-16,-5-3 1 0,0 0 4 16,-7-3-5-16,0 1-14 15,3-2-30-15,1-2-36 16,8-1-30-16,5 2-70 15,5 1-185-15</inkml:trace>
  <inkml:trace contextRef="#ctx0" brushRef="#br0" timeOffset="93077.3237">23495 9864 656 0,'0'0'132'16,"-4"0"-48"-16,-10 0-44 15,-6 10-28-15,-4 6 3 16,0 8 5-16,3 6-3 16,5 4-9-16,8 2-1 15,7-4-4-15,1 0 5 16,10-3-4-16,14-1 4 15,5-7-2-15,8-6-3 16,7-4-3-16,-1-8 0 16,-1-3-33-16,-10 0-73 15,-5 0-146-15</inkml:trace>
  <inkml:trace contextRef="#ctx0" brushRef="#br0" timeOffset="113495.4916">13476 10591 332 0,'-7'-18'125'15,"3"10"-9"-15,4 8-34 16,0 0-26-16,0 0-31 15,0 0-18-15,0 11-13 16,0 15-1-16,5 17 18 16,-3 15 18-16,-2 8 9 15,0 9-11-15,-5-1-7 16,-2-2-8-16,3-8-8 15,4-13-3-15,0-9-2 0,0-14 1 16,5-10 0-16,1-11-2 16,3-7 1-1,2 0 2-15,12-15 8 0,12-16 19 16,10-9-12-16,4-1-11 15,-8 10-3-15,-11 11-26 16,-8 11-76 0,-2 9-108-16,2 0-115 0</inkml:trace>
  <inkml:trace contextRef="#ctx0" brushRef="#br0" timeOffset="113795.5087">13790 10640 570 0,'-6'-29'99'16,"1"8"-2"-16,4 11-11 0,-3 10-43 16,2 0-33-16,2 17-14 15,0 33-2-15,6 26 13 16,5 20 15-16,1 10 1 15,-3-1-8-15,0-7-13 16,-1-6-1-16,-1-11 2 16,0-18-3-16,-4-13 1 15,-1-19 1-15,-1-14-2 16,-1-11-8-16,0-6-31 15,5-3-33-15,9-17-82 16,10-6-112-16</inkml:trace>
  <inkml:trace contextRef="#ctx0" brushRef="#br0" timeOffset="114437.5454">14331 11282 346 0,'0'-10'226'0,"0"1"-117"16,0 1-29-16,0 0-33 15,4 4-33-15,0 1-6 16,-1 3-5-16,-1 0-5 15,-1 0-1-15,2 0-4 0,-2 6 1 16,-1 0 3-16,0 2-3 16,0-4 10-16,-2 1 0 15,-7 4 5-15,-3-2 9 16,3 0-1-16,2-4-7 15,2-3 2-15,5 0 0 16,0 0 1-16,0 0-5 16,0 0-2-16,0-6 5 15,7-6-4-15,1-2-10 16,-2 4 0-16,-1 6 0 15,-4 4 0-15,-1 0-3 16,0 6-3-16,-1 11 3 16,-4 3 8-16,3-3 3 0,0-2 1 15,2-4-3-15,-1-5-2 16,0-5-1-1,-2-1 3-15,1 0-2 0,-8 0-27 16,-2 0-43-16,-3 0-134 16,1-19-420-16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F38C1-D01D-409F-9E1E-1BE8C183F61F}" type="datetimeFigureOut">
              <a:rPr lang="en-CA" smtClean="0"/>
              <a:pPr/>
              <a:t>16/09/2016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7B2EF-D1F5-4035-8B43-65A1D9D7303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94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5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9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7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3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16/09/2016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3284984"/>
            <a:ext cx="9144000" cy="1470025"/>
          </a:xfrm>
        </p:spPr>
        <p:txBody>
          <a:bodyPr>
            <a:noAutofit/>
          </a:bodyPr>
          <a:lstStyle/>
          <a:p>
            <a:r>
              <a:rPr lang="en-CA" sz="5500" b="1" dirty="0" smtClean="0"/>
              <a:t>Ch1: Kinematics</a:t>
            </a:r>
            <a:endParaRPr lang="en-CA" sz="5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524" y="4392926"/>
            <a:ext cx="8640960" cy="1752600"/>
          </a:xfrm>
        </p:spPr>
        <p:txBody>
          <a:bodyPr>
            <a:normAutofit/>
          </a:bodyPr>
          <a:lstStyle/>
          <a:p>
            <a:endParaRPr lang="en-CA" sz="3400" b="1" dirty="0" smtClean="0">
              <a:solidFill>
                <a:srgbClr val="0070C0"/>
              </a:solidFill>
            </a:endParaRPr>
          </a:p>
          <a:p>
            <a:r>
              <a:rPr lang="en-CA" sz="3400" b="1" dirty="0" smtClean="0">
                <a:solidFill>
                  <a:srgbClr val="0070C0"/>
                </a:solidFill>
              </a:rPr>
              <a:t>1.6 – Relative Motion (pg. 44-49)</a:t>
            </a:r>
          </a:p>
          <a:p>
            <a:endParaRPr lang="en-CA" dirty="0"/>
          </a:p>
        </p:txBody>
      </p:sp>
      <p:pic>
        <p:nvPicPr>
          <p:cNvPr id="4" name="Picture 2" descr="http://cnx.org/content/m42045/latest/Figure_03_05_01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32656"/>
            <a:ext cx="3491880" cy="2518733"/>
          </a:xfrm>
          <a:prstGeom prst="rect">
            <a:avLst/>
          </a:prstGeom>
          <a:noFill/>
        </p:spPr>
      </p:pic>
      <p:pic>
        <p:nvPicPr>
          <p:cNvPr id="5" name="Picture 6" descr="http://functionofarubberduck.files.wordpress.com/2012/10/bike_g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8640"/>
            <a:ext cx="4104456" cy="2774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70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" y="-1"/>
            <a:ext cx="9134246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59136"/>
            <a:ext cx="2619375" cy="723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006200" y="807120"/>
              <a:ext cx="8109360" cy="4249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080" y="799200"/>
                <a:ext cx="8124480" cy="426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8" y="6145"/>
            <a:ext cx="9123332" cy="325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" y="3220558"/>
            <a:ext cx="3924300" cy="60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73920" y="48240"/>
              <a:ext cx="8337600" cy="6707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360" y="39960"/>
                <a:ext cx="8349480" cy="672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3044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17080"/>
            <a:ext cx="2933700" cy="1019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00960" y="2704320"/>
              <a:ext cx="8068680" cy="3774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400" y="2699640"/>
                <a:ext cx="8082000" cy="378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6" y="0"/>
            <a:ext cx="9146465" cy="2815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98488"/>
            <a:ext cx="1504950" cy="571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991800" y="2708640"/>
              <a:ext cx="7522920" cy="1511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960" y="2701080"/>
                <a:ext cx="7536600" cy="152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"/>
            <a:ext cx="9144001" cy="2885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92563"/>
            <a:ext cx="2076450" cy="666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97000" y="2825280"/>
              <a:ext cx="4170240" cy="20559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9080" y="2815920"/>
                <a:ext cx="4187160" cy="207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" y="6145"/>
            <a:ext cx="9142571" cy="3174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18735"/>
            <a:ext cx="6477000" cy="552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03880" y="2938320"/>
              <a:ext cx="7614720" cy="32176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400" y="2928960"/>
                <a:ext cx="7630200" cy="323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" y="0"/>
            <a:ext cx="9135675" cy="2387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01145"/>
            <a:ext cx="2781300" cy="695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832680" y="248760"/>
              <a:ext cx="7691760" cy="6415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760" y="243000"/>
                <a:ext cx="7706160" cy="643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89600" y="592560"/>
              <a:ext cx="8414640" cy="5657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760" y="584280"/>
                <a:ext cx="8430840" cy="56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4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1470025"/>
          </a:xfrm>
        </p:spPr>
        <p:txBody>
          <a:bodyPr>
            <a:noAutofit/>
          </a:bodyPr>
          <a:lstStyle/>
          <a:p>
            <a:r>
              <a:rPr lang="en-CA" sz="7500" b="1" dirty="0" smtClean="0"/>
              <a:t>Classwork</a:t>
            </a:r>
            <a:br>
              <a:rPr lang="en-CA" sz="7500" b="1" dirty="0" smtClean="0"/>
            </a:br>
            <a:r>
              <a:rPr lang="en-CA" sz="7500" b="1" dirty="0" smtClean="0"/>
              <a:t>&amp; Homework</a:t>
            </a:r>
            <a:endParaRPr lang="en-CA" sz="7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797152"/>
            <a:ext cx="7272808" cy="1752600"/>
          </a:xfrm>
        </p:spPr>
        <p:txBody>
          <a:bodyPr>
            <a:normAutofit/>
          </a:bodyPr>
          <a:lstStyle/>
          <a:p>
            <a:endParaRPr lang="en-CA" sz="3400" b="1" dirty="0" smtClean="0">
              <a:solidFill>
                <a:srgbClr val="0070C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1520" y="3933056"/>
            <a:ext cx="864096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03960" y="3718080"/>
              <a:ext cx="5994360" cy="2304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5320" y="3711240"/>
                <a:ext cx="6010200" cy="23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6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31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4911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84000" y="4363560"/>
              <a:ext cx="6986520" cy="239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560" y="4321800"/>
                <a:ext cx="7011360" cy="33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380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29640" y="3551040"/>
              <a:ext cx="5347800" cy="1435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1000" y="3542760"/>
                <a:ext cx="5366160" cy="145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69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498680" y="3526560"/>
              <a:ext cx="4080240" cy="2720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5800" y="3517920"/>
                <a:ext cx="4092120" cy="273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89400" y="656280"/>
              <a:ext cx="4576680" cy="1411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480" y="648000"/>
                <a:ext cx="4593600" cy="14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18217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88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" y="12255"/>
            <a:ext cx="9144663" cy="3154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71158"/>
            <a:ext cx="2714625" cy="876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20200" y="0"/>
              <a:ext cx="8575920" cy="5213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640" y="-6480"/>
                <a:ext cx="8592840" cy="522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13096</TotalTime>
  <Words>13</Words>
  <Application>Microsoft Office PowerPoint</Application>
  <PresentationFormat>On-screen Show (4:3)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1_Office Theme</vt:lpstr>
      <vt:lpstr>Ch1: Kinematics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Classwork &amp; Homework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8: Magnetic Fields</dc:title>
  <dc:creator>mobilef</dc:creator>
  <cp:lastModifiedBy>ZAHID</cp:lastModifiedBy>
  <cp:revision>191</cp:revision>
  <dcterms:created xsi:type="dcterms:W3CDTF">2013-05-06T00:07:57Z</dcterms:created>
  <dcterms:modified xsi:type="dcterms:W3CDTF">2016-09-16T15:31:19Z</dcterms:modified>
</cp:coreProperties>
</file>