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9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4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1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7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7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45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9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2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Hackathon</a:t>
            </a:r>
            <a:r>
              <a:rPr lang="fr-FR" dirty="0"/>
              <a:t> </a:t>
            </a:r>
            <a:r>
              <a:rPr lang="fr-FR" dirty="0" smtClean="0"/>
              <a:t>le champ des </a:t>
            </a:r>
            <a:r>
              <a:rPr lang="fr-FR" dirty="0" err="1" smtClean="0"/>
              <a:t>sirens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Scrapules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4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L’équipe : 2 agents Insee &amp; 3 agents </a:t>
            </a:r>
            <a:r>
              <a:rPr lang="fr-FR" dirty="0" err="1" smtClean="0"/>
              <a:t>BdF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Piste préconisée : </a:t>
            </a:r>
            <a:r>
              <a:rPr lang="fr-FR" dirty="0" err="1" smtClean="0"/>
              <a:t>Webscraping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Technologie utilisée : 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Api </a:t>
            </a:r>
            <a:r>
              <a:rPr lang="fr-FR" dirty="0" err="1" smtClean="0"/>
              <a:t>Sirene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32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 du Projet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288746" y="3074567"/>
            <a:ext cx="1475117" cy="1932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RP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491994" y="2173015"/>
            <a:ext cx="3044650" cy="373542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BLOC 1 : </a:t>
            </a:r>
          </a:p>
          <a:p>
            <a:pPr algn="ctr"/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SCRAPING d’informations sur Internet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2575" y="2173014"/>
            <a:ext cx="3044650" cy="373542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BLOC 2 : </a:t>
            </a:r>
          </a:p>
          <a:p>
            <a:pPr algn="ctr"/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Sélection de la bonne information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1763863" y="4040726"/>
            <a:ext cx="728131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  <a:endCxn id="6" idx="1"/>
          </p:cNvCxnSpPr>
          <p:nvPr/>
        </p:nvCxnSpPr>
        <p:spPr>
          <a:xfrm flipV="1">
            <a:off x="5536644" y="4040725"/>
            <a:ext cx="885931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6" idx="3"/>
          </p:cNvCxnSpPr>
          <p:nvPr/>
        </p:nvCxnSpPr>
        <p:spPr>
          <a:xfrm>
            <a:off x="9467225" y="4040725"/>
            <a:ext cx="728131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95356" y="3074567"/>
            <a:ext cx="1475117" cy="19323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RP</a:t>
            </a:r>
          </a:p>
          <a:p>
            <a:pPr algn="ctr"/>
            <a:r>
              <a:rPr lang="fr-FR" sz="2800" b="1" dirty="0" smtClean="0"/>
              <a:t>*</a:t>
            </a:r>
          </a:p>
          <a:p>
            <a:pPr algn="ctr"/>
            <a:r>
              <a:rPr lang="fr-FR" sz="2800" b="1" dirty="0" smtClean="0"/>
              <a:t>SIRET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3441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023" y="2311878"/>
            <a:ext cx="1475117" cy="193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RP</a:t>
            </a:r>
            <a:endParaRPr lang="fr-FR" sz="2800" b="1" dirty="0"/>
          </a:p>
        </p:txBody>
      </p:sp>
      <p:sp>
        <p:nvSpPr>
          <p:cNvPr id="5" name="Losange 4"/>
          <p:cNvSpPr/>
          <p:nvPr/>
        </p:nvSpPr>
        <p:spPr>
          <a:xfrm>
            <a:off x="4084811" y="566469"/>
            <a:ext cx="2659811" cy="1089804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Société.com</a:t>
            </a:r>
            <a:endParaRPr lang="fr-FR" sz="28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>
            <a:stCxn id="4" idx="3"/>
          </p:cNvCxnSpPr>
          <p:nvPr/>
        </p:nvCxnSpPr>
        <p:spPr>
          <a:xfrm flipV="1">
            <a:off x="1613140" y="1111371"/>
            <a:ext cx="2471671" cy="2166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7"/>
          <p:cNvSpPr/>
          <p:nvPr/>
        </p:nvSpPr>
        <p:spPr>
          <a:xfrm>
            <a:off x="4084810" y="2733134"/>
            <a:ext cx="2659811" cy="1089804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API </a:t>
            </a:r>
            <a:r>
              <a:rPr lang="fr-FR" sz="2800" b="1" dirty="0" err="1" smtClean="0"/>
              <a:t>Sirene</a:t>
            </a:r>
            <a:endParaRPr lang="fr-FR" sz="2800" b="1" dirty="0"/>
          </a:p>
        </p:txBody>
      </p:sp>
      <p:sp>
        <p:nvSpPr>
          <p:cNvPr id="9" name="Losange 8"/>
          <p:cNvSpPr/>
          <p:nvPr/>
        </p:nvSpPr>
        <p:spPr>
          <a:xfrm>
            <a:off x="4084809" y="4899799"/>
            <a:ext cx="2659811" cy="108980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Pages Jaunes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4" idx="3"/>
          </p:cNvCxnSpPr>
          <p:nvPr/>
        </p:nvCxnSpPr>
        <p:spPr>
          <a:xfrm flipV="1">
            <a:off x="1613140" y="3278036"/>
            <a:ext cx="2471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3"/>
          </p:cNvCxnSpPr>
          <p:nvPr/>
        </p:nvCxnSpPr>
        <p:spPr>
          <a:xfrm>
            <a:off x="1613140" y="3278037"/>
            <a:ext cx="2471669" cy="216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e 15"/>
          <p:cNvSpPr/>
          <p:nvPr/>
        </p:nvSpPr>
        <p:spPr>
          <a:xfrm>
            <a:off x="7757400" y="4899799"/>
            <a:ext cx="2659811" cy="1089804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API </a:t>
            </a:r>
            <a:r>
              <a:rPr lang="fr-FR" sz="2800" b="1" dirty="0" err="1" smtClean="0"/>
              <a:t>Sirene</a:t>
            </a:r>
            <a:endParaRPr lang="fr-FR" sz="28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744620" y="5444701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744620" y="3266481"/>
            <a:ext cx="157288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744620" y="1119992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744620" y="1298271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744620" y="933086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6744620" y="1485177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744620" y="749056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0434379" y="5457004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10434379" y="5635283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10434379" y="5270098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10434379" y="5822189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0434379" y="5086068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302317" y="926142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k1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7075817" y="5260035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k2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10972282" y="5260035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k2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7344929" y="3051671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8890744" y="1816319"/>
            <a:ext cx="304772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k1</a:t>
            </a:r>
            <a:r>
              <a:rPr lang="fr-FR" sz="3200" dirty="0" smtClean="0"/>
              <a:t> + </a:t>
            </a:r>
            <a:r>
              <a:rPr lang="fr-FR" sz="3200" dirty="0" smtClean="0">
                <a:solidFill>
                  <a:schemeClr val="accent4"/>
                </a:solidFill>
              </a:rPr>
              <a:t>k2</a:t>
            </a:r>
            <a:r>
              <a:rPr lang="fr-FR" sz="3200" dirty="0" smtClean="0"/>
              <a:t> + 1 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sz="2400" dirty="0" err="1" smtClean="0"/>
              <a:t>SIRETs</a:t>
            </a:r>
            <a:r>
              <a:rPr lang="fr-FR" sz="2400" dirty="0" smtClean="0"/>
              <a:t> possibles </a:t>
            </a:r>
          </a:p>
          <a:p>
            <a:pPr algn="ctr"/>
            <a:r>
              <a:rPr lang="fr-FR" sz="2400" dirty="0"/>
              <a:t>p</a:t>
            </a:r>
            <a:r>
              <a:rPr lang="fr-FR" sz="2400" dirty="0" smtClean="0"/>
              <a:t>ar</a:t>
            </a:r>
          </a:p>
          <a:p>
            <a:pPr algn="ctr"/>
            <a:r>
              <a:rPr lang="fr-FR" sz="2400" dirty="0" smtClean="0"/>
              <a:t> code </a:t>
            </a:r>
            <a:r>
              <a:rPr lang="fr-FR" sz="2400" dirty="0" err="1" smtClean="0"/>
              <a:t>Cabbi</a:t>
            </a:r>
            <a:endParaRPr lang="fr-FR" sz="2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138023" y="1919231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</a:t>
            </a:r>
            <a:r>
              <a:rPr lang="fr-FR" i="1" dirty="0" err="1" smtClean="0"/>
              <a:t>Cabbi</a:t>
            </a:r>
            <a:endParaRPr lang="fr-FR" i="1" dirty="0"/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6744620" y="5629367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6742940" y="5099444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6744620" y="5271940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6738059" y="5822189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1944337" y="749056"/>
            <a:ext cx="1853940" cy="524054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05329" y="49780"/>
            <a:ext cx="242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BLOC 1</a:t>
            </a:r>
          </a:p>
          <a:p>
            <a:r>
              <a:rPr lang="fr-FR" sz="4000" b="1" dirty="0" err="1" smtClean="0"/>
              <a:t>Scraping</a:t>
            </a:r>
            <a:endParaRPr lang="fr-FR" sz="40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1333909" y="5826085"/>
            <a:ext cx="307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2">
                    <a:lumMod val="75000"/>
                  </a:schemeClr>
                </a:solidFill>
              </a:rPr>
              <a:t>Scraping</a:t>
            </a: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842387" y="310741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SIRET</a:t>
            </a:r>
            <a:endParaRPr lang="fr-FR" i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6842386" y="2761684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SIRET</a:t>
            </a:r>
            <a:endParaRPr lang="fr-FR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10532146" y="4662550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SIRET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01662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329" y="49780"/>
            <a:ext cx="4235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BLOC 2 </a:t>
            </a:r>
            <a:r>
              <a:rPr lang="fr-FR" sz="4400" b="1" dirty="0" err="1" smtClean="0"/>
              <a:t>Scoring</a:t>
            </a:r>
            <a:endParaRPr lang="fr-FR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105329" y="1547446"/>
            <a:ext cx="2135453" cy="54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Code </a:t>
            </a:r>
            <a:r>
              <a:rPr lang="fr-FR" sz="2800" b="1" dirty="0" err="1" smtClean="0"/>
              <a:t>Cabbi</a:t>
            </a:r>
            <a:endParaRPr lang="fr-F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327689" y="1547445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2327688" y="2180492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b="1" dirty="0" smtClean="0"/>
              <a:t>2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2327688" y="2818280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2327688" y="3451327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327689" y="4084374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sz="2000" b="1" dirty="0" smtClean="0"/>
              <a:t>k1+k2+1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772967" y="144626"/>
            <a:ext cx="719461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r>
              <a:rPr lang="fr-FR" sz="2800" dirty="0" smtClean="0"/>
              <a:t>Le score dépend de :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distance euclidienne </a:t>
            </a:r>
            <a:r>
              <a:rPr lang="fr-FR" sz="2800" dirty="0" smtClean="0"/>
              <a:t>entre les positions X,Y des adresses (</a:t>
            </a:r>
            <a:r>
              <a:rPr lang="fr-FR" sz="2800" dirty="0" err="1" smtClean="0"/>
              <a:t>Sirus</a:t>
            </a:r>
            <a:r>
              <a:rPr lang="fr-FR" sz="2800" dirty="0" smtClean="0"/>
              <a:t> vs 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concordance 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raison sociale </a:t>
            </a:r>
            <a:r>
              <a:rPr lang="fr-FR" sz="2800" dirty="0" smtClean="0"/>
              <a:t>déclarée dans le RP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raison sociale </a:t>
            </a:r>
            <a:r>
              <a:rPr lang="fr-FR" sz="2800" dirty="0" smtClean="0"/>
              <a:t>OU l’</a:t>
            </a:r>
            <a:r>
              <a:rPr lang="fr-FR" sz="2800" b="1" dirty="0" smtClean="0"/>
              <a:t>enseigne</a:t>
            </a:r>
            <a:r>
              <a:rPr lang="fr-FR" sz="2800" dirty="0" smtClean="0"/>
              <a:t> OU le </a:t>
            </a:r>
            <a:r>
              <a:rPr lang="fr-FR" sz="2800" b="1" dirty="0" smtClean="0"/>
              <a:t>sigle</a:t>
            </a:r>
            <a:r>
              <a:rPr lang="fr-FR" sz="2800" dirty="0" smtClean="0"/>
              <a:t> de </a:t>
            </a:r>
            <a:r>
              <a:rPr lang="fr-FR" sz="2800" dirty="0" err="1" smtClean="0"/>
              <a:t>Sirus</a:t>
            </a:r>
            <a:endParaRPr lang="fr-F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concordance sur le code NAF</a:t>
            </a:r>
            <a:r>
              <a:rPr lang="fr-FR" sz="28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APET_C_C dans RP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NAF1---NAF5 PCT1---PCT5 dans </a:t>
            </a:r>
            <a:r>
              <a:rPr lang="fr-FR" sz="2800" dirty="0" err="1" smtClean="0"/>
              <a:t>Sirus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446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851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156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Hackathon le champ des sirens</vt:lpstr>
      <vt:lpstr>Introduction</vt:lpstr>
      <vt:lpstr>Plan du Projet</vt:lpstr>
      <vt:lpstr>Présentation PowerPoint</vt:lpstr>
      <vt:lpstr>Présentation PowerPoint</vt:lpstr>
      <vt:lpstr>Principaux résultats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le champ des sirens</dc:title>
  <dc:creator>Hadrien</dc:creator>
  <cp:lastModifiedBy>Hadrien</cp:lastModifiedBy>
  <cp:revision>9</cp:revision>
  <dcterms:created xsi:type="dcterms:W3CDTF">2018-01-19T11:08:55Z</dcterms:created>
  <dcterms:modified xsi:type="dcterms:W3CDTF">2018-01-19T12:40:16Z</dcterms:modified>
</cp:coreProperties>
</file>