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67" r:id="rId5"/>
    <p:sldId id="260" r:id="rId6"/>
    <p:sldId id="268" r:id="rId7"/>
    <p:sldId id="262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39"/>
    <p:restoredTop sz="94720"/>
  </p:normalViewPr>
  <p:slideViewPr>
    <p:cSldViewPr snapToGrid="0" snapToObjects="1">
      <p:cViewPr varScale="1">
        <p:scale>
          <a:sx n="145" d="100"/>
          <a:sy n="145" d="100"/>
        </p:scale>
        <p:origin x="2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4976-06C1-CB38-D99F-7BFF7C327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4AD37-4630-7432-A6E5-33E55F7BE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7BDCC-4D5D-244D-3667-707F14DBB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D1A4-286E-C846-BC78-B0C28A2757B9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5752B-957F-FB9A-BA62-826806E0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D3322-2C00-A61C-4D89-4DE6B3F07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8C6F-512C-6545-A554-EA71DD542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9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4D5D-1513-199E-6CFA-8B7A42BE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C92B0-120A-8619-219A-2CCB0A1B6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63E73-E0C5-4373-DA41-5DE9D9C9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D1A4-286E-C846-BC78-B0C28A2757B9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5A84B-1DD4-E6E5-DE4D-BDDDBD51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F0B7F-7C7F-7440-FFD3-3EE8A932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8C6F-512C-6545-A554-EA71DD542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2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BBDC1-1B95-42A5-CCBB-A9721A501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C6291-1BD4-A1D5-0B92-57CA49049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171F1-FAEE-9816-B46F-C8FE13C6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D1A4-286E-C846-BC78-B0C28A2757B9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ED3D7-7AF5-E629-04A0-4624EF5C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9135D-A9D4-6E79-EA92-3F492464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8C6F-512C-6545-A554-EA71DD542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29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5F3FA-94F2-6524-B114-B386D1D9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21A4C-ED3D-37AB-B5A6-FEBC9FDA5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F6574-BDA4-E3B9-EEFD-1FD96BEA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D1A4-286E-C846-BC78-B0C28A2757B9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0E2A7-9B10-7DFF-82B2-932F63E6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1B2D9-344D-8481-E60B-0DC9C5620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8C6F-512C-6545-A554-EA71DD542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9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2A2F9-3659-02BA-F310-31971AFAF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50C2C-804A-CD7D-DC5E-59171BDB7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6C249-4032-F9F7-61AF-5BE0810F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D1A4-286E-C846-BC78-B0C28A2757B9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4D852-F21B-B172-815E-105D5A505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5166B-1D53-9E42-4D71-61984C8E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8C6F-512C-6545-A554-EA71DD542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8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B1C1-1D5F-AE06-AC90-1D7ECEDD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C0030-CE74-BDED-3758-30DD6EB4F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A9E6A-D355-178C-8AC4-70D4F38F9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E27A6-FF93-99D4-13C2-384CB9F49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D1A4-286E-C846-BC78-B0C28A2757B9}" type="datetimeFigureOut">
              <a:rPr lang="en-US" smtClean="0"/>
              <a:t>8/8/22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50934-D5E2-C4D4-0C3E-5BF5F6C0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635BB-3113-1DE2-9606-588FDB8B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8C6F-512C-6545-A554-EA71DD542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50D6-8FE1-BF1F-6D7C-7476788FE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094A9-87A5-C2AC-948C-7344AE18E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5DB77-BC64-207A-DDAB-40355EC39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43CE0-52B0-B1BC-3664-45CAB2C7B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F05362-2910-27F1-7BED-681D74C9B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45C4C4-8F1B-D6E2-2B25-2A434F26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D1A4-286E-C846-BC78-B0C28A2757B9}" type="datetimeFigureOut">
              <a:rPr lang="en-US" smtClean="0"/>
              <a:t>8/8/22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26C635-BB1E-44DE-14E3-AB177B72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E3C10C-682D-8CEF-652B-F551C4BF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8C6F-512C-6545-A554-EA71DD542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4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FC3EE-2AD1-959C-0632-2230D93D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E91B0B-AC8E-8ABE-9763-C4D7B0B4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D1A4-286E-C846-BC78-B0C28A2757B9}" type="datetimeFigureOut">
              <a:rPr lang="en-US" smtClean="0"/>
              <a:t>8/8/22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98994-1D71-1E7C-15B6-02D1D79A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EC47D-F1CF-DA42-57CF-B309D46F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8C6F-512C-6545-A554-EA71DD542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1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5C0F97-F620-FBE3-9BB8-4D162C373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D1A4-286E-C846-BC78-B0C28A2757B9}" type="datetimeFigureOut">
              <a:rPr lang="en-US" smtClean="0"/>
              <a:t>8/8/22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D5162-118E-1824-2683-42CBF4B23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13FA1-AD37-0F5A-7443-83B8BE16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8C6F-512C-6545-A554-EA71DD542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5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AC3D-D50A-687B-2CE0-9D82DB6B2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06FA7-1994-FE43-8278-FE379DD3E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B581E-0F8B-4131-DD9A-BA1CA2D89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30D0F-45FC-97E0-73E9-7D987DC2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D1A4-286E-C846-BC78-B0C28A2757B9}" type="datetimeFigureOut">
              <a:rPr lang="en-US" smtClean="0"/>
              <a:t>8/8/22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A2C7E-2AEA-CD26-765D-32570230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B0536-E3D2-2D89-C536-53090496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8C6F-512C-6545-A554-EA71DD542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7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99DF-42DF-DBB6-989F-8947A205E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71A505-17EC-01CF-230A-444501521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9D5CF-09D6-ED58-F10C-07B819679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BCFFB-E8BB-41A7-A641-73C749FCE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D1A4-286E-C846-BC78-B0C28A2757B9}" type="datetimeFigureOut">
              <a:rPr lang="en-US" smtClean="0"/>
              <a:t>8/8/22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9A888-2F3B-7C99-3DC0-238DF86B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7E6C8-3045-4EC3-3F5E-76875E24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8C6F-512C-6545-A554-EA71DD542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3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9E05DB-A981-87A8-B575-B315F11C0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83D28-1F3B-DD98-BF53-77B3FF0E0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551CF-EA74-FB3E-AE38-68AA09A45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DD1A4-286E-C846-BC78-B0C28A2757B9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471AB-DA90-2EFC-6C92-63EDA9C83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837B3-93D2-8B07-7609-5F7103E09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48C6F-512C-6545-A554-EA71DD542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4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william.grennan/viz/EveryonesFavoriteIceCream/FlavorFinderGraphic?publish=y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9D10-9EF0-6E8D-0E2E-9286E56A36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Ice Cream Flavor Finder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B6BAF-E511-CCA6-E7D0-4D86FEBCF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flavor should you try next?</a:t>
            </a:r>
          </a:p>
          <a:p>
            <a:r>
              <a:rPr lang="en-US" dirty="0"/>
              <a:t>By: William Grennan</a:t>
            </a:r>
          </a:p>
        </p:txBody>
      </p:sp>
    </p:spTree>
    <p:extLst>
      <p:ext uri="{BB962C8B-B14F-4D97-AF65-F5344CB8AC3E}">
        <p14:creationId xmlns:p14="http://schemas.microsoft.com/office/powerpoint/2010/main" val="91007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C97D4-9BB0-3127-E5AB-A623973F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No Accounting for Taste?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3B539-6EB8-7938-8327-503992000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 many flavors - 241</a:t>
            </a:r>
          </a:p>
          <a:p>
            <a:r>
              <a:rPr lang="en-US" sz="4000" dirty="0"/>
              <a:t>How can we find the one for us?</a:t>
            </a:r>
          </a:p>
          <a:p>
            <a:r>
              <a:rPr lang="en-US" sz="4000" dirty="0"/>
              <a:t>Ice Cream flavor reviews can lead us to the right answer</a:t>
            </a:r>
          </a:p>
        </p:txBody>
      </p:sp>
    </p:spTree>
    <p:extLst>
      <p:ext uri="{BB962C8B-B14F-4D97-AF65-F5344CB8AC3E}">
        <p14:creationId xmlns:p14="http://schemas.microsoft.com/office/powerpoint/2010/main" val="55626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F1F8C-033D-E3B7-A6F4-0D5FF65AD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What Data is Useful and Available?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67477-F2C0-BF21-9149-492805A83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major brands</a:t>
            </a:r>
          </a:p>
          <a:p>
            <a:pPr lvl="1"/>
            <a:r>
              <a:rPr lang="en-US" dirty="0"/>
              <a:t>Ben and Jerry’s (</a:t>
            </a:r>
            <a:r>
              <a:rPr lang="en-US" dirty="0" err="1"/>
              <a:t>bj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Häagen-Dazs</a:t>
            </a:r>
            <a:r>
              <a:rPr lang="en-US" dirty="0"/>
              <a:t> (</a:t>
            </a:r>
            <a:r>
              <a:rPr lang="en-US" dirty="0" err="1"/>
              <a:t>hd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Breyers (</a:t>
            </a:r>
            <a:r>
              <a:rPr lang="en-US" dirty="0" err="1"/>
              <a:t>breyers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Talenti</a:t>
            </a:r>
            <a:r>
              <a:rPr lang="en-US" dirty="0"/>
              <a:t> (</a:t>
            </a:r>
            <a:r>
              <a:rPr lang="en-US" dirty="0" err="1"/>
              <a:t>talenti</a:t>
            </a:r>
            <a:r>
              <a:rPr lang="en-US" dirty="0"/>
              <a:t>)</a:t>
            </a:r>
          </a:p>
          <a:p>
            <a:r>
              <a:rPr lang="en-US" dirty="0"/>
              <a:t>Flavors and Reviews compiled from corporate websites</a:t>
            </a:r>
          </a:p>
          <a:p>
            <a:pPr lvl="1"/>
            <a:r>
              <a:rPr lang="en-US" dirty="0"/>
              <a:t>241 Different Flavors</a:t>
            </a:r>
          </a:p>
          <a:p>
            <a:pPr lvl="1"/>
            <a:r>
              <a:rPr lang="en-US" dirty="0"/>
              <a:t>21,674 Reviews</a:t>
            </a:r>
          </a:p>
        </p:txBody>
      </p:sp>
    </p:spTree>
    <p:extLst>
      <p:ext uri="{BB962C8B-B14F-4D97-AF65-F5344CB8AC3E}">
        <p14:creationId xmlns:p14="http://schemas.microsoft.com/office/powerpoint/2010/main" val="35851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DFB7F-EE5B-9351-952B-50FE384B3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217E4-29FE-2B88-CDBA-0F0157CC9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quick answer is to track the active reviewers and their favorites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E212B6-715D-B338-8BF7-D828FF4B4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469" y="2327632"/>
            <a:ext cx="9607061" cy="453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18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4D16-9BD7-1F47-2D38-F814B1C5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we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9FCAE-F245-05FE-551E-1862CAD07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80483"/>
          </a:xfrm>
        </p:spPr>
        <p:txBody>
          <a:bodyPr/>
          <a:lstStyle/>
          <a:p>
            <a:r>
              <a:rPr lang="en-US" dirty="0"/>
              <a:t>Tableau Dashboard</a:t>
            </a:r>
          </a:p>
          <a:p>
            <a:r>
              <a:rPr lang="en-US" dirty="0"/>
              <a:t>Use the Favorite Flavor finder</a:t>
            </a:r>
          </a:p>
          <a:p>
            <a:r>
              <a:rPr lang="en-US" dirty="0"/>
              <a:t>Ex. </a:t>
            </a:r>
          </a:p>
          <a:p>
            <a:pPr lvl="1"/>
            <a:r>
              <a:rPr lang="en-US" dirty="0"/>
              <a:t>Breyers – Reese’s</a:t>
            </a:r>
          </a:p>
          <a:p>
            <a:pPr lvl="1"/>
            <a:r>
              <a:rPr lang="en-US" dirty="0"/>
              <a:t>Recommend: Ben and Jerry’s - Chocolate Peanut Butter Split</a:t>
            </a:r>
          </a:p>
          <a:p>
            <a:pPr lvl="1"/>
            <a:r>
              <a:rPr lang="en-US" dirty="0"/>
              <a:t>Recommend: Breyer’s – Oreo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E4C86-A5E4-591C-6C6E-1F4E3C06B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0" y="5238750"/>
            <a:ext cx="104267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2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87A4F-AC57-03B2-02C2-FCDB7E6B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45A6F-0BEF-CD04-42ED-78B9E3488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Reviews can get us a base</a:t>
            </a:r>
          </a:p>
          <a:p>
            <a:r>
              <a:rPr lang="en-US" dirty="0"/>
              <a:t>Result Limitations</a:t>
            </a:r>
          </a:p>
          <a:p>
            <a:pPr lvl="1"/>
            <a:r>
              <a:rPr lang="en-US" dirty="0"/>
              <a:t>Many reviewers only review a single product</a:t>
            </a:r>
          </a:p>
          <a:p>
            <a:pPr lvl="1"/>
            <a:r>
              <a:rPr lang="en-US" dirty="0"/>
              <a:t>Some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4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E423-70AD-6C4A-B8FD-BF3DEE9D6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3D3B9-BCBE-50F9-7F04-199948CD9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Edit Distance to quantify reviewer taste similarity</a:t>
            </a:r>
          </a:p>
          <a:p>
            <a:pPr lvl="1"/>
            <a:r>
              <a:rPr lang="en-US" dirty="0"/>
              <a:t>Standard Fuzzy Matching uses </a:t>
            </a:r>
            <a:r>
              <a:rPr lang="en-US" dirty="0" err="1"/>
              <a:t>Levenshtein</a:t>
            </a:r>
            <a:r>
              <a:rPr lang="en-US" dirty="0"/>
              <a:t> distance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abc</a:t>
            </a:r>
            <a:r>
              <a:rPr lang="en-US" dirty="0"/>
              <a:t>’ and ‘</a:t>
            </a:r>
            <a:r>
              <a:rPr lang="en-US" dirty="0" err="1"/>
              <a:t>abd</a:t>
            </a:r>
            <a:r>
              <a:rPr lang="en-US" dirty="0"/>
              <a:t>’ have </a:t>
            </a:r>
            <a:r>
              <a:rPr lang="en-US" dirty="0" err="1"/>
              <a:t>Levenshtein</a:t>
            </a:r>
            <a:r>
              <a:rPr lang="en-US" dirty="0"/>
              <a:t> distance of 0.667</a:t>
            </a:r>
          </a:p>
          <a:p>
            <a:pPr lvl="1"/>
            <a:r>
              <a:rPr lang="en-US" dirty="0"/>
              <a:t>[Breyer’s – Reese’s, Ben and Jerry’s – Half Baked] </a:t>
            </a:r>
          </a:p>
          <a:p>
            <a:pPr lvl="1"/>
            <a:r>
              <a:rPr lang="en-US" dirty="0"/>
              <a:t>[Breyer’s – Reese’s, Breyer’s - Oreo] </a:t>
            </a:r>
          </a:p>
          <a:p>
            <a:pPr lvl="1"/>
            <a:r>
              <a:rPr lang="en-US" dirty="0" err="1"/>
              <a:t>Levenshtein</a:t>
            </a:r>
            <a:r>
              <a:rPr lang="en-US" dirty="0"/>
              <a:t> distance of 0.5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48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163BA-29D6-6C18-7FFC-15FD6A92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4E83-F950-8E6B-9AA3-94E28DAE0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Tableau Public Dashboard</a:t>
            </a:r>
          </a:p>
          <a:p>
            <a:pPr lvl="1"/>
            <a:r>
              <a:rPr lang="en-US" dirty="0">
                <a:hlinkClick r:id="rId2"/>
              </a:rPr>
              <a:t>https://public.tableau.com/app/profile/william.grennan/viz/EveryonesFavoriteIceCream/FlavorFinderGraphic?publish=yes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69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AB70E-386A-162D-0C58-F5DDBAE7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E3BC4E-22B1-7333-C7B6-412DCEE5F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2115" y="0"/>
            <a:ext cx="52065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393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3500</TotalTime>
  <Words>234</Words>
  <Application>Microsoft Macintosh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Ice Cream Flavor Finder</vt:lpstr>
      <vt:lpstr>No Accounting for Taste?</vt:lpstr>
      <vt:lpstr>What Data is Useful and Available?</vt:lpstr>
      <vt:lpstr>Initial Findings</vt:lpstr>
      <vt:lpstr>What else can we learn?</vt:lpstr>
      <vt:lpstr>Initial Conclusions</vt:lpstr>
      <vt:lpstr>Future Work</vt:lpstr>
      <vt:lpstr>Appendix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MTA Safety</dc:title>
  <dc:creator>William Grennan</dc:creator>
  <cp:lastModifiedBy>William Grennan</cp:lastModifiedBy>
  <cp:revision>9</cp:revision>
  <dcterms:created xsi:type="dcterms:W3CDTF">2022-06-14T01:47:50Z</dcterms:created>
  <dcterms:modified xsi:type="dcterms:W3CDTF">2022-08-10T02:40:08Z</dcterms:modified>
</cp:coreProperties>
</file>