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AE9F-F11E-4558-89AE-E2D12FBC3E70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85625-309F-4D74-AE83-3854E461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DFDC3-A7FC-471B-92E8-1A031026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1B925-2079-4DED-A633-AF0E07B5E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D30F-8F4E-4E4C-B59D-5FDF191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6B5-B6E4-4E22-94C1-58A9F4EF7BE6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045D-98EC-4BEB-9C30-567BC408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D9859-5BBB-4643-8E16-B7EBC514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233AE-4872-407C-A463-71CC0D56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280C58-6824-4A48-B1AE-F6628FD70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7D052-6E79-4CDD-BAF0-E7E55036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968-4B86-4ECE-B788-759B9852C698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DD0ED-97F9-4A7B-85F7-2E6577AA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9064B-4A3B-4634-8CBD-5A22FFF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6AD32-F411-40B9-9878-D26673583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F99CD-C693-4717-8733-0C5449E4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B1633-FE4F-48C8-A1DE-D93D02CA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58-4F0D-4EBE-8644-6E1EA3975D37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4C21-48FD-4299-A577-F5B9210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F26D-8BB1-4398-AD90-A6B17EDE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9809F-CF91-433D-8CCC-A078F4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41BF-A71C-438C-94E2-50F7D95D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8B02F-0CCC-41BD-99DA-0F85295B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335-6FBE-4D21-8E0D-B7609320A521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E6200-7E23-413F-93B0-35BC615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0465F-5E70-4BFA-8231-439A7D6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8CDF-7D0D-4C8E-BEE1-3F844499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015BC-5E6F-41D6-84E5-0E49B3F4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B798-A7E5-428B-803A-66B3B6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26BA-76DF-4EFB-A68A-2F8F8A41568D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C38F8-C39E-4586-8816-11F4DA2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50AB8-039F-47E4-A6C9-53F6612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7FEE-53EF-46F2-8D9F-BB25AE5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81CF4-B3AE-4B39-9C7D-4646CC6C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810C-5C9A-4BCC-80D8-39E585B1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6B662-594E-4A68-98FE-6BD5F36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43A-4C42-40E1-96B4-3AF1E9A529A6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A24D7-9C65-4628-A3B2-4C49F6C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9CB21-1F78-4FA6-815F-EE895D4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38C3-7431-4FA6-B600-6C329AA8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3C6C5-A819-48AE-A8EB-E05862B9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409D8-2E8D-4753-A574-ABC9016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0F3945-AFA1-4473-B23C-6B9F5CC9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5FC809-8892-4297-99AA-B2C3C3F4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62209-08E4-4A90-BF68-AB511EA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DB2E-3914-401F-BD5D-7B3B2FFD43D3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1A95E6-6150-44B4-9E22-34BA29E2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063B0-8677-45C5-85E4-68DAA15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3110-8D3C-46F3-9671-DCA1ADBF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E2527-A5CC-49D2-AF43-D1C9BA3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C40-AEE1-436A-9454-A50B5533110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F5F8F-1939-4EE1-AC8C-18E5901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28AA3-AFEE-44FB-AA19-0E86B29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183A7-4B1E-4E14-A794-2033D1F2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3A2-FACA-40D0-80F7-9DF8B618E298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42E2D-0B00-4136-B8D1-0D9A875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934F4-F4CE-464A-BCFA-6F4A8786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24B4-F82B-4B6B-BA06-700D1385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8C2FD-6A0B-4923-ACD3-49556EC3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8E24F-2793-40D4-8668-C96BEFDE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0212B-87EF-4D49-915F-FBC4C6BC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9F46-6AA4-4359-AC54-AA7137B11E83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00031-4E8B-4158-96E4-385915EF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D83F7-6466-4FB6-8D5D-C262A9B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8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5699-2788-4A65-8B2F-16950208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6931C0-8863-4D20-8E98-89FCAF67F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D251F-2A42-43C4-BF81-ECD68C4C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D08EF-0FFC-4D70-81BE-3825B9F6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F574-74CB-4A9A-AF7E-67F412A0E0E4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7E065-4F5C-47B6-8953-57BDD9A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A3A3A-CC41-4465-A63D-0E604D5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6416E-766F-404B-9900-3A793BDE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1AC9-E6A9-4786-B916-BA4AB4D8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9BCF7-151C-4C48-81B4-B93E2990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066D-9E7E-46BB-814D-6BAD5A091D30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550E0-6B01-4F2A-A862-B9DB6E45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4398-BA46-4702-B607-866D22A46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58966-BD4C-400B-86E1-2AF03B9C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9031"/>
            <a:ext cx="9144000" cy="6943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부유물 탐지 시스템구축프로젝트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CC3C5-55FD-469A-BE58-2D2A797D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7870"/>
            <a:ext cx="9144000" cy="105017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 프로젝트 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조원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백동현</a:t>
            </a:r>
          </a:p>
        </p:txBody>
      </p:sp>
    </p:spTree>
    <p:extLst>
      <p:ext uri="{BB962C8B-B14F-4D97-AF65-F5344CB8AC3E}">
        <p14:creationId xmlns:p14="http://schemas.microsoft.com/office/powerpoint/2010/main" val="2378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E21E0FE-9B48-466A-8545-D403119B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62584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C0DD51-767E-416D-B6AB-D2A266C0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6" y="869648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AFF87-A504-46A2-96E0-72F025221CFF}"/>
              </a:ext>
            </a:extLst>
          </p:cNvPr>
          <p:cNvSpPr txBox="1"/>
          <p:nvPr/>
        </p:nvSpPr>
        <p:spPr>
          <a:xfrm>
            <a:off x="1875934" y="5378930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막대 그래프를 이용해 파마 인디언 부족들의 당뇨병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진단률을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시각화 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확진자의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특징을 알아보기 위해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우선 나이대를 기준으로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확진자를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연관성을 알아보기 위해 연령 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비만률과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인슐린 수치를 알아보았습니다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5A0297-1073-472D-8120-AC9C5F098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4" y="869648"/>
            <a:ext cx="7972926" cy="43186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9566A7-31AA-43E6-A1E2-81175D9A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4" y="869648"/>
            <a:ext cx="7972926" cy="43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50A135-E7F7-4D09-83B3-8F1AB6FCF386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main_menu2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DBA258-0677-40AA-B52C-90EB2C14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3" y="1126323"/>
            <a:ext cx="7972925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39C4B8-09CF-45B2-B54A-106DA9B0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2" y="1126323"/>
            <a:ext cx="7972926" cy="4318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733DA1-232A-4BAA-B9AD-7CA933C0C14E}"/>
              </a:ext>
            </a:extLst>
          </p:cNvPr>
          <p:cNvSpPr txBox="1"/>
          <p:nvPr/>
        </p:nvSpPr>
        <p:spPr>
          <a:xfrm>
            <a:off x="662894" y="5523507"/>
            <a:ext cx="1039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와인은 이진분류가 가능한데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실물 이미지 없이 데이터만 보았을 때 어떤 특정 값으로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구분이 가능할까 라는 의문을 주제로 시각화 하였습니다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후에 품질을 기준으로 와인의 구분을 특정하는 휘발성 산도의 평균 값을 대입해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시각화했습니다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3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1F13697-2EBE-428A-8A81-224A2FBDF2F5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8DB629-ABFB-435E-8567-789F35FA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0" y="1126323"/>
            <a:ext cx="7972925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88B289-C46A-4EFF-82A9-ABC03913B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0" y="1134606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59CF6B-1FAD-4798-9D71-E215C7C8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9" y="1134606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C2B26E-A13F-4DF8-8453-521E5C092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21" y="2214094"/>
            <a:ext cx="2133600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406776-2198-4900-9510-9EEA6AD8026B}"/>
              </a:ext>
            </a:extLst>
          </p:cNvPr>
          <p:cNvSpPr txBox="1"/>
          <p:nvPr/>
        </p:nvSpPr>
        <p:spPr>
          <a:xfrm>
            <a:off x="9960005" y="46909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Jump.jpg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CBDF5-955A-4840-B11A-82CFE2E273F8}"/>
              </a:ext>
            </a:extLst>
          </p:cNvPr>
          <p:cNvSpPr txBox="1"/>
          <p:nvPr/>
        </p:nvSpPr>
        <p:spPr>
          <a:xfrm>
            <a:off x="2712508" y="5500489"/>
            <a:ext cx="7247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다음은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google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mediea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pipe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이용한 포즈 추정 테스트 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사진 속 인물의 골격을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자동으로 인식하고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사진 상의 골격 좌표를 추적해 줍니다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8C03B8-1345-4A0D-A517-052B9CA63A3C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DB129E-1CE0-49EC-8C80-B76AC281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" y="1342451"/>
            <a:ext cx="4029375" cy="13749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C4D867-09E3-40C2-9225-00DABB31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" y="2717366"/>
            <a:ext cx="4144579" cy="23876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2CB2F4-D0C0-4CB0-91E9-1FD4E641F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6" y="1018383"/>
            <a:ext cx="3846968" cy="4086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29FFA6-9C23-4A31-9FF8-C1C8FDB24197}"/>
              </a:ext>
            </a:extLst>
          </p:cNvPr>
          <p:cNvSpPr txBox="1"/>
          <p:nvPr/>
        </p:nvSpPr>
        <p:spPr>
          <a:xfrm>
            <a:off x="601739" y="5200470"/>
            <a:ext cx="10988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처음의 의도는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할 줄 아니 다른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사용해 보고 싶다는 점이었습니다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그런 중에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google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라이브러리가 충돌이 있다는 지점을 발견했습니다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그래서 가상환경을 주어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구버전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라이브러리를 설정해 따로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환경을 마련해 주었습니다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0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3554E7-6501-48EF-803F-44DBA2B22ACB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CDA0A9-0873-4388-9309-97FA0AB8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5" cy="4318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F2D93-D02A-416C-820F-F7F380EE0844}"/>
              </a:ext>
            </a:extLst>
          </p:cNvPr>
          <p:cNvSpPr txBox="1"/>
          <p:nvPr/>
        </p:nvSpPr>
        <p:spPr>
          <a:xfrm>
            <a:off x="3162230" y="5690301"/>
            <a:ext cx="540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이용한 움직임 감지 프로그램 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강가 부유물 탐지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5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09B99D6-4266-46D4-B40E-BE9B2A3EED6C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3E4B61-0EA8-4105-B98E-CCE3E9F2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0402C1-E883-4C04-BF99-8D076ADB3C07}"/>
              </a:ext>
            </a:extLst>
          </p:cNvPr>
          <p:cNvSpPr txBox="1"/>
          <p:nvPr/>
        </p:nvSpPr>
        <p:spPr>
          <a:xfrm>
            <a:off x="4901233" y="573822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해양 생물 탐지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60EEC4-B699-4255-AF35-329EED67ED20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198E98-8F40-4A01-9358-F4850694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2EBB7-E27F-4239-97C8-E9C63DE9A3B2}"/>
              </a:ext>
            </a:extLst>
          </p:cNvPr>
          <p:cNvSpPr txBox="1"/>
          <p:nvPr/>
        </p:nvSpPr>
        <p:spPr>
          <a:xfrm>
            <a:off x="4717688" y="573822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교차로 보행자 인식</a:t>
            </a:r>
          </a:p>
        </p:txBody>
      </p:sp>
    </p:spTree>
    <p:extLst>
      <p:ext uri="{BB962C8B-B14F-4D97-AF65-F5344CB8AC3E}">
        <p14:creationId xmlns:p14="http://schemas.microsoft.com/office/powerpoint/2010/main" val="236026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8513472-43ED-4DE0-A720-78402C44DA1A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261667-1640-4FD1-B094-E68684144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B8B90-274F-481C-9F2E-C7CA8D411235}"/>
              </a:ext>
            </a:extLst>
          </p:cNvPr>
          <p:cNvSpPr txBox="1"/>
          <p:nvPr/>
        </p:nvSpPr>
        <p:spPr>
          <a:xfrm>
            <a:off x="4283274" y="5738229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신호등 교차로 보행자 인식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3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087599B-A164-48D6-B5CE-7937C773A94D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A790B2-ADA2-4A4C-9C69-C7265530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4EA87C-75D1-4EF0-AE61-5341AEDA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A56F5C-F8A3-42AC-98EF-719BE25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092265-72FC-4E4F-8D33-EBF2325E6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26" y="2962482"/>
            <a:ext cx="2295680" cy="69110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982EED-62D4-451A-BE30-AFA459B5224D}"/>
              </a:ext>
            </a:extLst>
          </p:cNvPr>
          <p:cNvCxnSpPr/>
          <p:nvPr/>
        </p:nvCxnSpPr>
        <p:spPr>
          <a:xfrm>
            <a:off x="7214532" y="3487723"/>
            <a:ext cx="5536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3953FB-E495-4AFA-8CE6-1B08B50BF330}"/>
              </a:ext>
            </a:extLst>
          </p:cNvPr>
          <p:cNvSpPr txBox="1"/>
          <p:nvPr/>
        </p:nvSpPr>
        <p:spPr>
          <a:xfrm>
            <a:off x="2375269" y="5523507"/>
            <a:ext cx="744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 to speech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가나다 를 입력하면 텍스트를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mp4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파일로 변환해 파일에 저장해주고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저장된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mp4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파일을 자바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직접 읽어주는 방식입니다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1E22A96-C87F-45C6-B869-3D6C08D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B502813-5DDD-4087-8D5C-8BE41684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기억에 남는 오류는 라이브러리 충돌 문제였습니다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버전에 맞춰 라이브러리가 깔려 충돌이 일어나는 줄 알았습니다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3.9, 3.10, 3.13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 버전마다 깔아서 재설치해보고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환경변수도 계속 고쳐봤지만 효과가 없었습니다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알고보니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버전이 문제가 아니라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구버전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(protobuf~3.9)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기반으로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구동된다는걸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알게됐습니다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가상환경은 배운 내용이 아니었기에 끝까지 미루고 있던 방법이었는데 답이 없어서 막상 해보니 그렇게 어렵지 않았고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이번 프로젝트 중 가장 기억에 남는 경험이었다고 생각합니다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4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의도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5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304958-6DC3-495A-9CCA-F445734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5FDD42-DD3C-4915-B76F-E31CE654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 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그 자체로 쓰임새가 정해진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어노테이션이라는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생각으로 쭉 작업을 진행 하고 있었습니다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첫 번째 작업에서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데이터에 대한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끝나면 손실률과 정확도를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json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받으려는 작업을 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받으려고 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그런데 이 작업 중에 저장된 값을 삭제하는 기능을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넣으려다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반 환하지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못한다는게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떠올랐습니다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이때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제미나이의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도움으로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주지 않고 각 메서드에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resposebody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어노테이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션을 할당해주면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된다는걸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알았습니다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5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304958-6DC3-495A-9CCA-F445734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5FDD42-DD3C-4915-B76F-E31CE654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완성하고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올리려다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실수로 파일을 백업하지 않고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 reset –hard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해버렸습니다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덕분에 오늘까지 기한인데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pdf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백업해 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보며 다시 만드는 사고가 있었습니다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오늘 일로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무언가를 올릴 때는 반드시 백업을 더블체크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해야겠다고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굳게 다짐했습니다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7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CFFCB5-00E5-41C7-A4B5-D3F63C48B146}"/>
              </a:ext>
            </a:extLst>
          </p:cNvPr>
          <p:cNvSpPr txBox="1"/>
          <p:nvPr/>
        </p:nvSpPr>
        <p:spPr>
          <a:xfrm>
            <a:off x="4931258" y="3136613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852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2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개월 간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파이썬과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기초적인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툴의 조작을 배우며 공부했던 내용들을 이번 프로젝트에 총집하였습니다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그간 배웠던 내용들을 정리하고 응용해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특정데이터에 내가 생각하는 유의미한 자료를 선별해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시각화시키는것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배웠던 내용들이 왜 필요한지 직접 복습해 보면서 체득하고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어디에 사용할 수 있는지 직접 생각해 보는 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1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주어진 데이터를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딥러닝해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기본적인 계산과 결과를 분석하는 과정을 첫 번 째로 넣었습니다 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다음으로 계산된 결과들을 분류해 표를 만들었고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그걸 시각화 해 유의미한 정보 로 가공하는 과정을 두 번째로 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 번째로는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툴들을 직접 이용해 보면서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기초적인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이론들이 어떻게 이용되는지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통계나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분류같은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방법으로 감을 익혔습니다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마지막으로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tts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파이썬내부에서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실행하지 않고 자바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연동해서 실행시켜보았습니다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79DBFB-8D5A-4847-9296-2B7DC6E9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90ABC8-D0F6-4CC6-8B18-B3CF2EDE0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647954-CA6F-417D-9C97-A2E689E15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9BCD1D-4654-40A9-9482-EA3CAD451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F0EBB4-BD22-4C10-9EAF-EE4C0DED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406024"/>
            <a:ext cx="7972926" cy="43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D35ACEA-9E8D-46C5-AEB2-C75090CB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55D9B9-D69E-41B4-AE84-492B19FF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3" y="1137234"/>
            <a:ext cx="4588042" cy="24851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726A74-0DDB-4824-9886-B97FFBEA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5" y="1137234"/>
            <a:ext cx="4588042" cy="24851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5B14CF-53B7-4A73-8487-370B435E4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3" y="3769017"/>
            <a:ext cx="4588041" cy="24851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16298D-DBBF-41D1-B2D6-A85865E31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5" y="3769017"/>
            <a:ext cx="4588041" cy="24851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A6261E-2416-40FE-AB8B-507D9B9633A8}"/>
              </a:ext>
            </a:extLst>
          </p:cNvPr>
          <p:cNvSpPr txBox="1"/>
          <p:nvPr/>
        </p:nvSpPr>
        <p:spPr>
          <a:xfrm>
            <a:off x="2178100" y="4754879"/>
            <a:ext cx="7835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Iris, Indians, wine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데이터들을 딥러닝 하는 과정입니다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데이터를 딥러닝 해 정확도와 손실률을 구했습니다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구해진 정확도와 손실률을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JSON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띄워주고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계산된 값을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txt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파일로 저장했습니다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F29052-078E-4A78-8884-1EB3BCE2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85D5B4-A684-497C-B0FA-187ACBCBA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1" y="1965301"/>
            <a:ext cx="2853769" cy="3045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43C716-DA47-4614-9A80-4A9E550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9" y="1732938"/>
            <a:ext cx="2704399" cy="33880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F44A13-EFAB-4CEA-988F-692BDC095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597877"/>
            <a:ext cx="3992271" cy="1819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9F84AE-2170-47EF-A982-83379817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2558384"/>
            <a:ext cx="4401054" cy="16020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35A4CF-1456-4481-B59F-8EC77642D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4301752"/>
            <a:ext cx="4274446" cy="16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539E348-C2A7-49B2-8BF4-3EA5D8E4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288176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EF8B5D-49C4-4C8D-9C79-029D9446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FAF5AA-0807-4259-AFF2-712BAA80D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FEF736-A6EB-4BB7-A445-5C7B83B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370AF1-2EFD-4F7B-92C2-71BB5F399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E3612-C8FF-4EA8-A421-5206A86532C5}"/>
              </a:ext>
            </a:extLst>
          </p:cNvPr>
          <p:cNvSpPr txBox="1"/>
          <p:nvPr/>
        </p:nvSpPr>
        <p:spPr>
          <a:xfrm>
            <a:off x="3052538" y="5674728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나온 손실률과 정확도를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out.html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빼두었고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시퀀스로 자동 넘버를 부여해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필터로 구분해 주었습니다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1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02DBA42-31F7-40BD-8BDC-448EBCF9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DFD13C-EAD3-4939-913A-0B2872D1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EA59C-60D5-4B14-8DD3-3C008FE0E37A}"/>
              </a:ext>
            </a:extLst>
          </p:cNvPr>
          <p:cNvSpPr txBox="1"/>
          <p:nvPr/>
        </p:nvSpPr>
        <p:spPr>
          <a:xfrm>
            <a:off x="2523548" y="5517612"/>
            <a:ext cx="7144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계열 군집화를 사용해 붓꽃 데이터를 분류해보았습니다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 핫 인코딩으로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결과를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전처리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한 후 각 값들을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색으로 표시해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꽃의 크기와 모양을 기준으로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시각화하였습니다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711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맑은 고딕 Semilight</vt:lpstr>
      <vt:lpstr>Arial</vt:lpstr>
      <vt:lpstr>Office 테마</vt:lpstr>
      <vt:lpstr>AI 부유물 탐지 시스템구축프로젝트</vt:lpstr>
      <vt:lpstr>목차</vt:lpstr>
      <vt:lpstr>1. 의도 </vt:lpstr>
      <vt:lpstr>2. 과정</vt:lpstr>
      <vt:lpstr>- main</vt:lpstr>
      <vt:lpstr>- main_menu1</vt:lpstr>
      <vt:lpstr>- main_menu1</vt:lpstr>
      <vt:lpstr>- main_menu1</vt:lpstr>
      <vt:lpstr>- main_menu1</vt:lpstr>
      <vt:lpstr>- main_menu1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시행착오와 개선</vt:lpstr>
      <vt:lpstr>3. 시행착오와 개선</vt:lpstr>
      <vt:lpstr>3. 시행착오와 개선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부유물 탐지 시스템구축프로젝트</dc:title>
  <dc:creator>DongHyeon Baek</dc:creator>
  <cp:lastModifiedBy>DongHyeon Baek</cp:lastModifiedBy>
  <cp:revision>6</cp:revision>
  <dcterms:created xsi:type="dcterms:W3CDTF">2025-09-18T09:58:46Z</dcterms:created>
  <dcterms:modified xsi:type="dcterms:W3CDTF">2025-09-18T10:56:16Z</dcterms:modified>
</cp:coreProperties>
</file>